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0"/>
  </p:notesMasterIdLst>
  <p:sldIdLst>
    <p:sldId id="257" r:id="rId5"/>
    <p:sldId id="307" r:id="rId6"/>
    <p:sldId id="334" r:id="rId7"/>
    <p:sldId id="343" r:id="rId8"/>
    <p:sldId id="360" r:id="rId9"/>
    <p:sldId id="332" r:id="rId10"/>
    <p:sldId id="336" r:id="rId11"/>
    <p:sldId id="337" r:id="rId12"/>
    <p:sldId id="358" r:id="rId13"/>
    <p:sldId id="359" r:id="rId14"/>
    <p:sldId id="357" r:id="rId15"/>
    <p:sldId id="338" r:id="rId16"/>
    <p:sldId id="339" r:id="rId17"/>
    <p:sldId id="340" r:id="rId18"/>
    <p:sldId id="362" r:id="rId19"/>
    <p:sldId id="363" r:id="rId20"/>
    <p:sldId id="366" r:id="rId21"/>
    <p:sldId id="368" r:id="rId22"/>
    <p:sldId id="367" r:id="rId23"/>
    <p:sldId id="364" r:id="rId24"/>
    <p:sldId id="365" r:id="rId25"/>
    <p:sldId id="372" r:id="rId26"/>
    <p:sldId id="344" r:id="rId27"/>
    <p:sldId id="373" r:id="rId28"/>
    <p:sldId id="374" r:id="rId29"/>
    <p:sldId id="376" r:id="rId30"/>
    <p:sldId id="375" r:id="rId31"/>
    <p:sldId id="389" r:id="rId32"/>
    <p:sldId id="361" r:id="rId33"/>
    <p:sldId id="345" r:id="rId34"/>
    <p:sldId id="390" r:id="rId35"/>
    <p:sldId id="346" r:id="rId36"/>
    <p:sldId id="391" r:id="rId37"/>
    <p:sldId id="392" r:id="rId38"/>
    <p:sldId id="347" r:id="rId39"/>
    <p:sldId id="353" r:id="rId40"/>
    <p:sldId id="354" r:id="rId41"/>
    <p:sldId id="356" r:id="rId42"/>
    <p:sldId id="355" r:id="rId43"/>
    <p:sldId id="333" r:id="rId44"/>
    <p:sldId id="369" r:id="rId45"/>
    <p:sldId id="370" r:id="rId46"/>
    <p:sldId id="371" r:id="rId47"/>
    <p:sldId id="380" r:id="rId48"/>
    <p:sldId id="381" r:id="rId49"/>
    <p:sldId id="382" r:id="rId50"/>
    <p:sldId id="383" r:id="rId51"/>
    <p:sldId id="377" r:id="rId52"/>
    <p:sldId id="378" r:id="rId53"/>
    <p:sldId id="379" r:id="rId54"/>
    <p:sldId id="384" r:id="rId55"/>
    <p:sldId id="385" r:id="rId56"/>
    <p:sldId id="386" r:id="rId57"/>
    <p:sldId id="387" r:id="rId58"/>
    <p:sldId id="388" r:id="rId5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644"/>
    <a:srgbClr val="00135F"/>
    <a:srgbClr val="000000"/>
    <a:srgbClr val="969696"/>
    <a:srgbClr val="C12737"/>
    <a:srgbClr val="D53E2D"/>
    <a:srgbClr val="AC351E"/>
    <a:srgbClr val="FF0000"/>
    <a:srgbClr val="009900"/>
    <a:srgbClr val="6B75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CF2291-57F6-4FE1-A041-D2E8D509630E}" v="101" dt="2022-03-07T21:27:24.324"/>
    <p1510:client id="{A1DECE2F-BC89-4AF9-82F1-5538D8CA2FD9}" v="282" dt="2022-03-08T07:50:45.36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5" autoAdjust="0"/>
    <p:restoredTop sz="79020" autoAdjust="0"/>
  </p:normalViewPr>
  <p:slideViewPr>
    <p:cSldViewPr snapToGrid="0" showGuides="1">
      <p:cViewPr varScale="1">
        <p:scale>
          <a:sx n="68" d="100"/>
          <a:sy n="68" d="100"/>
        </p:scale>
        <p:origin x="1315" y="3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Luijten" userId="3656dec8-07ff-49b6-baa7-7de42837e1f6" providerId="ADAL" clId="{A1CF2291-57F6-4FE1-A041-D2E8D509630E}"/>
    <pc:docChg chg="undo custSel addSld modSld">
      <pc:chgData name="Rob Luijten" userId="3656dec8-07ff-49b6-baa7-7de42837e1f6" providerId="ADAL" clId="{A1CF2291-57F6-4FE1-A041-D2E8D509630E}" dt="2022-03-07T21:36:35.191" v="3772" actId="20577"/>
      <pc:docMkLst>
        <pc:docMk/>
      </pc:docMkLst>
      <pc:sldChg chg="addSp modSp mod">
        <pc:chgData name="Rob Luijten" userId="3656dec8-07ff-49b6-baa7-7de42837e1f6" providerId="ADAL" clId="{A1CF2291-57F6-4FE1-A041-D2E8D509630E}" dt="2022-03-07T20:51:57.430" v="1673" actId="207"/>
        <pc:sldMkLst>
          <pc:docMk/>
          <pc:sldMk cId="2574358565" sldId="257"/>
        </pc:sldMkLst>
        <pc:spChg chg="add mod">
          <ac:chgData name="Rob Luijten" userId="3656dec8-07ff-49b6-baa7-7de42837e1f6" providerId="ADAL" clId="{A1CF2291-57F6-4FE1-A041-D2E8D509630E}" dt="2022-03-07T20:51:57.430" v="1673" actId="207"/>
          <ac:spMkLst>
            <pc:docMk/>
            <pc:sldMk cId="2574358565" sldId="257"/>
            <ac:spMk id="5" creationId="{264CC9BE-E802-4389-B01E-B3B47AF99EBE}"/>
          </ac:spMkLst>
        </pc:spChg>
      </pc:sldChg>
      <pc:sldChg chg="modSp mod">
        <pc:chgData name="Rob Luijten" userId="3656dec8-07ff-49b6-baa7-7de42837e1f6" providerId="ADAL" clId="{A1CF2291-57F6-4FE1-A041-D2E8D509630E}" dt="2022-03-07T20:04:15.093" v="26" actId="20577"/>
        <pc:sldMkLst>
          <pc:docMk/>
          <pc:sldMk cId="2725839977" sldId="307"/>
        </pc:sldMkLst>
        <pc:spChg chg="mod">
          <ac:chgData name="Rob Luijten" userId="3656dec8-07ff-49b6-baa7-7de42837e1f6" providerId="ADAL" clId="{A1CF2291-57F6-4FE1-A041-D2E8D509630E}" dt="2022-03-07T20:04:15.093" v="26" actId="20577"/>
          <ac:spMkLst>
            <pc:docMk/>
            <pc:sldMk cId="2725839977" sldId="307"/>
            <ac:spMk id="8" creationId="{2E58751F-FA98-4DF6-BF0C-E4D07A83E432}"/>
          </ac:spMkLst>
        </pc:spChg>
      </pc:sldChg>
      <pc:sldChg chg="delSp mod">
        <pc:chgData name="Rob Luijten" userId="3656dec8-07ff-49b6-baa7-7de42837e1f6" providerId="ADAL" clId="{A1CF2291-57F6-4FE1-A041-D2E8D509630E}" dt="2022-03-07T20:04:39.862" v="27" actId="478"/>
        <pc:sldMkLst>
          <pc:docMk/>
          <pc:sldMk cId="1657340448" sldId="337"/>
        </pc:sldMkLst>
        <pc:spChg chg="del">
          <ac:chgData name="Rob Luijten" userId="3656dec8-07ff-49b6-baa7-7de42837e1f6" providerId="ADAL" clId="{A1CF2291-57F6-4FE1-A041-D2E8D509630E}" dt="2022-03-07T20:04:39.862" v="27" actId="478"/>
          <ac:spMkLst>
            <pc:docMk/>
            <pc:sldMk cId="1657340448" sldId="337"/>
            <ac:spMk id="6" creationId="{19F7A5B2-8607-458E-9C17-9420EDE019A8}"/>
          </ac:spMkLst>
        </pc:spChg>
      </pc:sldChg>
      <pc:sldChg chg="delSp mod">
        <pc:chgData name="Rob Luijten" userId="3656dec8-07ff-49b6-baa7-7de42837e1f6" providerId="ADAL" clId="{A1CF2291-57F6-4FE1-A041-D2E8D509630E}" dt="2022-03-07T20:53:23.776" v="1687" actId="478"/>
        <pc:sldMkLst>
          <pc:docMk/>
          <pc:sldMk cId="800402341" sldId="344"/>
        </pc:sldMkLst>
        <pc:spChg chg="del">
          <ac:chgData name="Rob Luijten" userId="3656dec8-07ff-49b6-baa7-7de42837e1f6" providerId="ADAL" clId="{A1CF2291-57F6-4FE1-A041-D2E8D509630E}" dt="2022-03-07T20:53:23.776" v="1687" actId="478"/>
          <ac:spMkLst>
            <pc:docMk/>
            <pc:sldMk cId="800402341" sldId="344"/>
            <ac:spMk id="6" creationId="{9873AAF8-7582-43F3-8EA1-43C792AA91BF}"/>
          </ac:spMkLst>
        </pc:spChg>
      </pc:sldChg>
      <pc:sldChg chg="addSp delSp modSp mod modAnim">
        <pc:chgData name="Rob Luijten" userId="3656dec8-07ff-49b6-baa7-7de42837e1f6" providerId="ADAL" clId="{A1CF2291-57F6-4FE1-A041-D2E8D509630E}" dt="2022-03-07T20:16:16.444" v="437" actId="1076"/>
        <pc:sldMkLst>
          <pc:docMk/>
          <pc:sldMk cId="1116501670" sldId="346"/>
        </pc:sldMkLst>
        <pc:spChg chg="mod">
          <ac:chgData name="Rob Luijten" userId="3656dec8-07ff-49b6-baa7-7de42837e1f6" providerId="ADAL" clId="{A1CF2291-57F6-4FE1-A041-D2E8D509630E}" dt="2022-03-07T20:15:11.054" v="387"/>
          <ac:spMkLst>
            <pc:docMk/>
            <pc:sldMk cId="1116501670" sldId="346"/>
            <ac:spMk id="3" creationId="{128FD7C3-6AE7-47F0-BC5F-81608F78706C}"/>
          </ac:spMkLst>
        </pc:spChg>
        <pc:spChg chg="add mod">
          <ac:chgData name="Rob Luijten" userId="3656dec8-07ff-49b6-baa7-7de42837e1f6" providerId="ADAL" clId="{A1CF2291-57F6-4FE1-A041-D2E8D509630E}" dt="2022-03-07T20:15:52.171" v="431" actId="1076"/>
          <ac:spMkLst>
            <pc:docMk/>
            <pc:sldMk cId="1116501670" sldId="346"/>
            <ac:spMk id="7" creationId="{A1EF2EB2-DD61-4390-AE64-F0B2873775D3}"/>
          </ac:spMkLst>
        </pc:spChg>
        <pc:spChg chg="add del mod">
          <ac:chgData name="Rob Luijten" userId="3656dec8-07ff-49b6-baa7-7de42837e1f6" providerId="ADAL" clId="{A1CF2291-57F6-4FE1-A041-D2E8D509630E}" dt="2022-03-07T20:15:18.503" v="392"/>
          <ac:spMkLst>
            <pc:docMk/>
            <pc:sldMk cId="1116501670" sldId="346"/>
            <ac:spMk id="8" creationId="{F18A031A-9682-47BC-BA34-9AD2337EF544}"/>
          </ac:spMkLst>
        </pc:spChg>
        <pc:spChg chg="add mod">
          <ac:chgData name="Rob Luijten" userId="3656dec8-07ff-49b6-baa7-7de42837e1f6" providerId="ADAL" clId="{A1CF2291-57F6-4FE1-A041-D2E8D509630E}" dt="2022-03-07T20:16:16.444" v="437" actId="1076"/>
          <ac:spMkLst>
            <pc:docMk/>
            <pc:sldMk cId="1116501670" sldId="346"/>
            <ac:spMk id="9" creationId="{D7ACFBD1-C2B6-4F62-9A63-9197FC1D9D9C}"/>
          </ac:spMkLst>
        </pc:spChg>
      </pc:sldChg>
      <pc:sldChg chg="modSp mod">
        <pc:chgData name="Rob Luijten" userId="3656dec8-07ff-49b6-baa7-7de42837e1f6" providerId="ADAL" clId="{A1CF2291-57F6-4FE1-A041-D2E8D509630E}" dt="2022-03-07T20:14:01.361" v="182" actId="207"/>
        <pc:sldMkLst>
          <pc:docMk/>
          <pc:sldMk cId="3548554331" sldId="354"/>
        </pc:sldMkLst>
        <pc:spChg chg="mod">
          <ac:chgData name="Rob Luijten" userId="3656dec8-07ff-49b6-baa7-7de42837e1f6" providerId="ADAL" clId="{A1CF2291-57F6-4FE1-A041-D2E8D509630E}" dt="2022-03-07T20:14:01.361" v="182" actId="207"/>
          <ac:spMkLst>
            <pc:docMk/>
            <pc:sldMk cId="3548554331" sldId="354"/>
            <ac:spMk id="3" creationId="{07AE6254-2435-4808-843D-AB3F2AAF6DAF}"/>
          </ac:spMkLst>
        </pc:spChg>
      </pc:sldChg>
      <pc:sldChg chg="modSp mod">
        <pc:chgData name="Rob Luijten" userId="3656dec8-07ff-49b6-baa7-7de42837e1f6" providerId="ADAL" clId="{A1CF2291-57F6-4FE1-A041-D2E8D509630E}" dt="2022-03-07T20:34:21.764" v="941" actId="207"/>
        <pc:sldMkLst>
          <pc:docMk/>
          <pc:sldMk cId="1407525701" sldId="355"/>
        </pc:sldMkLst>
        <pc:spChg chg="mod">
          <ac:chgData name="Rob Luijten" userId="3656dec8-07ff-49b6-baa7-7de42837e1f6" providerId="ADAL" clId="{A1CF2291-57F6-4FE1-A041-D2E8D509630E}" dt="2022-03-07T20:34:21.764" v="941" actId="207"/>
          <ac:spMkLst>
            <pc:docMk/>
            <pc:sldMk cId="1407525701" sldId="355"/>
            <ac:spMk id="3" creationId="{99947877-7C71-43F1-9BFB-43CA6C15E0F5}"/>
          </ac:spMkLst>
        </pc:spChg>
      </pc:sldChg>
      <pc:sldChg chg="delSp mod">
        <pc:chgData name="Rob Luijten" userId="3656dec8-07ff-49b6-baa7-7de42837e1f6" providerId="ADAL" clId="{A1CF2291-57F6-4FE1-A041-D2E8D509630E}" dt="2022-03-07T20:52:30.408" v="1674" actId="478"/>
        <pc:sldMkLst>
          <pc:docMk/>
          <pc:sldMk cId="1872343928" sldId="367"/>
        </pc:sldMkLst>
        <pc:spChg chg="del">
          <ac:chgData name="Rob Luijten" userId="3656dec8-07ff-49b6-baa7-7de42837e1f6" providerId="ADAL" clId="{A1CF2291-57F6-4FE1-A041-D2E8D509630E}" dt="2022-03-07T20:52:30.408" v="1674" actId="478"/>
          <ac:spMkLst>
            <pc:docMk/>
            <pc:sldMk cId="1872343928" sldId="367"/>
            <ac:spMk id="6" creationId="{50545CF5-BFF4-43BD-8EFE-C90C767A8645}"/>
          </ac:spMkLst>
        </pc:spChg>
      </pc:sldChg>
      <pc:sldChg chg="addSp modSp mod modNotesTx">
        <pc:chgData name="Rob Luijten" userId="3656dec8-07ff-49b6-baa7-7de42837e1f6" providerId="ADAL" clId="{A1CF2291-57F6-4FE1-A041-D2E8D509630E}" dt="2022-03-07T21:32:12.905" v="3650" actId="1035"/>
        <pc:sldMkLst>
          <pc:docMk/>
          <pc:sldMk cId="278716816" sldId="371"/>
        </pc:sldMkLst>
        <pc:spChg chg="add mod">
          <ac:chgData name="Rob Luijten" userId="3656dec8-07ff-49b6-baa7-7de42837e1f6" providerId="ADAL" clId="{A1CF2291-57F6-4FE1-A041-D2E8D509630E}" dt="2022-03-07T21:32:12.905" v="3650" actId="1035"/>
          <ac:spMkLst>
            <pc:docMk/>
            <pc:sldMk cId="278716816" sldId="371"/>
            <ac:spMk id="5" creationId="{E766419A-EE56-4CB5-AF38-ED0059233A67}"/>
          </ac:spMkLst>
        </pc:spChg>
      </pc:sldChg>
      <pc:sldChg chg="modSp mod">
        <pc:chgData name="Rob Luijten" userId="3656dec8-07ff-49b6-baa7-7de42837e1f6" providerId="ADAL" clId="{A1CF2291-57F6-4FE1-A041-D2E8D509630E}" dt="2022-03-07T20:53:11.340" v="1686" actId="113"/>
        <pc:sldMkLst>
          <pc:docMk/>
          <pc:sldMk cId="3706565707" sldId="372"/>
        </pc:sldMkLst>
        <pc:spChg chg="mod">
          <ac:chgData name="Rob Luijten" userId="3656dec8-07ff-49b6-baa7-7de42837e1f6" providerId="ADAL" clId="{A1CF2291-57F6-4FE1-A041-D2E8D509630E}" dt="2022-03-07T20:53:11.340" v="1686" actId="113"/>
          <ac:spMkLst>
            <pc:docMk/>
            <pc:sldMk cId="3706565707" sldId="372"/>
            <ac:spMk id="3" creationId="{80372316-E9A0-4850-BBCA-D18FDC5F4DBB}"/>
          </ac:spMkLst>
        </pc:spChg>
        <pc:picChg chg="mod">
          <ac:chgData name="Rob Luijten" userId="3656dec8-07ff-49b6-baa7-7de42837e1f6" providerId="ADAL" clId="{A1CF2291-57F6-4FE1-A041-D2E8D509630E}" dt="2022-03-07T20:53:04.122" v="1685" actId="1076"/>
          <ac:picMkLst>
            <pc:docMk/>
            <pc:sldMk cId="3706565707" sldId="372"/>
            <ac:picMk id="8" creationId="{22BC527D-BCAC-44E7-AF59-21229B47609A}"/>
          </ac:picMkLst>
        </pc:picChg>
      </pc:sldChg>
      <pc:sldChg chg="addSp modSp new mod modAnim modNotesTx">
        <pc:chgData name="Rob Luijten" userId="3656dec8-07ff-49b6-baa7-7de42837e1f6" providerId="ADAL" clId="{A1CF2291-57F6-4FE1-A041-D2E8D509630E}" dt="2022-03-07T20:54:20.934" v="1697" actId="1076"/>
        <pc:sldMkLst>
          <pc:docMk/>
          <pc:sldMk cId="3569151030" sldId="377"/>
        </pc:sldMkLst>
        <pc:spChg chg="mod">
          <ac:chgData name="Rob Luijten" userId="3656dec8-07ff-49b6-baa7-7de42837e1f6" providerId="ADAL" clId="{A1CF2291-57F6-4FE1-A041-D2E8D509630E}" dt="2022-03-07T20:19:08.445" v="441" actId="20577"/>
          <ac:spMkLst>
            <pc:docMk/>
            <pc:sldMk cId="3569151030" sldId="377"/>
            <ac:spMk id="2" creationId="{ECCE2DBB-E132-4D88-8440-810334F2E302}"/>
          </ac:spMkLst>
        </pc:spChg>
        <pc:spChg chg="mod">
          <ac:chgData name="Rob Luijten" userId="3656dec8-07ff-49b6-baa7-7de42837e1f6" providerId="ADAL" clId="{A1CF2291-57F6-4FE1-A041-D2E8D509630E}" dt="2022-03-07T20:19:32.673" v="449" actId="14100"/>
          <ac:spMkLst>
            <pc:docMk/>
            <pc:sldMk cId="3569151030" sldId="377"/>
            <ac:spMk id="3" creationId="{1A39DA76-E06B-4CF3-9323-013D49916682}"/>
          </ac:spMkLst>
        </pc:spChg>
        <pc:spChg chg="add mod">
          <ac:chgData name="Rob Luijten" userId="3656dec8-07ff-49b6-baa7-7de42837e1f6" providerId="ADAL" clId="{A1CF2291-57F6-4FE1-A041-D2E8D509630E}" dt="2022-03-07T20:54:20.934" v="1697" actId="1076"/>
          <ac:spMkLst>
            <pc:docMk/>
            <pc:sldMk cId="3569151030" sldId="377"/>
            <ac:spMk id="7" creationId="{63021D1E-0FEB-401E-BEFE-F8377FA0E243}"/>
          </ac:spMkLst>
        </pc:spChg>
        <pc:spChg chg="add mod">
          <ac:chgData name="Rob Luijten" userId="3656dec8-07ff-49b6-baa7-7de42837e1f6" providerId="ADAL" clId="{A1CF2291-57F6-4FE1-A041-D2E8D509630E}" dt="2022-03-07T20:25:33.298" v="709" actId="1076"/>
          <ac:spMkLst>
            <pc:docMk/>
            <pc:sldMk cId="3569151030" sldId="377"/>
            <ac:spMk id="8" creationId="{CC265351-492D-4E41-AC25-38C96BB56B48}"/>
          </ac:spMkLst>
        </pc:spChg>
        <pc:picChg chg="add mod">
          <ac:chgData name="Rob Luijten" userId="3656dec8-07ff-49b6-baa7-7de42837e1f6" providerId="ADAL" clId="{A1CF2291-57F6-4FE1-A041-D2E8D509630E}" dt="2022-03-07T20:25:41.174" v="712" actId="1076"/>
          <ac:picMkLst>
            <pc:docMk/>
            <pc:sldMk cId="3569151030" sldId="377"/>
            <ac:picMk id="10" creationId="{F9EC7CE3-C532-47D4-BF0C-D905988D0949}"/>
          </ac:picMkLst>
        </pc:picChg>
      </pc:sldChg>
      <pc:sldChg chg="addSp delSp modSp add mod delAnim">
        <pc:chgData name="Rob Luijten" userId="3656dec8-07ff-49b6-baa7-7de42837e1f6" providerId="ADAL" clId="{A1CF2291-57F6-4FE1-A041-D2E8D509630E}" dt="2022-03-07T20:20:24.066" v="459" actId="1076"/>
        <pc:sldMkLst>
          <pc:docMk/>
          <pc:sldMk cId="2848151454" sldId="378"/>
        </pc:sldMkLst>
        <pc:spChg chg="mod">
          <ac:chgData name="Rob Luijten" userId="3656dec8-07ff-49b6-baa7-7de42837e1f6" providerId="ADAL" clId="{A1CF2291-57F6-4FE1-A041-D2E8D509630E}" dt="2022-03-07T20:19:12.876" v="442" actId="20577"/>
          <ac:spMkLst>
            <pc:docMk/>
            <pc:sldMk cId="2848151454" sldId="378"/>
            <ac:spMk id="2" creationId="{ECCE2DBB-E132-4D88-8440-810334F2E302}"/>
          </ac:spMkLst>
        </pc:spChg>
        <pc:spChg chg="mod">
          <ac:chgData name="Rob Luijten" userId="3656dec8-07ff-49b6-baa7-7de42837e1f6" providerId="ADAL" clId="{A1CF2291-57F6-4FE1-A041-D2E8D509630E}" dt="2022-03-07T20:19:21.322" v="446" actId="14100"/>
          <ac:spMkLst>
            <pc:docMk/>
            <pc:sldMk cId="2848151454" sldId="378"/>
            <ac:spMk id="3" creationId="{1A39DA76-E06B-4CF3-9323-013D49916682}"/>
          </ac:spMkLst>
        </pc:spChg>
        <pc:spChg chg="del">
          <ac:chgData name="Rob Luijten" userId="3656dec8-07ff-49b6-baa7-7de42837e1f6" providerId="ADAL" clId="{A1CF2291-57F6-4FE1-A041-D2E8D509630E}" dt="2022-03-07T20:19:13.996" v="443" actId="478"/>
          <ac:spMkLst>
            <pc:docMk/>
            <pc:sldMk cId="2848151454" sldId="378"/>
            <ac:spMk id="7" creationId="{63021D1E-0FEB-401E-BEFE-F8377FA0E243}"/>
          </ac:spMkLst>
        </pc:spChg>
        <pc:spChg chg="del">
          <ac:chgData name="Rob Luijten" userId="3656dec8-07ff-49b6-baa7-7de42837e1f6" providerId="ADAL" clId="{A1CF2291-57F6-4FE1-A041-D2E8D509630E}" dt="2022-03-07T20:19:00.668" v="439" actId="478"/>
          <ac:spMkLst>
            <pc:docMk/>
            <pc:sldMk cId="2848151454" sldId="378"/>
            <ac:spMk id="8" creationId="{CC265351-492D-4E41-AC25-38C96BB56B48}"/>
          </ac:spMkLst>
        </pc:spChg>
        <pc:picChg chg="add mod modCrop">
          <ac:chgData name="Rob Luijten" userId="3656dec8-07ff-49b6-baa7-7de42837e1f6" providerId="ADAL" clId="{A1CF2291-57F6-4FE1-A041-D2E8D509630E}" dt="2022-03-07T20:20:24.066" v="459" actId="1076"/>
          <ac:picMkLst>
            <pc:docMk/>
            <pc:sldMk cId="2848151454" sldId="378"/>
            <ac:picMk id="10" creationId="{800E7341-7EA2-48A3-BCE4-9DDC0E6BA29A}"/>
          </ac:picMkLst>
        </pc:picChg>
      </pc:sldChg>
      <pc:sldChg chg="addSp modSp new mod">
        <pc:chgData name="Rob Luijten" userId="3656dec8-07ff-49b6-baa7-7de42837e1f6" providerId="ADAL" clId="{A1CF2291-57F6-4FE1-A041-D2E8D509630E}" dt="2022-03-07T21:00:52.642" v="2054" actId="20577"/>
        <pc:sldMkLst>
          <pc:docMk/>
          <pc:sldMk cId="1561269645" sldId="379"/>
        </pc:sldMkLst>
        <pc:spChg chg="mod">
          <ac:chgData name="Rob Luijten" userId="3656dec8-07ff-49b6-baa7-7de42837e1f6" providerId="ADAL" clId="{A1CF2291-57F6-4FE1-A041-D2E8D509630E}" dt="2022-03-07T20:54:14.253" v="1696" actId="20577"/>
          <ac:spMkLst>
            <pc:docMk/>
            <pc:sldMk cId="1561269645" sldId="379"/>
            <ac:spMk id="2" creationId="{C6C4EB5E-28C4-4ADA-ACC2-199B6DDC8875}"/>
          </ac:spMkLst>
        </pc:spChg>
        <pc:spChg chg="mod">
          <ac:chgData name="Rob Luijten" userId="3656dec8-07ff-49b6-baa7-7de42837e1f6" providerId="ADAL" clId="{A1CF2291-57F6-4FE1-A041-D2E8D509630E}" dt="2022-03-07T21:00:52.642" v="2054" actId="20577"/>
          <ac:spMkLst>
            <pc:docMk/>
            <pc:sldMk cId="1561269645" sldId="379"/>
            <ac:spMk id="3" creationId="{A790CC0E-897A-48AE-9902-F212032A7614}"/>
          </ac:spMkLst>
        </pc:spChg>
        <pc:spChg chg="add mod">
          <ac:chgData name="Rob Luijten" userId="3656dec8-07ff-49b6-baa7-7de42837e1f6" providerId="ADAL" clId="{A1CF2291-57F6-4FE1-A041-D2E8D509630E}" dt="2022-03-07T20:54:44.807" v="1757" actId="1076"/>
          <ac:spMkLst>
            <pc:docMk/>
            <pc:sldMk cId="1561269645" sldId="379"/>
            <ac:spMk id="7" creationId="{14BB2B67-443E-492D-B1FE-EEBD2DDA6F12}"/>
          </ac:spMkLst>
        </pc:spChg>
      </pc:sldChg>
      <pc:sldChg chg="addSp delSp modSp new mod modNotesTx">
        <pc:chgData name="Rob Luijten" userId="3656dec8-07ff-49b6-baa7-7de42837e1f6" providerId="ADAL" clId="{A1CF2291-57F6-4FE1-A041-D2E8D509630E}" dt="2022-03-07T21:26:36.973" v="3520" actId="1076"/>
        <pc:sldMkLst>
          <pc:docMk/>
          <pc:sldMk cId="3661698932" sldId="380"/>
        </pc:sldMkLst>
        <pc:spChg chg="mod">
          <ac:chgData name="Rob Luijten" userId="3656dec8-07ff-49b6-baa7-7de42837e1f6" providerId="ADAL" clId="{A1CF2291-57F6-4FE1-A041-D2E8D509630E}" dt="2022-03-07T20:29:42.727" v="810" actId="20577"/>
          <ac:spMkLst>
            <pc:docMk/>
            <pc:sldMk cId="3661698932" sldId="380"/>
            <ac:spMk id="2" creationId="{58368454-EB15-45C6-995B-09B6203C2D3C}"/>
          </ac:spMkLst>
        </pc:spChg>
        <pc:spChg chg="mod">
          <ac:chgData name="Rob Luijten" userId="3656dec8-07ff-49b6-baa7-7de42837e1f6" providerId="ADAL" clId="{A1CF2291-57F6-4FE1-A041-D2E8D509630E}" dt="2022-03-07T20:33:52.654" v="933" actId="14100"/>
          <ac:spMkLst>
            <pc:docMk/>
            <pc:sldMk cId="3661698932" sldId="380"/>
            <ac:spMk id="3" creationId="{02BA1996-9A7D-4AE1-89F4-B5EB4D4EAA14}"/>
          </ac:spMkLst>
        </pc:spChg>
        <pc:spChg chg="add del mod">
          <ac:chgData name="Rob Luijten" userId="3656dec8-07ff-49b6-baa7-7de42837e1f6" providerId="ADAL" clId="{A1CF2291-57F6-4FE1-A041-D2E8D509630E}" dt="2022-03-07T20:31:41.762" v="827" actId="21"/>
          <ac:spMkLst>
            <pc:docMk/>
            <pc:sldMk cId="3661698932" sldId="380"/>
            <ac:spMk id="8" creationId="{1D7C0EB2-42A2-47C4-8879-42DA0287736C}"/>
          </ac:spMkLst>
        </pc:spChg>
        <pc:spChg chg="add mod">
          <ac:chgData name="Rob Luijten" userId="3656dec8-07ff-49b6-baa7-7de42837e1f6" providerId="ADAL" clId="{A1CF2291-57F6-4FE1-A041-D2E8D509630E}" dt="2022-03-07T21:26:30.201" v="3519" actId="113"/>
          <ac:spMkLst>
            <pc:docMk/>
            <pc:sldMk cId="3661698932" sldId="380"/>
            <ac:spMk id="15" creationId="{AFFAB734-0FE6-4661-B0CA-1D78B8915C32}"/>
          </ac:spMkLst>
        </pc:spChg>
        <pc:spChg chg="add mod">
          <ac:chgData name="Rob Luijten" userId="3656dec8-07ff-49b6-baa7-7de42837e1f6" providerId="ADAL" clId="{A1CF2291-57F6-4FE1-A041-D2E8D509630E}" dt="2022-03-07T21:26:36.973" v="3520" actId="1076"/>
          <ac:spMkLst>
            <pc:docMk/>
            <pc:sldMk cId="3661698932" sldId="380"/>
            <ac:spMk id="16" creationId="{1CBAA5D6-1EE0-4136-94CE-219105EBDA52}"/>
          </ac:spMkLst>
        </pc:spChg>
        <pc:picChg chg="add mod">
          <ac:chgData name="Rob Luijten" userId="3656dec8-07ff-49b6-baa7-7de42837e1f6" providerId="ADAL" clId="{A1CF2291-57F6-4FE1-A041-D2E8D509630E}" dt="2022-03-07T20:31:56.907" v="829" actId="1076"/>
          <ac:picMkLst>
            <pc:docMk/>
            <pc:sldMk cId="3661698932" sldId="380"/>
            <ac:picMk id="10" creationId="{F442822C-A375-43EC-9E8A-7B16647A1E61}"/>
          </ac:picMkLst>
        </pc:picChg>
        <pc:picChg chg="add del mod">
          <ac:chgData name="Rob Luijten" userId="3656dec8-07ff-49b6-baa7-7de42837e1f6" providerId="ADAL" clId="{A1CF2291-57F6-4FE1-A041-D2E8D509630E}" dt="2022-03-07T20:31:32.415" v="823" actId="478"/>
          <ac:picMkLst>
            <pc:docMk/>
            <pc:sldMk cId="3661698932" sldId="380"/>
            <ac:picMk id="12" creationId="{B30638AE-6585-474C-AF31-18982495C5F8}"/>
          </ac:picMkLst>
        </pc:picChg>
        <pc:picChg chg="add mod">
          <ac:chgData name="Rob Luijten" userId="3656dec8-07ff-49b6-baa7-7de42837e1f6" providerId="ADAL" clId="{A1CF2291-57F6-4FE1-A041-D2E8D509630E}" dt="2022-03-07T20:33:22.824" v="837" actId="207"/>
          <ac:picMkLst>
            <pc:docMk/>
            <pc:sldMk cId="3661698932" sldId="380"/>
            <ac:picMk id="14" creationId="{86F2F2E2-B9A3-44F2-AB8E-4467C57CF175}"/>
          </ac:picMkLst>
        </pc:picChg>
      </pc:sldChg>
      <pc:sldChg chg="addSp delSp modSp new mod modNotesTx">
        <pc:chgData name="Rob Luijten" userId="3656dec8-07ff-49b6-baa7-7de42837e1f6" providerId="ADAL" clId="{A1CF2291-57F6-4FE1-A041-D2E8D509630E}" dt="2022-03-07T20:44:52.427" v="1367" actId="20577"/>
        <pc:sldMkLst>
          <pc:docMk/>
          <pc:sldMk cId="489907858" sldId="381"/>
        </pc:sldMkLst>
        <pc:spChg chg="del">
          <ac:chgData name="Rob Luijten" userId="3656dec8-07ff-49b6-baa7-7de42837e1f6" providerId="ADAL" clId="{A1CF2291-57F6-4FE1-A041-D2E8D509630E}" dt="2022-03-07T20:40:15.535" v="987" actId="478"/>
          <ac:spMkLst>
            <pc:docMk/>
            <pc:sldMk cId="489907858" sldId="381"/>
            <ac:spMk id="2" creationId="{646D46B1-7DB3-4923-8338-82F4A4666BB9}"/>
          </ac:spMkLst>
        </pc:spChg>
        <pc:spChg chg="del">
          <ac:chgData name="Rob Luijten" userId="3656dec8-07ff-49b6-baa7-7de42837e1f6" providerId="ADAL" clId="{A1CF2291-57F6-4FE1-A041-D2E8D509630E}" dt="2022-03-07T20:40:16.588" v="988" actId="478"/>
          <ac:spMkLst>
            <pc:docMk/>
            <pc:sldMk cId="489907858" sldId="381"/>
            <ac:spMk id="3" creationId="{7DF6767C-0E48-4207-8606-F4059B5731F9}"/>
          </ac:spMkLst>
        </pc:spChg>
        <pc:spChg chg="del mod">
          <ac:chgData name="Rob Luijten" userId="3656dec8-07ff-49b6-baa7-7de42837e1f6" providerId="ADAL" clId="{A1CF2291-57F6-4FE1-A041-D2E8D509630E}" dt="2022-03-07T20:40:56.181" v="995" actId="478"/>
          <ac:spMkLst>
            <pc:docMk/>
            <pc:sldMk cId="489907858" sldId="381"/>
            <ac:spMk id="6" creationId="{9640129F-9C87-486D-B5C8-883A587DCDF6}"/>
          </ac:spMkLst>
        </pc:spChg>
        <pc:spChg chg="add mod ord">
          <ac:chgData name="Rob Luijten" userId="3656dec8-07ff-49b6-baa7-7de42837e1f6" providerId="ADAL" clId="{A1CF2291-57F6-4FE1-A041-D2E8D509630E}" dt="2022-03-07T20:40:47.408" v="992" actId="167"/>
          <ac:spMkLst>
            <pc:docMk/>
            <pc:sldMk cId="489907858" sldId="381"/>
            <ac:spMk id="9" creationId="{6C6B22D6-2ED3-4A4B-B46C-D9CC12CA52D7}"/>
          </ac:spMkLst>
        </pc:spChg>
        <pc:picChg chg="add mod">
          <ac:chgData name="Rob Luijten" userId="3656dec8-07ff-49b6-baa7-7de42837e1f6" providerId="ADAL" clId="{A1CF2291-57F6-4FE1-A041-D2E8D509630E}" dt="2022-03-07T20:41:02.139" v="997" actId="14100"/>
          <ac:picMkLst>
            <pc:docMk/>
            <pc:sldMk cId="489907858" sldId="381"/>
            <ac:picMk id="8" creationId="{C5088F6A-43E2-4F98-975B-4CF3F4F1DD83}"/>
          </ac:picMkLst>
        </pc:picChg>
      </pc:sldChg>
      <pc:sldChg chg="modSp new mod">
        <pc:chgData name="Rob Luijten" userId="3656dec8-07ff-49b6-baa7-7de42837e1f6" providerId="ADAL" clId="{A1CF2291-57F6-4FE1-A041-D2E8D509630E}" dt="2022-03-07T20:48:43.937" v="1445" actId="207"/>
        <pc:sldMkLst>
          <pc:docMk/>
          <pc:sldMk cId="498616957" sldId="382"/>
        </pc:sldMkLst>
        <pc:spChg chg="mod">
          <ac:chgData name="Rob Luijten" userId="3656dec8-07ff-49b6-baa7-7de42837e1f6" providerId="ADAL" clId="{A1CF2291-57F6-4FE1-A041-D2E8D509630E}" dt="2022-03-07T20:46:53.764" v="1386" actId="20577"/>
          <ac:spMkLst>
            <pc:docMk/>
            <pc:sldMk cId="498616957" sldId="382"/>
            <ac:spMk id="2" creationId="{31E016A5-E680-4427-B8B1-B3DCCB7DF723}"/>
          </ac:spMkLst>
        </pc:spChg>
        <pc:spChg chg="mod">
          <ac:chgData name="Rob Luijten" userId="3656dec8-07ff-49b6-baa7-7de42837e1f6" providerId="ADAL" clId="{A1CF2291-57F6-4FE1-A041-D2E8D509630E}" dt="2022-03-07T20:48:43.937" v="1445" actId="207"/>
          <ac:spMkLst>
            <pc:docMk/>
            <pc:sldMk cId="498616957" sldId="382"/>
            <ac:spMk id="3" creationId="{808D2C84-3F52-480C-A9F9-1313D8BC51B7}"/>
          </ac:spMkLst>
        </pc:spChg>
      </pc:sldChg>
      <pc:sldChg chg="addSp modSp new mod modAnim modNotesTx">
        <pc:chgData name="Rob Luijten" userId="3656dec8-07ff-49b6-baa7-7de42837e1f6" providerId="ADAL" clId="{A1CF2291-57F6-4FE1-A041-D2E8D509630E}" dt="2022-03-07T21:26:13.002" v="3518" actId="1076"/>
        <pc:sldMkLst>
          <pc:docMk/>
          <pc:sldMk cId="1548446759" sldId="383"/>
        </pc:sldMkLst>
        <pc:spChg chg="mod">
          <ac:chgData name="Rob Luijten" userId="3656dec8-07ff-49b6-baa7-7de42837e1f6" providerId="ADAL" clId="{A1CF2291-57F6-4FE1-A041-D2E8D509630E}" dt="2022-03-07T20:51:07.077" v="1630" actId="20577"/>
          <ac:spMkLst>
            <pc:docMk/>
            <pc:sldMk cId="1548446759" sldId="383"/>
            <ac:spMk id="2" creationId="{AE089E5D-7C59-4E73-BAC8-A345850AFE4B}"/>
          </ac:spMkLst>
        </pc:spChg>
        <pc:spChg chg="mod">
          <ac:chgData name="Rob Luijten" userId="3656dec8-07ff-49b6-baa7-7de42837e1f6" providerId="ADAL" clId="{A1CF2291-57F6-4FE1-A041-D2E8D509630E}" dt="2022-03-07T21:26:09.212" v="3517" actId="1076"/>
          <ac:spMkLst>
            <pc:docMk/>
            <pc:sldMk cId="1548446759" sldId="383"/>
            <ac:spMk id="3" creationId="{78074B97-32D7-4F6F-A67D-D33A5AE2B924}"/>
          </ac:spMkLst>
        </pc:spChg>
        <pc:spChg chg="add mod">
          <ac:chgData name="Rob Luijten" userId="3656dec8-07ff-49b6-baa7-7de42837e1f6" providerId="ADAL" clId="{A1CF2291-57F6-4FE1-A041-D2E8D509630E}" dt="2022-03-07T21:26:13.002" v="3518" actId="1076"/>
          <ac:spMkLst>
            <pc:docMk/>
            <pc:sldMk cId="1548446759" sldId="383"/>
            <ac:spMk id="7" creationId="{366A7A86-5690-4358-99D7-45234B2598A8}"/>
          </ac:spMkLst>
        </pc:spChg>
      </pc:sldChg>
      <pc:sldChg chg="addSp delSp modSp add mod modNotesTx">
        <pc:chgData name="Rob Luijten" userId="3656dec8-07ff-49b6-baa7-7de42837e1f6" providerId="ADAL" clId="{A1CF2291-57F6-4FE1-A041-D2E8D509630E}" dt="2022-03-07T21:06:28.391" v="2499"/>
        <pc:sldMkLst>
          <pc:docMk/>
          <pc:sldMk cId="3254275891" sldId="384"/>
        </pc:sldMkLst>
        <pc:spChg chg="mod">
          <ac:chgData name="Rob Luijten" userId="3656dec8-07ff-49b6-baa7-7de42837e1f6" providerId="ADAL" clId="{A1CF2291-57F6-4FE1-A041-D2E8D509630E}" dt="2022-03-07T21:01:20.090" v="2058"/>
          <ac:spMkLst>
            <pc:docMk/>
            <pc:sldMk cId="3254275891" sldId="384"/>
            <ac:spMk id="2" creationId="{C6C4EB5E-28C4-4ADA-ACC2-199B6DDC8875}"/>
          </ac:spMkLst>
        </pc:spChg>
        <pc:spChg chg="mod">
          <ac:chgData name="Rob Luijten" userId="3656dec8-07ff-49b6-baa7-7de42837e1f6" providerId="ADAL" clId="{A1CF2291-57F6-4FE1-A041-D2E8D509630E}" dt="2022-03-07T21:05:18.466" v="2413" actId="1038"/>
          <ac:spMkLst>
            <pc:docMk/>
            <pc:sldMk cId="3254275891" sldId="384"/>
            <ac:spMk id="3" creationId="{A790CC0E-897A-48AE-9902-F212032A7614}"/>
          </ac:spMkLst>
        </pc:spChg>
        <pc:spChg chg="del">
          <ac:chgData name="Rob Luijten" userId="3656dec8-07ff-49b6-baa7-7de42837e1f6" providerId="ADAL" clId="{A1CF2291-57F6-4FE1-A041-D2E8D509630E}" dt="2022-03-07T21:01:21.986" v="2059" actId="478"/>
          <ac:spMkLst>
            <pc:docMk/>
            <pc:sldMk cId="3254275891" sldId="384"/>
            <ac:spMk id="7" creationId="{14BB2B67-443E-492D-B1FE-EEBD2DDA6F12}"/>
          </ac:spMkLst>
        </pc:spChg>
        <pc:picChg chg="add mod ord modCrop">
          <ac:chgData name="Rob Luijten" userId="3656dec8-07ff-49b6-baa7-7de42837e1f6" providerId="ADAL" clId="{A1CF2291-57F6-4FE1-A041-D2E8D509630E}" dt="2022-03-07T21:06:28.391" v="2499"/>
          <ac:picMkLst>
            <pc:docMk/>
            <pc:sldMk cId="3254275891" sldId="384"/>
            <ac:picMk id="9" creationId="{C4B90149-8EF7-4004-B32C-4052D1A239E0}"/>
          </ac:picMkLst>
        </pc:picChg>
      </pc:sldChg>
      <pc:sldChg chg="addSp delSp modSp add mod">
        <pc:chgData name="Rob Luijten" userId="3656dec8-07ff-49b6-baa7-7de42837e1f6" providerId="ADAL" clId="{A1CF2291-57F6-4FE1-A041-D2E8D509630E}" dt="2022-03-07T21:06:45.650" v="2503" actId="1076"/>
        <pc:sldMkLst>
          <pc:docMk/>
          <pc:sldMk cId="4241686259" sldId="385"/>
        </pc:sldMkLst>
        <pc:spChg chg="mod">
          <ac:chgData name="Rob Luijten" userId="3656dec8-07ff-49b6-baa7-7de42837e1f6" providerId="ADAL" clId="{A1CF2291-57F6-4FE1-A041-D2E8D509630E}" dt="2022-03-07T21:04:12.433" v="2391"/>
          <ac:spMkLst>
            <pc:docMk/>
            <pc:sldMk cId="4241686259" sldId="385"/>
            <ac:spMk id="2" creationId="{C6C4EB5E-28C4-4ADA-ACC2-199B6DDC8875}"/>
          </ac:spMkLst>
        </pc:spChg>
        <pc:spChg chg="mod">
          <ac:chgData name="Rob Luijten" userId="3656dec8-07ff-49b6-baa7-7de42837e1f6" providerId="ADAL" clId="{A1CF2291-57F6-4FE1-A041-D2E8D509630E}" dt="2022-03-07T21:05:50.833" v="2493" actId="20577"/>
          <ac:spMkLst>
            <pc:docMk/>
            <pc:sldMk cId="4241686259" sldId="385"/>
            <ac:spMk id="3" creationId="{A790CC0E-897A-48AE-9902-F212032A7614}"/>
          </ac:spMkLst>
        </pc:spChg>
        <pc:spChg chg="del">
          <ac:chgData name="Rob Luijten" userId="3656dec8-07ff-49b6-baa7-7de42837e1f6" providerId="ADAL" clId="{A1CF2291-57F6-4FE1-A041-D2E8D509630E}" dt="2022-03-07T21:04:16.190" v="2392" actId="478"/>
          <ac:spMkLst>
            <pc:docMk/>
            <pc:sldMk cId="4241686259" sldId="385"/>
            <ac:spMk id="7" creationId="{14BB2B67-443E-492D-B1FE-EEBD2DDA6F12}"/>
          </ac:spMkLst>
        </pc:spChg>
        <pc:picChg chg="add mod modCrop">
          <ac:chgData name="Rob Luijten" userId="3656dec8-07ff-49b6-baa7-7de42837e1f6" providerId="ADAL" clId="{A1CF2291-57F6-4FE1-A041-D2E8D509630E}" dt="2022-03-07T21:06:45.650" v="2503" actId="1076"/>
          <ac:picMkLst>
            <pc:docMk/>
            <pc:sldMk cId="4241686259" sldId="385"/>
            <ac:picMk id="9" creationId="{70E96E54-65EF-45B6-A834-B2CB2AAAC07D}"/>
          </ac:picMkLst>
        </pc:picChg>
      </pc:sldChg>
      <pc:sldChg chg="addSp delSp modSp new mod modNotesTx">
        <pc:chgData name="Rob Luijten" userId="3656dec8-07ff-49b6-baa7-7de42837e1f6" providerId="ADAL" clId="{A1CF2291-57F6-4FE1-A041-D2E8D509630E}" dt="2022-03-07T21:10:51.863" v="2709" actId="1076"/>
        <pc:sldMkLst>
          <pc:docMk/>
          <pc:sldMk cId="155352916" sldId="386"/>
        </pc:sldMkLst>
        <pc:spChg chg="mod">
          <ac:chgData name="Rob Luijten" userId="3656dec8-07ff-49b6-baa7-7de42837e1f6" providerId="ADAL" clId="{A1CF2291-57F6-4FE1-A041-D2E8D509630E}" dt="2022-03-07T21:07:47.162" v="2523" actId="20577"/>
          <ac:spMkLst>
            <pc:docMk/>
            <pc:sldMk cId="155352916" sldId="386"/>
            <ac:spMk id="2" creationId="{B3079FC8-A70C-4F78-A2BF-347A9FAE6940}"/>
          </ac:spMkLst>
        </pc:spChg>
        <pc:spChg chg="del">
          <ac:chgData name="Rob Luijten" userId="3656dec8-07ff-49b6-baa7-7de42837e1f6" providerId="ADAL" clId="{A1CF2291-57F6-4FE1-A041-D2E8D509630E}" dt="2022-03-07T21:09:24.732" v="2689" actId="22"/>
          <ac:spMkLst>
            <pc:docMk/>
            <pc:sldMk cId="155352916" sldId="386"/>
            <ac:spMk id="3" creationId="{42F055A1-9609-4564-AF69-637AD5ED743E}"/>
          </ac:spMkLst>
        </pc:spChg>
        <pc:spChg chg="del">
          <ac:chgData name="Rob Luijten" userId="3656dec8-07ff-49b6-baa7-7de42837e1f6" providerId="ADAL" clId="{A1CF2291-57F6-4FE1-A041-D2E8D509630E}" dt="2022-03-07T21:08:23.715" v="2616" actId="478"/>
          <ac:spMkLst>
            <pc:docMk/>
            <pc:sldMk cId="155352916" sldId="386"/>
            <ac:spMk id="5" creationId="{146EE0D2-B9B4-4893-9595-A8A6106E4953}"/>
          </ac:spMkLst>
        </pc:spChg>
        <pc:spChg chg="del">
          <ac:chgData name="Rob Luijten" userId="3656dec8-07ff-49b6-baa7-7de42837e1f6" providerId="ADAL" clId="{A1CF2291-57F6-4FE1-A041-D2E8D509630E}" dt="2022-03-07T21:08:22.566" v="2615" actId="478"/>
          <ac:spMkLst>
            <pc:docMk/>
            <pc:sldMk cId="155352916" sldId="386"/>
            <ac:spMk id="6" creationId="{49949ED3-66FA-42C7-8FB5-8108BBBC53FA}"/>
          </ac:spMkLst>
        </pc:spChg>
        <pc:spChg chg="add mod">
          <ac:chgData name="Rob Luijten" userId="3656dec8-07ff-49b6-baa7-7de42837e1f6" providerId="ADAL" clId="{A1CF2291-57F6-4FE1-A041-D2E8D509630E}" dt="2022-03-07T21:08:16.585" v="2614" actId="14100"/>
          <ac:spMkLst>
            <pc:docMk/>
            <pc:sldMk cId="155352916" sldId="386"/>
            <ac:spMk id="7" creationId="{D0EDE623-6A14-45FB-BBD0-8953730AF377}"/>
          </ac:spMkLst>
        </pc:spChg>
        <pc:picChg chg="add mod ord">
          <ac:chgData name="Rob Luijten" userId="3656dec8-07ff-49b6-baa7-7de42837e1f6" providerId="ADAL" clId="{A1CF2291-57F6-4FE1-A041-D2E8D509630E}" dt="2022-03-07T21:10:49.773" v="2708" actId="1076"/>
          <ac:picMkLst>
            <pc:docMk/>
            <pc:sldMk cId="155352916" sldId="386"/>
            <ac:picMk id="9" creationId="{35EDD380-113F-40E2-B853-CE3274916482}"/>
          </ac:picMkLst>
        </pc:picChg>
        <pc:picChg chg="add mod">
          <ac:chgData name="Rob Luijten" userId="3656dec8-07ff-49b6-baa7-7de42837e1f6" providerId="ADAL" clId="{A1CF2291-57F6-4FE1-A041-D2E8D509630E}" dt="2022-03-07T21:10:51.863" v="2709" actId="1076"/>
          <ac:picMkLst>
            <pc:docMk/>
            <pc:sldMk cId="155352916" sldId="386"/>
            <ac:picMk id="11" creationId="{F8F97FDC-CFFB-4CD1-9EBA-98F8768B5D8A}"/>
          </ac:picMkLst>
        </pc:picChg>
      </pc:sldChg>
      <pc:sldChg chg="addSp modSp new mod modNotesTx">
        <pc:chgData name="Rob Luijten" userId="3656dec8-07ff-49b6-baa7-7de42837e1f6" providerId="ADAL" clId="{A1CF2291-57F6-4FE1-A041-D2E8D509630E}" dt="2022-03-07T21:23:34.885" v="3480" actId="1076"/>
        <pc:sldMkLst>
          <pc:docMk/>
          <pc:sldMk cId="3014736833" sldId="387"/>
        </pc:sldMkLst>
        <pc:spChg chg="mod">
          <ac:chgData name="Rob Luijten" userId="3656dec8-07ff-49b6-baa7-7de42837e1f6" providerId="ADAL" clId="{A1CF2291-57F6-4FE1-A041-D2E8D509630E}" dt="2022-03-07T21:11:25.577" v="2816" actId="20577"/>
          <ac:spMkLst>
            <pc:docMk/>
            <pc:sldMk cId="3014736833" sldId="387"/>
            <ac:spMk id="2" creationId="{E216246E-5DD7-44C8-B9BA-CB1CA309B673}"/>
          </ac:spMkLst>
        </pc:spChg>
        <pc:spChg chg="mod">
          <ac:chgData name="Rob Luijten" userId="3656dec8-07ff-49b6-baa7-7de42837e1f6" providerId="ADAL" clId="{A1CF2291-57F6-4FE1-A041-D2E8D509630E}" dt="2022-03-07T21:23:22.512" v="3476" actId="20577"/>
          <ac:spMkLst>
            <pc:docMk/>
            <pc:sldMk cId="3014736833" sldId="387"/>
            <ac:spMk id="3" creationId="{6DC83ACF-1992-4886-813B-91FDEACA4A71}"/>
          </ac:spMkLst>
        </pc:spChg>
        <pc:spChg chg="add mod">
          <ac:chgData name="Rob Luijten" userId="3656dec8-07ff-49b6-baa7-7de42837e1f6" providerId="ADAL" clId="{A1CF2291-57F6-4FE1-A041-D2E8D509630E}" dt="2022-03-07T21:15:56.136" v="3351" actId="1036"/>
          <ac:spMkLst>
            <pc:docMk/>
            <pc:sldMk cId="3014736833" sldId="387"/>
            <ac:spMk id="7" creationId="{2EBE4CD8-F0BD-4802-91FC-FEEB544741F3}"/>
          </ac:spMkLst>
        </pc:spChg>
        <pc:spChg chg="add mod">
          <ac:chgData name="Rob Luijten" userId="3656dec8-07ff-49b6-baa7-7de42837e1f6" providerId="ADAL" clId="{A1CF2291-57F6-4FE1-A041-D2E8D509630E}" dt="2022-03-07T21:16:18.136" v="3371" actId="1036"/>
          <ac:spMkLst>
            <pc:docMk/>
            <pc:sldMk cId="3014736833" sldId="387"/>
            <ac:spMk id="8" creationId="{ED44940D-AEC7-4319-A07F-81D0D915F448}"/>
          </ac:spMkLst>
        </pc:spChg>
        <pc:spChg chg="add mod">
          <ac:chgData name="Rob Luijten" userId="3656dec8-07ff-49b6-baa7-7de42837e1f6" providerId="ADAL" clId="{A1CF2291-57F6-4FE1-A041-D2E8D509630E}" dt="2022-03-07T21:23:34.885" v="3480" actId="1076"/>
          <ac:spMkLst>
            <pc:docMk/>
            <pc:sldMk cId="3014736833" sldId="387"/>
            <ac:spMk id="13" creationId="{FC8C9C4B-99C1-4BD3-88DE-7DF918EFECD6}"/>
          </ac:spMkLst>
        </pc:spChg>
        <pc:picChg chg="add mod">
          <ac:chgData name="Rob Luijten" userId="3656dec8-07ff-49b6-baa7-7de42837e1f6" providerId="ADAL" clId="{A1CF2291-57F6-4FE1-A041-D2E8D509630E}" dt="2022-03-07T21:23:24.771" v="3477" actId="1076"/>
          <ac:picMkLst>
            <pc:docMk/>
            <pc:sldMk cId="3014736833" sldId="387"/>
            <ac:picMk id="10" creationId="{D4D58C0E-2FC7-4BA9-8676-94D7C75B95A5}"/>
          </ac:picMkLst>
        </pc:picChg>
        <pc:picChg chg="add mod">
          <ac:chgData name="Rob Luijten" userId="3656dec8-07ff-49b6-baa7-7de42837e1f6" providerId="ADAL" clId="{A1CF2291-57F6-4FE1-A041-D2E8D509630E}" dt="2022-03-07T21:23:31.963" v="3479" actId="1076"/>
          <ac:picMkLst>
            <pc:docMk/>
            <pc:sldMk cId="3014736833" sldId="387"/>
            <ac:picMk id="12" creationId="{EB63068E-BFDD-4B01-BF57-7CE88C67AB78}"/>
          </ac:picMkLst>
        </pc:picChg>
        <pc:picChg chg="add mod">
          <ac:chgData name="Rob Luijten" userId="3656dec8-07ff-49b6-baa7-7de42837e1f6" providerId="ADAL" clId="{A1CF2291-57F6-4FE1-A041-D2E8D509630E}" dt="2022-03-07T21:23:28.733" v="3478" actId="1076"/>
          <ac:picMkLst>
            <pc:docMk/>
            <pc:sldMk cId="3014736833" sldId="387"/>
            <ac:picMk id="1026" creationId="{B71DA9A6-C7E6-473F-9A6D-1E0A218A085D}"/>
          </ac:picMkLst>
        </pc:picChg>
      </pc:sldChg>
      <pc:sldChg chg="addSp delSp modSp add mod modNotesTx">
        <pc:chgData name="Rob Luijten" userId="3656dec8-07ff-49b6-baa7-7de42837e1f6" providerId="ADAL" clId="{A1CF2291-57F6-4FE1-A041-D2E8D509630E}" dt="2022-03-07T21:36:35.191" v="3772" actId="20577"/>
        <pc:sldMkLst>
          <pc:docMk/>
          <pc:sldMk cId="177844018" sldId="388"/>
        </pc:sldMkLst>
        <pc:spChg chg="mod">
          <ac:chgData name="Rob Luijten" userId="3656dec8-07ff-49b6-baa7-7de42837e1f6" providerId="ADAL" clId="{A1CF2291-57F6-4FE1-A041-D2E8D509630E}" dt="2022-03-07T21:25:10.208" v="3496" actId="20577"/>
          <ac:spMkLst>
            <pc:docMk/>
            <pc:sldMk cId="177844018" sldId="388"/>
            <ac:spMk id="2" creationId="{E216246E-5DD7-44C8-B9BA-CB1CA309B673}"/>
          </ac:spMkLst>
        </pc:spChg>
        <pc:spChg chg="del mod">
          <ac:chgData name="Rob Luijten" userId="3656dec8-07ff-49b6-baa7-7de42837e1f6" providerId="ADAL" clId="{A1CF2291-57F6-4FE1-A041-D2E8D509630E}" dt="2022-03-07T21:25:23.578" v="3503" actId="478"/>
          <ac:spMkLst>
            <pc:docMk/>
            <pc:sldMk cId="177844018" sldId="388"/>
            <ac:spMk id="3" creationId="{6DC83ACF-1992-4886-813B-91FDEACA4A71}"/>
          </ac:spMkLst>
        </pc:spChg>
        <pc:spChg chg="del mod">
          <ac:chgData name="Rob Luijten" userId="3656dec8-07ff-49b6-baa7-7de42837e1f6" providerId="ADAL" clId="{A1CF2291-57F6-4FE1-A041-D2E8D509630E}" dt="2022-03-07T21:25:18.193" v="3499" actId="478"/>
          <ac:spMkLst>
            <pc:docMk/>
            <pc:sldMk cId="177844018" sldId="388"/>
            <ac:spMk id="7" creationId="{2EBE4CD8-F0BD-4802-91FC-FEEB544741F3}"/>
          </ac:spMkLst>
        </pc:spChg>
        <pc:spChg chg="mod">
          <ac:chgData name="Rob Luijten" userId="3656dec8-07ff-49b6-baa7-7de42837e1f6" providerId="ADAL" clId="{A1CF2291-57F6-4FE1-A041-D2E8D509630E}" dt="2022-03-07T21:36:18.765" v="3769" actId="1038"/>
          <ac:spMkLst>
            <pc:docMk/>
            <pc:sldMk cId="177844018" sldId="388"/>
            <ac:spMk id="8" creationId="{ED44940D-AEC7-4319-A07F-81D0D915F448}"/>
          </ac:spMkLst>
        </pc:spChg>
        <pc:spChg chg="add del mod">
          <ac:chgData name="Rob Luijten" userId="3656dec8-07ff-49b6-baa7-7de42837e1f6" providerId="ADAL" clId="{A1CF2291-57F6-4FE1-A041-D2E8D509630E}" dt="2022-03-07T21:25:25.079" v="3504" actId="478"/>
          <ac:spMkLst>
            <pc:docMk/>
            <pc:sldMk cId="177844018" sldId="388"/>
            <ac:spMk id="11" creationId="{9634996B-7FC5-4545-9BBC-C0412DF92616}"/>
          </ac:spMkLst>
        </pc:spChg>
        <pc:spChg chg="del">
          <ac:chgData name="Rob Luijten" userId="3656dec8-07ff-49b6-baa7-7de42837e1f6" providerId="ADAL" clId="{A1CF2291-57F6-4FE1-A041-D2E8D509630E}" dt="2022-03-07T21:25:27.598" v="3505" actId="478"/>
          <ac:spMkLst>
            <pc:docMk/>
            <pc:sldMk cId="177844018" sldId="388"/>
            <ac:spMk id="13" creationId="{FC8C9C4B-99C1-4BD3-88DE-7DF918EFECD6}"/>
          </ac:spMkLst>
        </pc:spChg>
        <pc:picChg chg="del">
          <ac:chgData name="Rob Luijten" userId="3656dec8-07ff-49b6-baa7-7de42837e1f6" providerId="ADAL" clId="{A1CF2291-57F6-4FE1-A041-D2E8D509630E}" dt="2022-03-07T21:25:20.781" v="3501" actId="478"/>
          <ac:picMkLst>
            <pc:docMk/>
            <pc:sldMk cId="177844018" sldId="388"/>
            <ac:picMk id="10" creationId="{D4D58C0E-2FC7-4BA9-8676-94D7C75B95A5}"/>
          </ac:picMkLst>
        </pc:picChg>
        <pc:picChg chg="del">
          <ac:chgData name="Rob Luijten" userId="3656dec8-07ff-49b6-baa7-7de42837e1f6" providerId="ADAL" clId="{A1CF2291-57F6-4FE1-A041-D2E8D509630E}" dt="2022-03-07T21:25:28.281" v="3506" actId="478"/>
          <ac:picMkLst>
            <pc:docMk/>
            <pc:sldMk cId="177844018" sldId="388"/>
            <ac:picMk id="12" creationId="{EB63068E-BFDD-4B01-BF57-7CE88C67AB78}"/>
          </ac:picMkLst>
        </pc:picChg>
        <pc:picChg chg="del">
          <ac:chgData name="Rob Luijten" userId="3656dec8-07ff-49b6-baa7-7de42837e1f6" providerId="ADAL" clId="{A1CF2291-57F6-4FE1-A041-D2E8D509630E}" dt="2022-03-07T21:25:18.696" v="3500" actId="478"/>
          <ac:picMkLst>
            <pc:docMk/>
            <pc:sldMk cId="177844018" sldId="388"/>
            <ac:picMk id="1026" creationId="{B71DA9A6-C7E6-473F-9A6D-1E0A218A085D}"/>
          </ac:picMkLst>
        </pc:picChg>
      </pc:sldChg>
    </pc:docChg>
  </pc:docChgLst>
  <pc:docChgLst>
    <pc:chgData name="Rob Luijten" userId="3656dec8-07ff-49b6-baa7-7de42837e1f6" providerId="ADAL" clId="{A1DECE2F-BC89-4AF9-82F1-5538D8CA2FD9}"/>
    <pc:docChg chg="undo custSel addSld delSld modSld sldOrd">
      <pc:chgData name="Rob Luijten" userId="3656dec8-07ff-49b6-baa7-7de42837e1f6" providerId="ADAL" clId="{A1DECE2F-BC89-4AF9-82F1-5538D8CA2FD9}" dt="2022-03-08T07:53:13.247" v="9345" actId="478"/>
      <pc:docMkLst>
        <pc:docMk/>
      </pc:docMkLst>
      <pc:sldChg chg="addSp delSp modSp mod modTransition">
        <pc:chgData name="Rob Luijten" userId="3656dec8-07ff-49b6-baa7-7de42837e1f6" providerId="ADAL" clId="{A1DECE2F-BC89-4AF9-82F1-5538D8CA2FD9}" dt="2022-03-07T10:41:07.632" v="1995"/>
        <pc:sldMkLst>
          <pc:docMk/>
          <pc:sldMk cId="2574358565" sldId="257"/>
        </pc:sldMkLst>
        <pc:spChg chg="mod">
          <ac:chgData name="Rob Luijten" userId="3656dec8-07ff-49b6-baa7-7de42837e1f6" providerId="ADAL" clId="{A1DECE2F-BC89-4AF9-82F1-5538D8CA2FD9}" dt="2022-03-07T09:21:41.603" v="58" actId="20577"/>
          <ac:spMkLst>
            <pc:docMk/>
            <pc:sldMk cId="2574358565" sldId="257"/>
            <ac:spMk id="2" creationId="{00000000-0000-0000-0000-000000000000}"/>
          </ac:spMkLst>
        </pc:spChg>
        <pc:spChg chg="mod">
          <ac:chgData name="Rob Luijten" userId="3656dec8-07ff-49b6-baa7-7de42837e1f6" providerId="ADAL" clId="{A1DECE2F-BC89-4AF9-82F1-5538D8CA2FD9}" dt="2022-03-07T09:21:58.723" v="92" actId="1036"/>
          <ac:spMkLst>
            <pc:docMk/>
            <pc:sldMk cId="2574358565" sldId="257"/>
            <ac:spMk id="3" creationId="{00000000-0000-0000-0000-000000000000}"/>
          </ac:spMkLst>
        </pc:spChg>
        <pc:picChg chg="add mod">
          <ac:chgData name="Rob Luijten" userId="3656dec8-07ff-49b6-baa7-7de42837e1f6" providerId="ADAL" clId="{A1DECE2F-BC89-4AF9-82F1-5538D8CA2FD9}" dt="2022-03-07T09:21:29.223" v="41" actId="732"/>
          <ac:picMkLst>
            <pc:docMk/>
            <pc:sldMk cId="2574358565" sldId="257"/>
            <ac:picMk id="1026" creationId="{AD6A2B4B-C448-41EB-860C-52D86D917DFC}"/>
          </ac:picMkLst>
        </pc:picChg>
        <pc:picChg chg="del">
          <ac:chgData name="Rob Luijten" userId="3656dec8-07ff-49b6-baa7-7de42837e1f6" providerId="ADAL" clId="{A1DECE2F-BC89-4AF9-82F1-5538D8CA2FD9}" dt="2022-03-07T09:20:36.908" v="0" actId="478"/>
          <ac:picMkLst>
            <pc:docMk/>
            <pc:sldMk cId="2574358565" sldId="257"/>
            <ac:picMk id="1028" creationId="{C1C9B78E-9B31-42C1-8D7F-97C9851FCE9E}"/>
          </ac:picMkLst>
        </pc:picChg>
      </pc:sldChg>
      <pc:sldChg chg="modSp mod">
        <pc:chgData name="Rob Luijten" userId="3656dec8-07ff-49b6-baa7-7de42837e1f6" providerId="ADAL" clId="{A1DECE2F-BC89-4AF9-82F1-5538D8CA2FD9}" dt="2022-03-08T07:53:06.129" v="9344" actId="1076"/>
        <pc:sldMkLst>
          <pc:docMk/>
          <pc:sldMk cId="2725839977" sldId="307"/>
        </pc:sldMkLst>
        <pc:spChg chg="mod">
          <ac:chgData name="Rob Luijten" userId="3656dec8-07ff-49b6-baa7-7de42837e1f6" providerId="ADAL" clId="{A1DECE2F-BC89-4AF9-82F1-5538D8CA2FD9}" dt="2022-03-08T07:53:06.129" v="9344" actId="1076"/>
          <ac:spMkLst>
            <pc:docMk/>
            <pc:sldMk cId="2725839977" sldId="307"/>
            <ac:spMk id="5" creationId="{AEC201C4-80AF-410D-9722-DA8B631DE67C}"/>
          </ac:spMkLst>
        </pc:spChg>
        <pc:spChg chg="mod">
          <ac:chgData name="Rob Luijten" userId="3656dec8-07ff-49b6-baa7-7de42837e1f6" providerId="ADAL" clId="{A1DECE2F-BC89-4AF9-82F1-5538D8CA2FD9}" dt="2022-03-08T07:52:52.453" v="9343" actId="1076"/>
          <ac:spMkLst>
            <pc:docMk/>
            <pc:sldMk cId="2725839977" sldId="307"/>
            <ac:spMk id="8" creationId="{2E58751F-FA98-4DF6-BF0C-E4D07A83E432}"/>
          </ac:spMkLst>
        </pc:spChg>
        <pc:spChg chg="mod">
          <ac:chgData name="Rob Luijten" userId="3656dec8-07ff-49b6-baa7-7de42837e1f6" providerId="ADAL" clId="{A1DECE2F-BC89-4AF9-82F1-5538D8CA2FD9}" dt="2022-03-07T09:34:14.670" v="1173" actId="20577"/>
          <ac:spMkLst>
            <pc:docMk/>
            <pc:sldMk cId="2725839977" sldId="307"/>
            <ac:spMk id="13" creationId="{DA9880A2-D8C3-4D88-BB6D-DF530C7C6F30}"/>
          </ac:spMkLst>
        </pc:spChg>
      </pc:sldChg>
      <pc:sldChg chg="del">
        <pc:chgData name="Rob Luijten" userId="3656dec8-07ff-49b6-baa7-7de42837e1f6" providerId="ADAL" clId="{A1DECE2F-BC89-4AF9-82F1-5538D8CA2FD9}" dt="2022-03-07T09:21:05.065" v="15" actId="47"/>
        <pc:sldMkLst>
          <pc:docMk/>
          <pc:sldMk cId="1080926081" sldId="309"/>
        </pc:sldMkLst>
      </pc:sldChg>
      <pc:sldChg chg="del">
        <pc:chgData name="Rob Luijten" userId="3656dec8-07ff-49b6-baa7-7de42837e1f6" providerId="ADAL" clId="{A1DECE2F-BC89-4AF9-82F1-5538D8CA2FD9}" dt="2022-03-07T09:21:07.538" v="30" actId="47"/>
        <pc:sldMkLst>
          <pc:docMk/>
          <pc:sldMk cId="3450156338" sldId="310"/>
        </pc:sldMkLst>
      </pc:sldChg>
      <pc:sldChg chg="del">
        <pc:chgData name="Rob Luijten" userId="3656dec8-07ff-49b6-baa7-7de42837e1f6" providerId="ADAL" clId="{A1DECE2F-BC89-4AF9-82F1-5538D8CA2FD9}" dt="2022-03-07T09:21:05.187" v="16" actId="47"/>
        <pc:sldMkLst>
          <pc:docMk/>
          <pc:sldMk cId="1564067866" sldId="311"/>
        </pc:sldMkLst>
      </pc:sldChg>
      <pc:sldChg chg="del">
        <pc:chgData name="Rob Luijten" userId="3656dec8-07ff-49b6-baa7-7de42837e1f6" providerId="ADAL" clId="{A1DECE2F-BC89-4AF9-82F1-5538D8CA2FD9}" dt="2022-03-07T09:21:04.983" v="14" actId="47"/>
        <pc:sldMkLst>
          <pc:docMk/>
          <pc:sldMk cId="1146338" sldId="312"/>
        </pc:sldMkLst>
      </pc:sldChg>
      <pc:sldChg chg="del">
        <pc:chgData name="Rob Luijten" userId="3656dec8-07ff-49b6-baa7-7de42837e1f6" providerId="ADAL" clId="{A1DECE2F-BC89-4AF9-82F1-5538D8CA2FD9}" dt="2022-03-07T09:21:07.264" v="28" actId="47"/>
        <pc:sldMkLst>
          <pc:docMk/>
          <pc:sldMk cId="1621896118" sldId="313"/>
        </pc:sldMkLst>
      </pc:sldChg>
      <pc:sldChg chg="del">
        <pc:chgData name="Rob Luijten" userId="3656dec8-07ff-49b6-baa7-7de42837e1f6" providerId="ADAL" clId="{A1DECE2F-BC89-4AF9-82F1-5538D8CA2FD9}" dt="2022-03-07T09:21:06.890" v="26" actId="47"/>
        <pc:sldMkLst>
          <pc:docMk/>
          <pc:sldMk cId="884016806" sldId="314"/>
        </pc:sldMkLst>
      </pc:sldChg>
      <pc:sldChg chg="del">
        <pc:chgData name="Rob Luijten" userId="3656dec8-07ff-49b6-baa7-7de42837e1f6" providerId="ADAL" clId="{A1DECE2F-BC89-4AF9-82F1-5538D8CA2FD9}" dt="2022-03-07T09:21:07.406" v="29" actId="47"/>
        <pc:sldMkLst>
          <pc:docMk/>
          <pc:sldMk cId="3625606005" sldId="315"/>
        </pc:sldMkLst>
      </pc:sldChg>
      <pc:sldChg chg="del">
        <pc:chgData name="Rob Luijten" userId="3656dec8-07ff-49b6-baa7-7de42837e1f6" providerId="ADAL" clId="{A1DECE2F-BC89-4AF9-82F1-5538D8CA2FD9}" dt="2022-03-07T09:21:06.605" v="24" actId="47"/>
        <pc:sldMkLst>
          <pc:docMk/>
          <pc:sldMk cId="3066017020" sldId="316"/>
        </pc:sldMkLst>
      </pc:sldChg>
      <pc:sldChg chg="del">
        <pc:chgData name="Rob Luijten" userId="3656dec8-07ff-49b6-baa7-7de42837e1f6" providerId="ADAL" clId="{A1DECE2F-BC89-4AF9-82F1-5538D8CA2FD9}" dt="2022-03-07T09:21:06.298" v="22" actId="47"/>
        <pc:sldMkLst>
          <pc:docMk/>
          <pc:sldMk cId="4151936239" sldId="317"/>
        </pc:sldMkLst>
      </pc:sldChg>
      <pc:sldChg chg="del">
        <pc:chgData name="Rob Luijten" userId="3656dec8-07ff-49b6-baa7-7de42837e1f6" providerId="ADAL" clId="{A1DECE2F-BC89-4AF9-82F1-5538D8CA2FD9}" dt="2022-03-07T09:21:06.009" v="20" actId="47"/>
        <pc:sldMkLst>
          <pc:docMk/>
          <pc:sldMk cId="3310071840" sldId="318"/>
        </pc:sldMkLst>
      </pc:sldChg>
      <pc:sldChg chg="del">
        <pc:chgData name="Rob Luijten" userId="3656dec8-07ff-49b6-baa7-7de42837e1f6" providerId="ADAL" clId="{A1DECE2F-BC89-4AF9-82F1-5538D8CA2FD9}" dt="2022-03-07T09:21:07.106" v="27" actId="47"/>
        <pc:sldMkLst>
          <pc:docMk/>
          <pc:sldMk cId="524375848" sldId="319"/>
        </pc:sldMkLst>
      </pc:sldChg>
      <pc:sldChg chg="del">
        <pc:chgData name="Rob Luijten" userId="3656dec8-07ff-49b6-baa7-7de42837e1f6" providerId="ADAL" clId="{A1DECE2F-BC89-4AF9-82F1-5538D8CA2FD9}" dt="2022-03-07T09:21:06.722" v="25" actId="47"/>
        <pc:sldMkLst>
          <pc:docMk/>
          <pc:sldMk cId="4127801797" sldId="320"/>
        </pc:sldMkLst>
      </pc:sldChg>
      <pc:sldChg chg="del">
        <pc:chgData name="Rob Luijten" userId="3656dec8-07ff-49b6-baa7-7de42837e1f6" providerId="ADAL" clId="{A1DECE2F-BC89-4AF9-82F1-5538D8CA2FD9}" dt="2022-03-07T09:21:06.590" v="23" actId="47"/>
        <pc:sldMkLst>
          <pc:docMk/>
          <pc:sldMk cId="2165530684" sldId="321"/>
        </pc:sldMkLst>
      </pc:sldChg>
      <pc:sldChg chg="del">
        <pc:chgData name="Rob Luijten" userId="3656dec8-07ff-49b6-baa7-7de42837e1f6" providerId="ADAL" clId="{A1DECE2F-BC89-4AF9-82F1-5538D8CA2FD9}" dt="2022-03-07T09:21:06.150" v="21" actId="47"/>
        <pc:sldMkLst>
          <pc:docMk/>
          <pc:sldMk cId="2416216014" sldId="323"/>
        </pc:sldMkLst>
      </pc:sldChg>
      <pc:sldChg chg="del">
        <pc:chgData name="Rob Luijten" userId="3656dec8-07ff-49b6-baa7-7de42837e1f6" providerId="ADAL" clId="{A1DECE2F-BC89-4AF9-82F1-5538D8CA2FD9}" dt="2022-03-07T09:21:05.589" v="19" actId="47"/>
        <pc:sldMkLst>
          <pc:docMk/>
          <pc:sldMk cId="3471496607" sldId="324"/>
        </pc:sldMkLst>
      </pc:sldChg>
      <pc:sldChg chg="del">
        <pc:chgData name="Rob Luijten" userId="3656dec8-07ff-49b6-baa7-7de42837e1f6" providerId="ADAL" clId="{A1DECE2F-BC89-4AF9-82F1-5538D8CA2FD9}" dt="2022-03-07T09:21:07.892" v="32" actId="47"/>
        <pc:sldMkLst>
          <pc:docMk/>
          <pc:sldMk cId="3443320109" sldId="325"/>
        </pc:sldMkLst>
      </pc:sldChg>
      <pc:sldChg chg="del">
        <pc:chgData name="Rob Luijten" userId="3656dec8-07ff-49b6-baa7-7de42837e1f6" providerId="ADAL" clId="{A1DECE2F-BC89-4AF9-82F1-5538D8CA2FD9}" dt="2022-03-07T09:21:07.767" v="31" actId="47"/>
        <pc:sldMkLst>
          <pc:docMk/>
          <pc:sldMk cId="3412767863" sldId="326"/>
        </pc:sldMkLst>
      </pc:sldChg>
      <pc:sldChg chg="del">
        <pc:chgData name="Rob Luijten" userId="3656dec8-07ff-49b6-baa7-7de42837e1f6" providerId="ADAL" clId="{A1DECE2F-BC89-4AF9-82F1-5538D8CA2FD9}" dt="2022-03-07T09:21:05.476" v="18" actId="47"/>
        <pc:sldMkLst>
          <pc:docMk/>
          <pc:sldMk cId="2755738223" sldId="327"/>
        </pc:sldMkLst>
      </pc:sldChg>
      <pc:sldChg chg="del">
        <pc:chgData name="Rob Luijten" userId="3656dec8-07ff-49b6-baa7-7de42837e1f6" providerId="ADAL" clId="{A1DECE2F-BC89-4AF9-82F1-5538D8CA2FD9}" dt="2022-03-07T09:21:05.348" v="17" actId="47"/>
        <pc:sldMkLst>
          <pc:docMk/>
          <pc:sldMk cId="3560232863" sldId="328"/>
        </pc:sldMkLst>
      </pc:sldChg>
      <pc:sldChg chg="del">
        <pc:chgData name="Rob Luijten" userId="3656dec8-07ff-49b6-baa7-7de42837e1f6" providerId="ADAL" clId="{A1DECE2F-BC89-4AF9-82F1-5538D8CA2FD9}" dt="2022-03-07T09:21:04.879" v="13" actId="47"/>
        <pc:sldMkLst>
          <pc:docMk/>
          <pc:sldMk cId="493528820" sldId="329"/>
        </pc:sldMkLst>
      </pc:sldChg>
      <pc:sldChg chg="del">
        <pc:chgData name="Rob Luijten" userId="3656dec8-07ff-49b6-baa7-7de42837e1f6" providerId="ADAL" clId="{A1DECE2F-BC89-4AF9-82F1-5538D8CA2FD9}" dt="2022-03-07T09:21:04.860" v="12" actId="47"/>
        <pc:sldMkLst>
          <pc:docMk/>
          <pc:sldMk cId="3229928597" sldId="330"/>
        </pc:sldMkLst>
      </pc:sldChg>
      <pc:sldChg chg="del">
        <pc:chgData name="Rob Luijten" userId="3656dec8-07ff-49b6-baa7-7de42837e1f6" providerId="ADAL" clId="{A1DECE2F-BC89-4AF9-82F1-5538D8CA2FD9}" dt="2022-03-07T09:21:09.028" v="36" actId="47"/>
        <pc:sldMkLst>
          <pc:docMk/>
          <pc:sldMk cId="541141852" sldId="331"/>
        </pc:sldMkLst>
      </pc:sldChg>
      <pc:sldChg chg="addSp delSp modSp mod">
        <pc:chgData name="Rob Luijten" userId="3656dec8-07ff-49b6-baa7-7de42837e1f6" providerId="ADAL" clId="{A1DECE2F-BC89-4AF9-82F1-5538D8CA2FD9}" dt="2022-03-07T11:01:52.569" v="3280" actId="1076"/>
        <pc:sldMkLst>
          <pc:docMk/>
          <pc:sldMk cId="3109364305" sldId="332"/>
        </pc:sldMkLst>
        <pc:spChg chg="add del">
          <ac:chgData name="Rob Luijten" userId="3656dec8-07ff-49b6-baa7-7de42837e1f6" providerId="ADAL" clId="{A1DECE2F-BC89-4AF9-82F1-5538D8CA2FD9}" dt="2022-03-07T10:00:28.634" v="1458"/>
          <ac:spMkLst>
            <pc:docMk/>
            <pc:sldMk cId="3109364305" sldId="332"/>
            <ac:spMk id="2" creationId="{2979F69F-3AC0-4305-8FA6-59AC99464654}"/>
          </ac:spMkLst>
        </pc:spChg>
        <pc:spChg chg="del">
          <ac:chgData name="Rob Luijten" userId="3656dec8-07ff-49b6-baa7-7de42837e1f6" providerId="ADAL" clId="{A1DECE2F-BC89-4AF9-82F1-5538D8CA2FD9}" dt="2022-03-07T09:35:18.122" v="1211" actId="478"/>
          <ac:spMkLst>
            <pc:docMk/>
            <pc:sldMk cId="3109364305" sldId="332"/>
            <ac:spMk id="5" creationId="{AEC201C4-80AF-410D-9722-DA8B631DE67C}"/>
          </ac:spMkLst>
        </pc:spChg>
        <pc:spChg chg="add del mod">
          <ac:chgData name="Rob Luijten" userId="3656dec8-07ff-49b6-baa7-7de42837e1f6" providerId="ADAL" clId="{A1DECE2F-BC89-4AF9-82F1-5538D8CA2FD9}" dt="2022-03-07T11:01:39.570" v="3272" actId="478"/>
          <ac:spMkLst>
            <pc:docMk/>
            <pc:sldMk cId="3109364305" sldId="332"/>
            <ac:spMk id="6" creationId="{B97E95AD-0BE7-4D16-992C-148131222C2F}"/>
          </ac:spMkLst>
        </pc:spChg>
        <pc:spChg chg="mod">
          <ac:chgData name="Rob Luijten" userId="3656dec8-07ff-49b6-baa7-7de42837e1f6" providerId="ADAL" clId="{A1DECE2F-BC89-4AF9-82F1-5538D8CA2FD9}" dt="2022-03-07T11:01:37.638" v="3270" actId="6549"/>
          <ac:spMkLst>
            <pc:docMk/>
            <pc:sldMk cId="3109364305" sldId="332"/>
            <ac:spMk id="8" creationId="{2E58751F-FA98-4DF6-BF0C-E4D07A83E432}"/>
          </ac:spMkLst>
        </pc:spChg>
        <pc:spChg chg="del mod">
          <ac:chgData name="Rob Luijten" userId="3656dec8-07ff-49b6-baa7-7de42837e1f6" providerId="ADAL" clId="{A1DECE2F-BC89-4AF9-82F1-5538D8CA2FD9}" dt="2022-03-07T11:01:40.740" v="3273" actId="478"/>
          <ac:spMkLst>
            <pc:docMk/>
            <pc:sldMk cId="3109364305" sldId="332"/>
            <ac:spMk id="9" creationId="{FD25673A-273D-4FB9-BD11-28B8206B1CA8}"/>
          </ac:spMkLst>
        </pc:spChg>
        <pc:spChg chg="add del mod">
          <ac:chgData name="Rob Luijten" userId="3656dec8-07ff-49b6-baa7-7de42837e1f6" providerId="ADAL" clId="{A1DECE2F-BC89-4AF9-82F1-5538D8CA2FD9}" dt="2022-03-07T11:01:45.555" v="3276" actId="478"/>
          <ac:spMkLst>
            <pc:docMk/>
            <pc:sldMk cId="3109364305" sldId="332"/>
            <ac:spMk id="10" creationId="{1D272CDA-28B0-4F36-8829-D790DCA7DB6C}"/>
          </ac:spMkLst>
        </pc:spChg>
        <pc:spChg chg="add mod ord">
          <ac:chgData name="Rob Luijten" userId="3656dec8-07ff-49b6-baa7-7de42837e1f6" providerId="ADAL" clId="{A1DECE2F-BC89-4AF9-82F1-5538D8CA2FD9}" dt="2022-03-07T10:14:32.872" v="1612" actId="167"/>
          <ac:spMkLst>
            <pc:docMk/>
            <pc:sldMk cId="3109364305" sldId="332"/>
            <ac:spMk id="12" creationId="{DABBC5CA-659B-4BD3-B570-C6E5AAFCCA59}"/>
          </ac:spMkLst>
        </pc:spChg>
        <pc:picChg chg="add del mod">
          <ac:chgData name="Rob Luijten" userId="3656dec8-07ff-49b6-baa7-7de42837e1f6" providerId="ADAL" clId="{A1DECE2F-BC89-4AF9-82F1-5538D8CA2FD9}" dt="2022-03-07T10:11:28.283" v="1576" actId="21"/>
          <ac:picMkLst>
            <pc:docMk/>
            <pc:sldMk cId="3109364305" sldId="332"/>
            <ac:picMk id="4" creationId="{D7A2F6A4-D281-48F3-97EE-539B33A0BE32}"/>
          </ac:picMkLst>
        </pc:picChg>
        <pc:picChg chg="add del mod">
          <ac:chgData name="Rob Luijten" userId="3656dec8-07ff-49b6-baa7-7de42837e1f6" providerId="ADAL" clId="{A1DECE2F-BC89-4AF9-82F1-5538D8CA2FD9}" dt="2022-03-07T11:01:52.569" v="3280" actId="1076"/>
          <ac:picMkLst>
            <pc:docMk/>
            <pc:sldMk cId="3109364305" sldId="332"/>
            <ac:picMk id="11" creationId="{5F02CFF9-AF53-402B-AF3B-DAC198E2567A}"/>
          </ac:picMkLst>
        </pc:picChg>
        <pc:picChg chg="add del mod">
          <ac:chgData name="Rob Luijten" userId="3656dec8-07ff-49b6-baa7-7de42837e1f6" providerId="ADAL" clId="{A1DECE2F-BC89-4AF9-82F1-5538D8CA2FD9}" dt="2022-03-07T09:37:15.979" v="1436" actId="21"/>
          <ac:picMkLst>
            <pc:docMk/>
            <pc:sldMk cId="3109364305" sldId="332"/>
            <ac:picMk id="2050" creationId="{D6C8875E-9700-47C4-98FC-2A5BD8476AFA}"/>
          </ac:picMkLst>
        </pc:picChg>
        <pc:picChg chg="add del mod">
          <ac:chgData name="Rob Luijten" userId="3656dec8-07ff-49b6-baa7-7de42837e1f6" providerId="ADAL" clId="{A1DECE2F-BC89-4AF9-82F1-5538D8CA2FD9}" dt="2022-03-07T10:13:48.144" v="1601" actId="478"/>
          <ac:picMkLst>
            <pc:docMk/>
            <pc:sldMk cId="3109364305" sldId="332"/>
            <ac:picMk id="2054" creationId="{2B9C015E-33E3-45E9-AB11-A06CF05572B3}"/>
          </ac:picMkLst>
        </pc:picChg>
      </pc:sldChg>
      <pc:sldChg chg="del">
        <pc:chgData name="Rob Luijten" userId="3656dec8-07ff-49b6-baa7-7de42837e1f6" providerId="ADAL" clId="{A1DECE2F-BC89-4AF9-82F1-5538D8CA2FD9}" dt="2022-03-07T09:21:08.716" v="35" actId="47"/>
        <pc:sldMkLst>
          <pc:docMk/>
          <pc:sldMk cId="1131931535" sldId="333"/>
        </pc:sldMkLst>
      </pc:sldChg>
      <pc:sldChg chg="addSp delSp modSp new mod">
        <pc:chgData name="Rob Luijten" userId="3656dec8-07ff-49b6-baa7-7de42837e1f6" providerId="ADAL" clId="{A1DECE2F-BC89-4AF9-82F1-5538D8CA2FD9}" dt="2022-03-08T07:52:20.602" v="9342" actId="1076"/>
        <pc:sldMkLst>
          <pc:docMk/>
          <pc:sldMk cId="2510033570" sldId="333"/>
        </pc:sldMkLst>
        <pc:spChg chg="mod">
          <ac:chgData name="Rob Luijten" userId="3656dec8-07ff-49b6-baa7-7de42837e1f6" providerId="ADAL" clId="{A1DECE2F-BC89-4AF9-82F1-5538D8CA2FD9}" dt="2022-03-07T09:29:07.196" v="654" actId="20577"/>
          <ac:spMkLst>
            <pc:docMk/>
            <pc:sldMk cId="2510033570" sldId="333"/>
            <ac:spMk id="2" creationId="{6EF306EF-4BC4-437A-99A1-31C2C9420E1C}"/>
          </ac:spMkLst>
        </pc:spChg>
        <pc:spChg chg="mod">
          <ac:chgData name="Rob Luijten" userId="3656dec8-07ff-49b6-baa7-7de42837e1f6" providerId="ADAL" clId="{A1DECE2F-BC89-4AF9-82F1-5538D8CA2FD9}" dt="2022-03-07T10:33:12.453" v="1647" actId="1076"/>
          <ac:spMkLst>
            <pc:docMk/>
            <pc:sldMk cId="2510033570" sldId="333"/>
            <ac:spMk id="3" creationId="{BAE77641-0635-4EE2-848B-E97FE68C4326}"/>
          </ac:spMkLst>
        </pc:spChg>
        <pc:spChg chg="del mod">
          <ac:chgData name="Rob Luijten" userId="3656dec8-07ff-49b6-baa7-7de42837e1f6" providerId="ADAL" clId="{A1DECE2F-BC89-4AF9-82F1-5538D8CA2FD9}" dt="2022-03-07T09:33:16.640" v="1130" actId="478"/>
          <ac:spMkLst>
            <pc:docMk/>
            <pc:sldMk cId="2510033570" sldId="333"/>
            <ac:spMk id="5" creationId="{13944A0D-1E73-455A-BEF2-3D4CF76EE559}"/>
          </ac:spMkLst>
        </pc:spChg>
        <pc:spChg chg="add mod">
          <ac:chgData name="Rob Luijten" userId="3656dec8-07ff-49b6-baa7-7de42837e1f6" providerId="ADAL" clId="{A1DECE2F-BC89-4AF9-82F1-5538D8CA2FD9}" dt="2022-03-08T07:52:20.602" v="9342" actId="1076"/>
          <ac:spMkLst>
            <pc:docMk/>
            <pc:sldMk cId="2510033570" sldId="333"/>
            <ac:spMk id="6" creationId="{3D8A58FC-E4B5-49FB-B06A-0457AE2923DC}"/>
          </ac:spMkLst>
        </pc:spChg>
        <pc:spChg chg="del">
          <ac:chgData name="Rob Luijten" userId="3656dec8-07ff-49b6-baa7-7de42837e1f6" providerId="ADAL" clId="{A1DECE2F-BC89-4AF9-82F1-5538D8CA2FD9}" dt="2022-03-07T13:00:16.245" v="6828" actId="478"/>
          <ac:spMkLst>
            <pc:docMk/>
            <pc:sldMk cId="2510033570" sldId="333"/>
            <ac:spMk id="6" creationId="{70363942-B134-4CAD-AA79-7AECF5DB2522}"/>
          </ac:spMkLst>
        </pc:spChg>
        <pc:spChg chg="add mod">
          <ac:chgData name="Rob Luijten" userId="3656dec8-07ff-49b6-baa7-7de42837e1f6" providerId="ADAL" clId="{A1DECE2F-BC89-4AF9-82F1-5538D8CA2FD9}" dt="2022-03-07T09:34:05.452" v="1171" actId="1038"/>
          <ac:spMkLst>
            <pc:docMk/>
            <pc:sldMk cId="2510033570" sldId="333"/>
            <ac:spMk id="7" creationId="{B5566FB2-7553-43C9-83F5-1538E420A487}"/>
          </ac:spMkLst>
        </pc:spChg>
      </pc:sldChg>
      <pc:sldChg chg="del">
        <pc:chgData name="Rob Luijten" userId="3656dec8-07ff-49b6-baa7-7de42837e1f6" providerId="ADAL" clId="{A1DECE2F-BC89-4AF9-82F1-5538D8CA2FD9}" dt="2022-03-07T09:21:08.263" v="34" actId="47"/>
        <pc:sldMkLst>
          <pc:docMk/>
          <pc:sldMk cId="1183282015" sldId="334"/>
        </pc:sldMkLst>
      </pc:sldChg>
      <pc:sldChg chg="addSp delSp modSp new mod">
        <pc:chgData name="Rob Luijten" userId="3656dec8-07ff-49b6-baa7-7de42837e1f6" providerId="ADAL" clId="{A1DECE2F-BC89-4AF9-82F1-5538D8CA2FD9}" dt="2022-03-07T11:01:23.701" v="3267" actId="21"/>
        <pc:sldMkLst>
          <pc:docMk/>
          <pc:sldMk cId="1425045570" sldId="334"/>
        </pc:sldMkLst>
        <pc:spChg chg="del">
          <ac:chgData name="Rob Luijten" userId="3656dec8-07ff-49b6-baa7-7de42837e1f6" providerId="ADAL" clId="{A1DECE2F-BC89-4AF9-82F1-5538D8CA2FD9}" dt="2022-03-07T09:37:24.240" v="1439" actId="478"/>
          <ac:spMkLst>
            <pc:docMk/>
            <pc:sldMk cId="1425045570" sldId="334"/>
            <ac:spMk id="2" creationId="{2923A8DF-0FD1-4856-A468-57F4CED73636}"/>
          </ac:spMkLst>
        </pc:spChg>
        <pc:spChg chg="del">
          <ac:chgData name="Rob Luijten" userId="3656dec8-07ff-49b6-baa7-7de42837e1f6" providerId="ADAL" clId="{A1DECE2F-BC89-4AF9-82F1-5538D8CA2FD9}" dt="2022-03-07T09:37:22.279" v="1438" actId="478"/>
          <ac:spMkLst>
            <pc:docMk/>
            <pc:sldMk cId="1425045570" sldId="334"/>
            <ac:spMk id="3" creationId="{EAE5A287-85F6-41A5-944F-4A75DE3E695B}"/>
          </ac:spMkLst>
        </pc:spChg>
        <pc:spChg chg="add mod ord">
          <ac:chgData name="Rob Luijten" userId="3656dec8-07ff-49b6-baa7-7de42837e1f6" providerId="ADAL" clId="{A1DECE2F-BC89-4AF9-82F1-5538D8CA2FD9}" dt="2022-03-07T09:38:44.484" v="1456" actId="14100"/>
          <ac:spMkLst>
            <pc:docMk/>
            <pc:sldMk cId="1425045570" sldId="334"/>
            <ac:spMk id="8" creationId="{9CBBE75E-A454-4176-AFF5-DD1816721BC8}"/>
          </ac:spMkLst>
        </pc:spChg>
        <pc:picChg chg="add del mod">
          <ac:chgData name="Rob Luijten" userId="3656dec8-07ff-49b6-baa7-7de42837e1f6" providerId="ADAL" clId="{A1DECE2F-BC89-4AF9-82F1-5538D8CA2FD9}" dt="2022-03-07T11:01:23.701" v="3267" actId="21"/>
          <ac:picMkLst>
            <pc:docMk/>
            <pc:sldMk cId="1425045570" sldId="334"/>
            <ac:picMk id="7" creationId="{B4647281-AC70-47E1-841E-6292652CEA08}"/>
          </ac:picMkLst>
        </pc:picChg>
      </pc:sldChg>
      <pc:sldChg chg="del">
        <pc:chgData name="Rob Luijten" userId="3656dec8-07ff-49b6-baa7-7de42837e1f6" providerId="ADAL" clId="{A1DECE2F-BC89-4AF9-82F1-5538D8CA2FD9}" dt="2022-03-07T09:21:08.067" v="33" actId="47"/>
        <pc:sldMkLst>
          <pc:docMk/>
          <pc:sldMk cId="2004862355" sldId="335"/>
        </pc:sldMkLst>
      </pc:sldChg>
      <pc:sldChg chg="addSp delSp modSp new del mod">
        <pc:chgData name="Rob Luijten" userId="3656dec8-07ff-49b6-baa7-7de42837e1f6" providerId="ADAL" clId="{A1DECE2F-BC89-4AF9-82F1-5538D8CA2FD9}" dt="2022-03-07T10:14:15.668" v="1608" actId="47"/>
        <pc:sldMkLst>
          <pc:docMk/>
          <pc:sldMk cId="2445912439" sldId="335"/>
        </pc:sldMkLst>
        <pc:spChg chg="del">
          <ac:chgData name="Rob Luijten" userId="3656dec8-07ff-49b6-baa7-7de42837e1f6" providerId="ADAL" clId="{A1DECE2F-BC89-4AF9-82F1-5538D8CA2FD9}" dt="2022-03-07T10:01:18.024" v="1469" actId="478"/>
          <ac:spMkLst>
            <pc:docMk/>
            <pc:sldMk cId="2445912439" sldId="335"/>
            <ac:spMk id="2" creationId="{BCAFE364-A69C-492E-BC08-25645D3CA76C}"/>
          </ac:spMkLst>
        </pc:spChg>
        <pc:spChg chg="del">
          <ac:chgData name="Rob Luijten" userId="3656dec8-07ff-49b6-baa7-7de42837e1f6" providerId="ADAL" clId="{A1DECE2F-BC89-4AF9-82F1-5538D8CA2FD9}" dt="2022-03-07T10:01:16.708" v="1468" actId="478"/>
          <ac:spMkLst>
            <pc:docMk/>
            <pc:sldMk cId="2445912439" sldId="335"/>
            <ac:spMk id="3" creationId="{009FDFA0-1C87-4418-89FA-A73C9AE29F12}"/>
          </ac:spMkLst>
        </pc:spChg>
        <pc:spChg chg="del mod">
          <ac:chgData name="Rob Luijten" userId="3656dec8-07ff-49b6-baa7-7de42837e1f6" providerId="ADAL" clId="{A1DECE2F-BC89-4AF9-82F1-5538D8CA2FD9}" dt="2022-03-07T10:01:15.883" v="1467" actId="478"/>
          <ac:spMkLst>
            <pc:docMk/>
            <pc:sldMk cId="2445912439" sldId="335"/>
            <ac:spMk id="5" creationId="{6EBA7B86-39DB-48D4-B623-A6F7F1BBD6BE}"/>
          </ac:spMkLst>
        </pc:spChg>
        <pc:picChg chg="add del mod">
          <ac:chgData name="Rob Luijten" userId="3656dec8-07ff-49b6-baa7-7de42837e1f6" providerId="ADAL" clId="{A1DECE2F-BC89-4AF9-82F1-5538D8CA2FD9}" dt="2022-03-07T10:13:52.549" v="1602" actId="21"/>
          <ac:picMkLst>
            <pc:docMk/>
            <pc:sldMk cId="2445912439" sldId="335"/>
            <ac:picMk id="4098" creationId="{3FDE6AE3-9903-4A70-9E28-DED476DADF14}"/>
          </ac:picMkLst>
        </pc:picChg>
      </pc:sldChg>
      <pc:sldChg chg="addSp delSp modSp add mod">
        <pc:chgData name="Rob Luijten" userId="3656dec8-07ff-49b6-baa7-7de42837e1f6" providerId="ADAL" clId="{A1DECE2F-BC89-4AF9-82F1-5538D8CA2FD9}" dt="2022-03-07T10:14:27.451" v="1610" actId="167"/>
        <pc:sldMkLst>
          <pc:docMk/>
          <pc:sldMk cId="1056504015" sldId="336"/>
        </pc:sldMkLst>
        <pc:spChg chg="del">
          <ac:chgData name="Rob Luijten" userId="3656dec8-07ff-49b6-baa7-7de42837e1f6" providerId="ADAL" clId="{A1DECE2F-BC89-4AF9-82F1-5538D8CA2FD9}" dt="2022-03-07T10:12:15.767" v="1585" actId="478"/>
          <ac:spMkLst>
            <pc:docMk/>
            <pc:sldMk cId="1056504015" sldId="336"/>
            <ac:spMk id="6" creationId="{1DAB7BCE-CEBD-4A98-9DD4-4FB075DEA5F8}"/>
          </ac:spMkLst>
        </pc:spChg>
        <pc:spChg chg="add mod ord">
          <ac:chgData name="Rob Luijten" userId="3656dec8-07ff-49b6-baa7-7de42837e1f6" providerId="ADAL" clId="{A1DECE2F-BC89-4AF9-82F1-5538D8CA2FD9}" dt="2022-03-07T10:14:27.451" v="1610" actId="167"/>
          <ac:spMkLst>
            <pc:docMk/>
            <pc:sldMk cId="1056504015" sldId="336"/>
            <ac:spMk id="11" creationId="{96B45CDD-2188-4A39-B44B-CBC1E22556C2}"/>
          </ac:spMkLst>
        </pc:spChg>
        <pc:picChg chg="add mod">
          <ac:chgData name="Rob Luijten" userId="3656dec8-07ff-49b6-baa7-7de42837e1f6" providerId="ADAL" clId="{A1DECE2F-BC89-4AF9-82F1-5538D8CA2FD9}" dt="2022-03-07T10:12:12.952" v="1584" actId="1076"/>
          <ac:picMkLst>
            <pc:docMk/>
            <pc:sldMk cId="1056504015" sldId="336"/>
            <ac:picMk id="3" creationId="{98AAEB91-039A-4D8D-B589-3F859C9792EC}"/>
          </ac:picMkLst>
        </pc:picChg>
        <pc:picChg chg="add del mod">
          <ac:chgData name="Rob Luijten" userId="3656dec8-07ff-49b6-baa7-7de42837e1f6" providerId="ADAL" clId="{A1DECE2F-BC89-4AF9-82F1-5538D8CA2FD9}" dt="2022-03-07T10:11:32.026" v="1580" actId="21"/>
          <ac:picMkLst>
            <pc:docMk/>
            <pc:sldMk cId="1056504015" sldId="336"/>
            <ac:picMk id="7" creationId="{C206CF2F-D78E-44E0-A71D-74210AE327C4}"/>
          </ac:picMkLst>
        </pc:picChg>
        <pc:picChg chg="add mod modCrop">
          <ac:chgData name="Rob Luijten" userId="3656dec8-07ff-49b6-baa7-7de42837e1f6" providerId="ADAL" clId="{A1DECE2F-BC89-4AF9-82F1-5538D8CA2FD9}" dt="2022-03-07T10:13:22.168" v="1599" actId="732"/>
          <ac:picMkLst>
            <pc:docMk/>
            <pc:sldMk cId="1056504015" sldId="336"/>
            <ac:picMk id="8" creationId="{14EF05FD-A5F0-4813-897D-CF4BA059FEF0}"/>
          </ac:picMkLst>
        </pc:picChg>
        <pc:picChg chg="del">
          <ac:chgData name="Rob Luijten" userId="3656dec8-07ff-49b6-baa7-7de42837e1f6" providerId="ADAL" clId="{A1DECE2F-BC89-4AF9-82F1-5538D8CA2FD9}" dt="2022-03-07T10:02:07.907" v="1477" actId="478"/>
          <ac:picMkLst>
            <pc:docMk/>
            <pc:sldMk cId="1056504015" sldId="336"/>
            <ac:picMk id="4098" creationId="{3FDE6AE3-9903-4A70-9E28-DED476DADF14}"/>
          </ac:picMkLst>
        </pc:picChg>
        <pc:picChg chg="add del mod">
          <ac:chgData name="Rob Luijten" userId="3656dec8-07ff-49b6-baa7-7de42837e1f6" providerId="ADAL" clId="{A1DECE2F-BC89-4AF9-82F1-5538D8CA2FD9}" dt="2022-03-07T10:10:38.487" v="1557" actId="21"/>
          <ac:picMkLst>
            <pc:docMk/>
            <pc:sldMk cId="1056504015" sldId="336"/>
            <ac:picMk id="5122" creationId="{90BE7D27-EEBD-4E9C-A725-76622D72A118}"/>
          </ac:picMkLst>
        </pc:picChg>
      </pc:sldChg>
      <pc:sldChg chg="addSp delSp modSp new mod">
        <pc:chgData name="Rob Luijten" userId="3656dec8-07ff-49b6-baa7-7de42837e1f6" providerId="ADAL" clId="{A1DECE2F-BC89-4AF9-82F1-5538D8CA2FD9}" dt="2022-03-07T12:16:52.787" v="5858"/>
        <pc:sldMkLst>
          <pc:docMk/>
          <pc:sldMk cId="1657340448" sldId="337"/>
        </pc:sldMkLst>
        <pc:spChg chg="del">
          <ac:chgData name="Rob Luijten" userId="3656dec8-07ff-49b6-baa7-7de42837e1f6" providerId="ADAL" clId="{A1DECE2F-BC89-4AF9-82F1-5538D8CA2FD9}" dt="2022-03-07T10:05:44.637" v="1495" actId="478"/>
          <ac:spMkLst>
            <pc:docMk/>
            <pc:sldMk cId="1657340448" sldId="337"/>
            <ac:spMk id="2" creationId="{51F4208D-15DE-434B-AA1C-E853387DD023}"/>
          </ac:spMkLst>
        </pc:spChg>
        <pc:spChg chg="del">
          <ac:chgData name="Rob Luijten" userId="3656dec8-07ff-49b6-baa7-7de42837e1f6" providerId="ADAL" clId="{A1DECE2F-BC89-4AF9-82F1-5538D8CA2FD9}" dt="2022-03-07T10:05:46.569" v="1496" actId="478"/>
          <ac:spMkLst>
            <pc:docMk/>
            <pc:sldMk cId="1657340448" sldId="337"/>
            <ac:spMk id="3" creationId="{10685656-A0F6-4A5A-BF1D-EDDE776BF175}"/>
          </ac:spMkLst>
        </pc:spChg>
        <pc:spChg chg="del">
          <ac:chgData name="Rob Luijten" userId="3656dec8-07ff-49b6-baa7-7de42837e1f6" providerId="ADAL" clId="{A1DECE2F-BC89-4AF9-82F1-5538D8CA2FD9}" dt="2022-03-07T10:05:49.465" v="1497" actId="478"/>
          <ac:spMkLst>
            <pc:docMk/>
            <pc:sldMk cId="1657340448" sldId="337"/>
            <ac:spMk id="5" creationId="{B1AABE3B-8217-4FA8-801C-37D4022C5202}"/>
          </ac:spMkLst>
        </pc:spChg>
        <pc:spChg chg="add mod">
          <ac:chgData name="Rob Luijten" userId="3656dec8-07ff-49b6-baa7-7de42837e1f6" providerId="ADAL" clId="{A1DECE2F-BC89-4AF9-82F1-5538D8CA2FD9}" dt="2022-03-07T11:06:18.430" v="3540" actId="14100"/>
          <ac:spMkLst>
            <pc:docMk/>
            <pc:sldMk cId="1657340448" sldId="337"/>
            <ac:spMk id="10" creationId="{CF5BBF86-3947-47E4-BCAA-A6D994A6D87A}"/>
          </ac:spMkLst>
        </pc:spChg>
        <pc:spChg chg="add mod">
          <ac:chgData name="Rob Luijten" userId="3656dec8-07ff-49b6-baa7-7de42837e1f6" providerId="ADAL" clId="{A1DECE2F-BC89-4AF9-82F1-5538D8CA2FD9}" dt="2022-03-07T12:15:45.388" v="5851" actId="404"/>
          <ac:spMkLst>
            <pc:docMk/>
            <pc:sldMk cId="1657340448" sldId="337"/>
            <ac:spMk id="12" creationId="{D6D2BB28-B74B-4BAA-AA42-100D2D3FC351}"/>
          </ac:spMkLst>
        </pc:spChg>
        <pc:spChg chg="add del mod">
          <ac:chgData name="Rob Luijten" userId="3656dec8-07ff-49b6-baa7-7de42837e1f6" providerId="ADAL" clId="{A1DECE2F-BC89-4AF9-82F1-5538D8CA2FD9}" dt="2022-03-07T12:16:52.787" v="5858"/>
          <ac:spMkLst>
            <pc:docMk/>
            <pc:sldMk cId="1657340448" sldId="337"/>
            <ac:spMk id="13" creationId="{AF171E16-BE7C-4DD4-9005-561C03AD8986}"/>
          </ac:spMkLst>
        </pc:spChg>
        <pc:picChg chg="add del mod">
          <ac:chgData name="Rob Luijten" userId="3656dec8-07ff-49b6-baa7-7de42837e1f6" providerId="ADAL" clId="{A1DECE2F-BC89-4AF9-82F1-5538D8CA2FD9}" dt="2022-03-07T11:05:48.002" v="3492" actId="478"/>
          <ac:picMkLst>
            <pc:docMk/>
            <pc:sldMk cId="1657340448" sldId="337"/>
            <ac:picMk id="8" creationId="{438177BD-DC4C-4CE9-94F1-7A3476BBD788}"/>
          </ac:picMkLst>
        </pc:picChg>
        <pc:picChg chg="add del mod">
          <ac:chgData name="Rob Luijten" userId="3656dec8-07ff-49b6-baa7-7de42837e1f6" providerId="ADAL" clId="{A1DECE2F-BC89-4AF9-82F1-5538D8CA2FD9}" dt="2022-03-07T11:06:04.335" v="3495" actId="478"/>
          <ac:picMkLst>
            <pc:docMk/>
            <pc:sldMk cId="1657340448" sldId="337"/>
            <ac:picMk id="9" creationId="{981AEB3C-4CCD-4B18-A0E7-CC77C7BBF0C5}"/>
          </ac:picMkLst>
        </pc:picChg>
        <pc:picChg chg="add del mod">
          <ac:chgData name="Rob Luijten" userId="3656dec8-07ff-49b6-baa7-7de42837e1f6" providerId="ADAL" clId="{A1DECE2F-BC89-4AF9-82F1-5538D8CA2FD9}" dt="2022-03-07T11:05:47.569" v="3491" actId="478"/>
          <ac:picMkLst>
            <pc:docMk/>
            <pc:sldMk cId="1657340448" sldId="337"/>
            <ac:picMk id="6146" creationId="{47B56B09-39B6-4C67-AD07-CE11E225FFE4}"/>
          </ac:picMkLst>
        </pc:picChg>
      </pc:sldChg>
      <pc:sldChg chg="del">
        <pc:chgData name="Rob Luijten" userId="3656dec8-07ff-49b6-baa7-7de42837e1f6" providerId="ADAL" clId="{A1DECE2F-BC89-4AF9-82F1-5538D8CA2FD9}" dt="2022-03-07T09:21:03.710" v="10" actId="47"/>
        <pc:sldMkLst>
          <pc:docMk/>
          <pc:sldMk cId="4058096209" sldId="337"/>
        </pc:sldMkLst>
      </pc:sldChg>
      <pc:sldChg chg="del">
        <pc:chgData name="Rob Luijten" userId="3656dec8-07ff-49b6-baa7-7de42837e1f6" providerId="ADAL" clId="{A1DECE2F-BC89-4AF9-82F1-5538D8CA2FD9}" dt="2022-03-07T09:21:04.358" v="11" actId="47"/>
        <pc:sldMkLst>
          <pc:docMk/>
          <pc:sldMk cId="1548737838" sldId="338"/>
        </pc:sldMkLst>
      </pc:sldChg>
      <pc:sldChg chg="addSp delSp modSp new mod">
        <pc:chgData name="Rob Luijten" userId="3656dec8-07ff-49b6-baa7-7de42837e1f6" providerId="ADAL" clId="{A1DECE2F-BC89-4AF9-82F1-5538D8CA2FD9}" dt="2022-03-07T10:29:26.040" v="1645" actId="1036"/>
        <pc:sldMkLst>
          <pc:docMk/>
          <pc:sldMk cId="2663296919" sldId="338"/>
        </pc:sldMkLst>
        <pc:spChg chg="del">
          <ac:chgData name="Rob Luijten" userId="3656dec8-07ff-49b6-baa7-7de42837e1f6" providerId="ADAL" clId="{A1DECE2F-BC89-4AF9-82F1-5538D8CA2FD9}" dt="2022-03-07T10:07:09.153" v="1505" actId="478"/>
          <ac:spMkLst>
            <pc:docMk/>
            <pc:sldMk cId="2663296919" sldId="338"/>
            <ac:spMk id="2" creationId="{043EDB8F-D47E-4D69-A272-1FEF422E8F4D}"/>
          </ac:spMkLst>
        </pc:spChg>
        <pc:spChg chg="del">
          <ac:chgData name="Rob Luijten" userId="3656dec8-07ff-49b6-baa7-7de42837e1f6" providerId="ADAL" clId="{A1DECE2F-BC89-4AF9-82F1-5538D8CA2FD9}" dt="2022-03-07T10:07:10.415" v="1506" actId="478"/>
          <ac:spMkLst>
            <pc:docMk/>
            <pc:sldMk cId="2663296919" sldId="338"/>
            <ac:spMk id="3" creationId="{DA738FB9-6629-4321-8AA9-8591682E67C4}"/>
          </ac:spMkLst>
        </pc:spChg>
        <pc:spChg chg="del mod">
          <ac:chgData name="Rob Luijten" userId="3656dec8-07ff-49b6-baa7-7de42837e1f6" providerId="ADAL" clId="{A1DECE2F-BC89-4AF9-82F1-5538D8CA2FD9}" dt="2022-03-07T10:07:11.850" v="1508" actId="478"/>
          <ac:spMkLst>
            <pc:docMk/>
            <pc:sldMk cId="2663296919" sldId="338"/>
            <ac:spMk id="5" creationId="{CC8AB8B0-8551-4328-AA88-978B4E335355}"/>
          </ac:spMkLst>
        </pc:spChg>
        <pc:picChg chg="add mod">
          <ac:chgData name="Rob Luijten" userId="3656dec8-07ff-49b6-baa7-7de42837e1f6" providerId="ADAL" clId="{A1DECE2F-BC89-4AF9-82F1-5538D8CA2FD9}" dt="2022-03-07T10:29:26.040" v="1645" actId="1036"/>
          <ac:picMkLst>
            <pc:docMk/>
            <pc:sldMk cId="2663296919" sldId="338"/>
            <ac:picMk id="7170" creationId="{E808A0D8-8CA3-4DAD-B026-289729BDEE6B}"/>
          </ac:picMkLst>
        </pc:picChg>
      </pc:sldChg>
      <pc:sldChg chg="del">
        <pc:chgData name="Rob Luijten" userId="3656dec8-07ff-49b6-baa7-7de42837e1f6" providerId="ADAL" clId="{A1DECE2F-BC89-4AF9-82F1-5538D8CA2FD9}" dt="2022-03-07T09:21:03.367" v="9" actId="47"/>
        <pc:sldMkLst>
          <pc:docMk/>
          <pc:sldMk cId="3457333738" sldId="339"/>
        </pc:sldMkLst>
      </pc:sldChg>
      <pc:sldChg chg="addSp delSp modSp new mod">
        <pc:chgData name="Rob Luijten" userId="3656dec8-07ff-49b6-baa7-7de42837e1f6" providerId="ADAL" clId="{A1DECE2F-BC89-4AF9-82F1-5538D8CA2FD9}" dt="2022-03-07T11:19:43.939" v="3665" actId="1037"/>
        <pc:sldMkLst>
          <pc:docMk/>
          <pc:sldMk cId="3588750153" sldId="339"/>
        </pc:sldMkLst>
        <pc:spChg chg="del">
          <ac:chgData name="Rob Luijten" userId="3656dec8-07ff-49b6-baa7-7de42837e1f6" providerId="ADAL" clId="{A1DECE2F-BC89-4AF9-82F1-5538D8CA2FD9}" dt="2022-03-07T10:07:44.044" v="1518" actId="478"/>
          <ac:spMkLst>
            <pc:docMk/>
            <pc:sldMk cId="3588750153" sldId="339"/>
            <ac:spMk id="2" creationId="{F31457C9-8C06-4C6C-AF2D-2B79D091B77A}"/>
          </ac:spMkLst>
        </pc:spChg>
        <pc:spChg chg="del">
          <ac:chgData name="Rob Luijten" userId="3656dec8-07ff-49b6-baa7-7de42837e1f6" providerId="ADAL" clId="{A1DECE2F-BC89-4AF9-82F1-5538D8CA2FD9}" dt="2022-03-07T10:07:44.683" v="1519" actId="478"/>
          <ac:spMkLst>
            <pc:docMk/>
            <pc:sldMk cId="3588750153" sldId="339"/>
            <ac:spMk id="3" creationId="{EB9A660F-A605-4510-B9CA-109EC2AF85AA}"/>
          </ac:spMkLst>
        </pc:spChg>
        <pc:spChg chg="del mod">
          <ac:chgData name="Rob Luijten" userId="3656dec8-07ff-49b6-baa7-7de42837e1f6" providerId="ADAL" clId="{A1DECE2F-BC89-4AF9-82F1-5538D8CA2FD9}" dt="2022-03-07T10:07:51.295" v="1524" actId="478"/>
          <ac:spMkLst>
            <pc:docMk/>
            <pc:sldMk cId="3588750153" sldId="339"/>
            <ac:spMk id="5" creationId="{8D025DEE-E638-4081-9F75-53F963AA8711}"/>
          </ac:spMkLst>
        </pc:spChg>
        <pc:spChg chg="del">
          <ac:chgData name="Rob Luijten" userId="3656dec8-07ff-49b6-baa7-7de42837e1f6" providerId="ADAL" clId="{A1DECE2F-BC89-4AF9-82F1-5538D8CA2FD9}" dt="2022-03-07T10:07:50.207" v="1522" actId="478"/>
          <ac:spMkLst>
            <pc:docMk/>
            <pc:sldMk cId="3588750153" sldId="339"/>
            <ac:spMk id="6" creationId="{C527AD17-18FE-4C62-8038-E816FCA4336D}"/>
          </ac:spMkLst>
        </pc:spChg>
        <pc:spChg chg="add mod ord">
          <ac:chgData name="Rob Luijten" userId="3656dec8-07ff-49b6-baa7-7de42837e1f6" providerId="ADAL" clId="{A1DECE2F-BC89-4AF9-82F1-5538D8CA2FD9}" dt="2022-03-07T10:08:26.768" v="1534" actId="167"/>
          <ac:spMkLst>
            <pc:docMk/>
            <pc:sldMk cId="3588750153" sldId="339"/>
            <ac:spMk id="9" creationId="{970D2107-3419-459E-B143-98256EEAC370}"/>
          </ac:spMkLst>
        </pc:spChg>
        <pc:picChg chg="add mod">
          <ac:chgData name="Rob Luijten" userId="3656dec8-07ff-49b6-baa7-7de42837e1f6" providerId="ADAL" clId="{A1DECE2F-BC89-4AF9-82F1-5538D8CA2FD9}" dt="2022-03-07T11:19:43.939" v="3665" actId="1037"/>
          <ac:picMkLst>
            <pc:docMk/>
            <pc:sldMk cId="3588750153" sldId="339"/>
            <ac:picMk id="8194" creationId="{31C2F743-5031-4726-9B71-1DAC728B38FE}"/>
          </ac:picMkLst>
        </pc:picChg>
        <pc:picChg chg="add mod">
          <ac:chgData name="Rob Luijten" userId="3656dec8-07ff-49b6-baa7-7de42837e1f6" providerId="ADAL" clId="{A1DECE2F-BC89-4AF9-82F1-5538D8CA2FD9}" dt="2022-03-07T11:19:43.939" v="3665" actId="1037"/>
          <ac:picMkLst>
            <pc:docMk/>
            <pc:sldMk cId="3588750153" sldId="339"/>
            <ac:picMk id="8196" creationId="{689DB2C0-F464-4107-9CE2-F58D595861A7}"/>
          </ac:picMkLst>
        </pc:picChg>
      </pc:sldChg>
      <pc:sldChg chg="addSp delSp modSp new mod">
        <pc:chgData name="Rob Luijten" userId="3656dec8-07ff-49b6-baa7-7de42837e1f6" providerId="ADAL" clId="{A1DECE2F-BC89-4AF9-82F1-5538D8CA2FD9}" dt="2022-03-07T11:19:54.652" v="3670" actId="1036"/>
        <pc:sldMkLst>
          <pc:docMk/>
          <pc:sldMk cId="2014715342" sldId="340"/>
        </pc:sldMkLst>
        <pc:spChg chg="del">
          <ac:chgData name="Rob Luijten" userId="3656dec8-07ff-49b6-baa7-7de42837e1f6" providerId="ADAL" clId="{A1DECE2F-BC89-4AF9-82F1-5538D8CA2FD9}" dt="2022-03-07T10:08:48.758" v="1536" actId="478"/>
          <ac:spMkLst>
            <pc:docMk/>
            <pc:sldMk cId="2014715342" sldId="340"/>
            <ac:spMk id="2" creationId="{910EF365-0FB1-40C4-82D3-C0EA778CD30E}"/>
          </ac:spMkLst>
        </pc:spChg>
        <pc:spChg chg="del">
          <ac:chgData name="Rob Luijten" userId="3656dec8-07ff-49b6-baa7-7de42837e1f6" providerId="ADAL" clId="{A1DECE2F-BC89-4AF9-82F1-5538D8CA2FD9}" dt="2022-03-07T10:08:49.885" v="1537" actId="478"/>
          <ac:spMkLst>
            <pc:docMk/>
            <pc:sldMk cId="2014715342" sldId="340"/>
            <ac:spMk id="3" creationId="{3951A84F-F87C-4726-9155-F7C29CA91DC7}"/>
          </ac:spMkLst>
        </pc:spChg>
        <pc:spChg chg="del mod">
          <ac:chgData name="Rob Luijten" userId="3656dec8-07ff-49b6-baa7-7de42837e1f6" providerId="ADAL" clId="{A1DECE2F-BC89-4AF9-82F1-5538D8CA2FD9}" dt="2022-03-07T10:08:51.404" v="1539" actId="478"/>
          <ac:spMkLst>
            <pc:docMk/>
            <pc:sldMk cId="2014715342" sldId="340"/>
            <ac:spMk id="5" creationId="{3CAA03AA-0A7F-4801-856E-65F0D068FB1B}"/>
          </ac:spMkLst>
        </pc:spChg>
        <pc:picChg chg="add mod">
          <ac:chgData name="Rob Luijten" userId="3656dec8-07ff-49b6-baa7-7de42837e1f6" providerId="ADAL" clId="{A1DECE2F-BC89-4AF9-82F1-5538D8CA2FD9}" dt="2022-03-07T11:19:54.652" v="3670" actId="1036"/>
          <ac:picMkLst>
            <pc:docMk/>
            <pc:sldMk cId="2014715342" sldId="340"/>
            <ac:picMk id="9218" creationId="{D52DE0E1-4E8F-4E56-80C4-8719C075D455}"/>
          </ac:picMkLst>
        </pc:picChg>
      </pc:sldChg>
      <pc:sldChg chg="delSp modSp new del mod">
        <pc:chgData name="Rob Luijten" userId="3656dec8-07ff-49b6-baa7-7de42837e1f6" providerId="ADAL" clId="{A1DECE2F-BC89-4AF9-82F1-5538D8CA2FD9}" dt="2022-03-07T11:00:17.425" v="3214" actId="47"/>
        <pc:sldMkLst>
          <pc:docMk/>
          <pc:sldMk cId="2405511987" sldId="341"/>
        </pc:sldMkLst>
        <pc:spChg chg="mod">
          <ac:chgData name="Rob Luijten" userId="3656dec8-07ff-49b6-baa7-7de42837e1f6" providerId="ADAL" clId="{A1DECE2F-BC89-4AF9-82F1-5538D8CA2FD9}" dt="2022-03-07T10:36:28.018" v="1687" actId="20577"/>
          <ac:spMkLst>
            <pc:docMk/>
            <pc:sldMk cId="2405511987" sldId="341"/>
            <ac:spMk id="2" creationId="{3F450102-4E70-4208-92C7-06A0416355F7}"/>
          </ac:spMkLst>
        </pc:spChg>
        <pc:spChg chg="del">
          <ac:chgData name="Rob Luijten" userId="3656dec8-07ff-49b6-baa7-7de42837e1f6" providerId="ADAL" clId="{A1DECE2F-BC89-4AF9-82F1-5538D8CA2FD9}" dt="2022-03-07T10:36:52.153" v="1690" actId="478"/>
          <ac:spMkLst>
            <pc:docMk/>
            <pc:sldMk cId="2405511987" sldId="341"/>
            <ac:spMk id="5" creationId="{921A71D9-2CE9-4D14-97D6-AC5CCA58BD0C}"/>
          </ac:spMkLst>
        </pc:spChg>
      </pc:sldChg>
      <pc:sldChg chg="delSp modSp add del mod">
        <pc:chgData name="Rob Luijten" userId="3656dec8-07ff-49b6-baa7-7de42837e1f6" providerId="ADAL" clId="{A1DECE2F-BC89-4AF9-82F1-5538D8CA2FD9}" dt="2022-03-07T11:00:18.217" v="3215" actId="47"/>
        <pc:sldMkLst>
          <pc:docMk/>
          <pc:sldMk cId="865553667" sldId="342"/>
        </pc:sldMkLst>
        <pc:spChg chg="mod">
          <ac:chgData name="Rob Luijten" userId="3656dec8-07ff-49b6-baa7-7de42837e1f6" providerId="ADAL" clId="{A1DECE2F-BC89-4AF9-82F1-5538D8CA2FD9}" dt="2022-03-07T10:37:08.422" v="1717" actId="20577"/>
          <ac:spMkLst>
            <pc:docMk/>
            <pc:sldMk cId="865553667" sldId="342"/>
            <ac:spMk id="2" creationId="{3F450102-4E70-4208-92C7-06A0416355F7}"/>
          </ac:spMkLst>
        </pc:spChg>
        <pc:spChg chg="mod">
          <ac:chgData name="Rob Luijten" userId="3656dec8-07ff-49b6-baa7-7de42837e1f6" providerId="ADAL" clId="{A1DECE2F-BC89-4AF9-82F1-5538D8CA2FD9}" dt="2022-03-07T10:39:24.637" v="1848" actId="403"/>
          <ac:spMkLst>
            <pc:docMk/>
            <pc:sldMk cId="865553667" sldId="342"/>
            <ac:spMk id="3" creationId="{6B69D71E-4489-43E1-AEE7-98386FB5D29C}"/>
          </ac:spMkLst>
        </pc:spChg>
        <pc:spChg chg="del">
          <ac:chgData name="Rob Luijten" userId="3656dec8-07ff-49b6-baa7-7de42837e1f6" providerId="ADAL" clId="{A1DECE2F-BC89-4AF9-82F1-5538D8CA2FD9}" dt="2022-03-07T10:36:33.817" v="1689" actId="478"/>
          <ac:spMkLst>
            <pc:docMk/>
            <pc:sldMk cId="865553667" sldId="342"/>
            <ac:spMk id="5" creationId="{921A71D9-2CE9-4D14-97D6-AC5CCA58BD0C}"/>
          </ac:spMkLst>
        </pc:spChg>
      </pc:sldChg>
      <pc:sldChg chg="addSp delSp modSp new mod ord modNotesTx">
        <pc:chgData name="Rob Luijten" userId="3656dec8-07ff-49b6-baa7-7de42837e1f6" providerId="ADAL" clId="{A1DECE2F-BC89-4AF9-82F1-5538D8CA2FD9}" dt="2022-03-08T07:53:13.247" v="9345" actId="478"/>
        <pc:sldMkLst>
          <pc:docMk/>
          <pc:sldMk cId="2069695354" sldId="343"/>
        </pc:sldMkLst>
        <pc:spChg chg="mod">
          <ac:chgData name="Rob Luijten" userId="3656dec8-07ff-49b6-baa7-7de42837e1f6" providerId="ADAL" clId="{A1DECE2F-BC89-4AF9-82F1-5538D8CA2FD9}" dt="2022-03-07T11:05:56.212" v="3493" actId="313"/>
          <ac:spMkLst>
            <pc:docMk/>
            <pc:sldMk cId="2069695354" sldId="343"/>
            <ac:spMk id="2" creationId="{62C6F8E2-8347-4869-9B92-2C238911BA55}"/>
          </ac:spMkLst>
        </pc:spChg>
        <pc:spChg chg="add del mod">
          <ac:chgData name="Rob Luijten" userId="3656dec8-07ff-49b6-baa7-7de42837e1f6" providerId="ADAL" clId="{A1DECE2F-BC89-4AF9-82F1-5538D8CA2FD9}" dt="2022-03-07T12:44:41.908" v="6125" actId="2711"/>
          <ac:spMkLst>
            <pc:docMk/>
            <pc:sldMk cId="2069695354" sldId="343"/>
            <ac:spMk id="3" creationId="{A1521963-5BAC-457E-99C8-966EDD320222}"/>
          </ac:spMkLst>
        </pc:spChg>
        <pc:spChg chg="del">
          <ac:chgData name="Rob Luijten" userId="3656dec8-07ff-49b6-baa7-7de42837e1f6" providerId="ADAL" clId="{A1DECE2F-BC89-4AF9-82F1-5538D8CA2FD9}" dt="2022-03-07T10:40:16.157" v="1850" actId="478"/>
          <ac:spMkLst>
            <pc:docMk/>
            <pc:sldMk cId="2069695354" sldId="343"/>
            <ac:spMk id="5" creationId="{241BE97F-7B42-4505-8917-4EAD5E03D62E}"/>
          </ac:spMkLst>
        </pc:spChg>
        <pc:spChg chg="del">
          <ac:chgData name="Rob Luijten" userId="3656dec8-07ff-49b6-baa7-7de42837e1f6" providerId="ADAL" clId="{A1DECE2F-BC89-4AF9-82F1-5538D8CA2FD9}" dt="2022-03-08T07:53:13.247" v="9345" actId="478"/>
          <ac:spMkLst>
            <pc:docMk/>
            <pc:sldMk cId="2069695354" sldId="343"/>
            <ac:spMk id="6" creationId="{864DACF1-8E42-4384-8463-513C116CEC9C}"/>
          </ac:spMkLst>
        </pc:spChg>
        <pc:spChg chg="add del mod">
          <ac:chgData name="Rob Luijten" userId="3656dec8-07ff-49b6-baa7-7de42837e1f6" providerId="ADAL" clId="{A1DECE2F-BC89-4AF9-82F1-5538D8CA2FD9}" dt="2022-03-07T11:04:01.594" v="3475" actId="478"/>
          <ac:spMkLst>
            <pc:docMk/>
            <pc:sldMk cId="2069695354" sldId="343"/>
            <ac:spMk id="8" creationId="{7256B4F3-C5D6-4310-8A84-196B49E4CB2E}"/>
          </ac:spMkLst>
        </pc:spChg>
      </pc:sldChg>
      <pc:sldChg chg="addSp delSp modSp new add del mod ord">
        <pc:chgData name="Rob Luijten" userId="3656dec8-07ff-49b6-baa7-7de42837e1f6" providerId="ADAL" clId="{A1DECE2F-BC89-4AF9-82F1-5538D8CA2FD9}" dt="2022-03-07T15:11:15.738" v="7101" actId="6549"/>
        <pc:sldMkLst>
          <pc:docMk/>
          <pc:sldMk cId="800402341" sldId="344"/>
        </pc:sldMkLst>
        <pc:spChg chg="mod">
          <ac:chgData name="Rob Luijten" userId="3656dec8-07ff-49b6-baa7-7de42837e1f6" providerId="ADAL" clId="{A1DECE2F-BC89-4AF9-82F1-5538D8CA2FD9}" dt="2022-03-07T10:40:58.803" v="1974" actId="20577"/>
          <ac:spMkLst>
            <pc:docMk/>
            <pc:sldMk cId="800402341" sldId="344"/>
            <ac:spMk id="2" creationId="{849CCD84-8915-4C0A-9240-CF7B34623B9B}"/>
          </ac:spMkLst>
        </pc:spChg>
        <pc:spChg chg="del mod">
          <ac:chgData name="Rob Luijten" userId="3656dec8-07ff-49b6-baa7-7de42837e1f6" providerId="ADAL" clId="{A1DECE2F-BC89-4AF9-82F1-5538D8CA2FD9}" dt="2022-03-07T15:10:45.281" v="7085" actId="478"/>
          <ac:spMkLst>
            <pc:docMk/>
            <pc:sldMk cId="800402341" sldId="344"/>
            <ac:spMk id="3" creationId="{2DE116AF-F8FF-4F67-9254-8D5DE782DDE4}"/>
          </ac:spMkLst>
        </pc:spChg>
        <pc:spChg chg="del mod">
          <ac:chgData name="Rob Luijten" userId="3656dec8-07ff-49b6-baa7-7de42837e1f6" providerId="ADAL" clId="{A1DECE2F-BC89-4AF9-82F1-5538D8CA2FD9}" dt="2022-03-07T15:11:13.861" v="7100" actId="478"/>
          <ac:spMkLst>
            <pc:docMk/>
            <pc:sldMk cId="800402341" sldId="344"/>
            <ac:spMk id="5" creationId="{D5E38C26-4D14-4959-96AD-57707385F954}"/>
          </ac:spMkLst>
        </pc:spChg>
        <pc:spChg chg="mod">
          <ac:chgData name="Rob Luijten" userId="3656dec8-07ff-49b6-baa7-7de42837e1f6" providerId="ADAL" clId="{A1DECE2F-BC89-4AF9-82F1-5538D8CA2FD9}" dt="2022-03-07T15:11:15.738" v="7101" actId="6549"/>
          <ac:spMkLst>
            <pc:docMk/>
            <pc:sldMk cId="800402341" sldId="344"/>
            <ac:spMk id="6" creationId="{9873AAF8-7582-43F3-8EA1-43C792AA91BF}"/>
          </ac:spMkLst>
        </pc:spChg>
        <pc:spChg chg="add mod">
          <ac:chgData name="Rob Luijten" userId="3656dec8-07ff-49b6-baa7-7de42837e1f6" providerId="ADAL" clId="{A1DECE2F-BC89-4AF9-82F1-5538D8CA2FD9}" dt="2022-03-07T15:11:12.146" v="7098" actId="1035"/>
          <ac:spMkLst>
            <pc:docMk/>
            <pc:sldMk cId="800402341" sldId="344"/>
            <ac:spMk id="8" creationId="{410DB44D-9CB3-4DF1-AAFA-7E8515ACAF95}"/>
          </ac:spMkLst>
        </pc:spChg>
        <pc:picChg chg="add mod">
          <ac:chgData name="Rob Luijten" userId="3656dec8-07ff-49b6-baa7-7de42837e1f6" providerId="ADAL" clId="{A1DECE2F-BC89-4AF9-82F1-5538D8CA2FD9}" dt="2022-03-07T15:11:00.864" v="7090" actId="1076"/>
          <ac:picMkLst>
            <pc:docMk/>
            <pc:sldMk cId="800402341" sldId="344"/>
            <ac:picMk id="7" creationId="{3EF0A190-B772-4039-8E08-09BE4F463B06}"/>
          </ac:picMkLst>
        </pc:picChg>
      </pc:sldChg>
      <pc:sldChg chg="addSp delSp modSp new mod">
        <pc:chgData name="Rob Luijten" userId="3656dec8-07ff-49b6-baa7-7de42837e1f6" providerId="ADAL" clId="{A1DECE2F-BC89-4AF9-82F1-5538D8CA2FD9}" dt="2022-03-08T07:35:59.732" v="8263" actId="1076"/>
        <pc:sldMkLst>
          <pc:docMk/>
          <pc:sldMk cId="2724143377" sldId="345"/>
        </pc:sldMkLst>
        <pc:spChg chg="mod">
          <ac:chgData name="Rob Luijten" userId="3656dec8-07ff-49b6-baa7-7de42837e1f6" providerId="ADAL" clId="{A1DECE2F-BC89-4AF9-82F1-5538D8CA2FD9}" dt="2022-03-07T10:41:29.030" v="2098" actId="20577"/>
          <ac:spMkLst>
            <pc:docMk/>
            <pc:sldMk cId="2724143377" sldId="345"/>
            <ac:spMk id="2" creationId="{4C0CC8EF-8F14-41E3-B98E-83E53E4515C2}"/>
          </ac:spMkLst>
        </pc:spChg>
        <pc:spChg chg="mod">
          <ac:chgData name="Rob Luijten" userId="3656dec8-07ff-49b6-baa7-7de42837e1f6" providerId="ADAL" clId="{A1DECE2F-BC89-4AF9-82F1-5538D8CA2FD9}" dt="2022-03-08T07:35:45.181" v="8259" actId="1076"/>
          <ac:spMkLst>
            <pc:docMk/>
            <pc:sldMk cId="2724143377" sldId="345"/>
            <ac:spMk id="3" creationId="{EA345454-8F1C-4A5E-AC3D-9AD6EB5A8F0F}"/>
          </ac:spMkLst>
        </pc:spChg>
        <pc:spChg chg="del">
          <ac:chgData name="Rob Luijten" userId="3656dec8-07ff-49b6-baa7-7de42837e1f6" providerId="ADAL" clId="{A1DECE2F-BC89-4AF9-82F1-5538D8CA2FD9}" dt="2022-03-08T07:35:33.770" v="8257" actId="478"/>
          <ac:spMkLst>
            <pc:docMk/>
            <pc:sldMk cId="2724143377" sldId="345"/>
            <ac:spMk id="5" creationId="{2434167A-BC16-4A53-8CEE-C7F4A4C73B6C}"/>
          </ac:spMkLst>
        </pc:spChg>
        <pc:spChg chg="del">
          <ac:chgData name="Rob Luijten" userId="3656dec8-07ff-49b6-baa7-7de42837e1f6" providerId="ADAL" clId="{A1DECE2F-BC89-4AF9-82F1-5538D8CA2FD9}" dt="2022-03-08T07:35:35.047" v="8258" actId="478"/>
          <ac:spMkLst>
            <pc:docMk/>
            <pc:sldMk cId="2724143377" sldId="345"/>
            <ac:spMk id="6" creationId="{B2FE99E0-1DC2-43B7-9A5C-95FF686909B5}"/>
          </ac:spMkLst>
        </pc:spChg>
        <pc:spChg chg="add mod">
          <ac:chgData name="Rob Luijten" userId="3656dec8-07ff-49b6-baa7-7de42837e1f6" providerId="ADAL" clId="{A1DECE2F-BC89-4AF9-82F1-5538D8CA2FD9}" dt="2022-03-08T07:35:31.661" v="8256" actId="1076"/>
          <ac:spMkLst>
            <pc:docMk/>
            <pc:sldMk cId="2724143377" sldId="345"/>
            <ac:spMk id="7" creationId="{89C1E367-A54A-47B0-8191-4418418BCB5A}"/>
          </ac:spMkLst>
        </pc:spChg>
        <pc:spChg chg="add mod">
          <ac:chgData name="Rob Luijten" userId="3656dec8-07ff-49b6-baa7-7de42837e1f6" providerId="ADAL" clId="{A1DECE2F-BC89-4AF9-82F1-5538D8CA2FD9}" dt="2022-03-08T07:35:31.661" v="8256" actId="1076"/>
          <ac:spMkLst>
            <pc:docMk/>
            <pc:sldMk cId="2724143377" sldId="345"/>
            <ac:spMk id="8" creationId="{DF4E31DB-3720-453F-AC3A-6A767962DE38}"/>
          </ac:spMkLst>
        </pc:spChg>
        <pc:picChg chg="add mod">
          <ac:chgData name="Rob Luijten" userId="3656dec8-07ff-49b6-baa7-7de42837e1f6" providerId="ADAL" clId="{A1DECE2F-BC89-4AF9-82F1-5538D8CA2FD9}" dt="2022-03-08T07:35:59.732" v="8263" actId="1076"/>
          <ac:picMkLst>
            <pc:docMk/>
            <pc:sldMk cId="2724143377" sldId="345"/>
            <ac:picMk id="9" creationId="{E28207BB-F20B-4CC2-A58F-34338C83BEB5}"/>
          </ac:picMkLst>
        </pc:picChg>
      </pc:sldChg>
      <pc:sldChg chg="addSp delSp modSp new mod">
        <pc:chgData name="Rob Luijten" userId="3656dec8-07ff-49b6-baa7-7de42837e1f6" providerId="ADAL" clId="{A1DECE2F-BC89-4AF9-82F1-5538D8CA2FD9}" dt="2022-03-08T07:39:16.263" v="8328" actId="1076"/>
        <pc:sldMkLst>
          <pc:docMk/>
          <pc:sldMk cId="1116501670" sldId="346"/>
        </pc:sldMkLst>
        <pc:spChg chg="del mod">
          <ac:chgData name="Rob Luijten" userId="3656dec8-07ff-49b6-baa7-7de42837e1f6" providerId="ADAL" clId="{A1DECE2F-BC89-4AF9-82F1-5538D8CA2FD9}" dt="2022-03-08T07:39:06.037" v="8325" actId="478"/>
          <ac:spMkLst>
            <pc:docMk/>
            <pc:sldMk cId="1116501670" sldId="346"/>
            <ac:spMk id="2" creationId="{026FCD16-1B1F-4F67-9C5C-B9CFBA397795}"/>
          </ac:spMkLst>
        </pc:spChg>
        <pc:spChg chg="del mod">
          <ac:chgData name="Rob Luijten" userId="3656dec8-07ff-49b6-baa7-7de42837e1f6" providerId="ADAL" clId="{A1DECE2F-BC89-4AF9-82F1-5538D8CA2FD9}" dt="2022-03-08T07:39:02.255" v="8323" actId="478"/>
          <ac:spMkLst>
            <pc:docMk/>
            <pc:sldMk cId="1116501670" sldId="346"/>
            <ac:spMk id="3" creationId="{128FD7C3-6AE7-47F0-BC5F-81608F78706C}"/>
          </ac:spMkLst>
        </pc:spChg>
        <pc:spChg chg="mod">
          <ac:chgData name="Rob Luijten" userId="3656dec8-07ff-49b6-baa7-7de42837e1f6" providerId="ADAL" clId="{A1DECE2F-BC89-4AF9-82F1-5538D8CA2FD9}" dt="2022-03-08T07:39:12.135" v="8327" actId="1076"/>
          <ac:spMkLst>
            <pc:docMk/>
            <pc:sldMk cId="1116501670" sldId="346"/>
            <ac:spMk id="7" creationId="{A1EF2EB2-DD61-4390-AE64-F0B2873775D3}"/>
          </ac:spMkLst>
        </pc:spChg>
        <pc:spChg chg="mod">
          <ac:chgData name="Rob Luijten" userId="3656dec8-07ff-49b6-baa7-7de42837e1f6" providerId="ADAL" clId="{A1DECE2F-BC89-4AF9-82F1-5538D8CA2FD9}" dt="2022-03-08T07:39:16.263" v="8328" actId="1076"/>
          <ac:spMkLst>
            <pc:docMk/>
            <pc:sldMk cId="1116501670" sldId="346"/>
            <ac:spMk id="9" creationId="{D7ACFBD1-C2B6-4F62-9A63-9197FC1D9D9C}"/>
          </ac:spMkLst>
        </pc:spChg>
        <pc:spChg chg="add del mod">
          <ac:chgData name="Rob Luijten" userId="3656dec8-07ff-49b6-baa7-7de42837e1f6" providerId="ADAL" clId="{A1DECE2F-BC89-4AF9-82F1-5538D8CA2FD9}" dt="2022-03-08T07:39:04.592" v="8324" actId="478"/>
          <ac:spMkLst>
            <pc:docMk/>
            <pc:sldMk cId="1116501670" sldId="346"/>
            <ac:spMk id="10" creationId="{0809FA67-8D7D-442D-8404-73D5A2E8997B}"/>
          </ac:spMkLst>
        </pc:spChg>
        <pc:spChg chg="add del mod">
          <ac:chgData name="Rob Luijten" userId="3656dec8-07ff-49b6-baa7-7de42837e1f6" providerId="ADAL" clId="{A1DECE2F-BC89-4AF9-82F1-5538D8CA2FD9}" dt="2022-03-08T07:39:08.465" v="8326" actId="478"/>
          <ac:spMkLst>
            <pc:docMk/>
            <pc:sldMk cId="1116501670" sldId="346"/>
            <ac:spMk id="12" creationId="{02356C78-5704-4527-857D-DF750396093F}"/>
          </ac:spMkLst>
        </pc:spChg>
      </pc:sldChg>
      <pc:sldChg chg="modSp new mod">
        <pc:chgData name="Rob Luijten" userId="3656dec8-07ff-49b6-baa7-7de42837e1f6" providerId="ADAL" clId="{A1DECE2F-BC89-4AF9-82F1-5538D8CA2FD9}" dt="2022-03-07T13:00:27.691" v="6830" actId="403"/>
        <pc:sldMkLst>
          <pc:docMk/>
          <pc:sldMk cId="1500348200" sldId="347"/>
        </pc:sldMkLst>
        <pc:spChg chg="mod">
          <ac:chgData name="Rob Luijten" userId="3656dec8-07ff-49b6-baa7-7de42837e1f6" providerId="ADAL" clId="{A1DECE2F-BC89-4AF9-82F1-5538D8CA2FD9}" dt="2022-03-07T10:43:00.505" v="2460" actId="20577"/>
          <ac:spMkLst>
            <pc:docMk/>
            <pc:sldMk cId="1500348200" sldId="347"/>
            <ac:spMk id="2" creationId="{41405663-6935-466D-BC52-E0100112B142}"/>
          </ac:spMkLst>
        </pc:spChg>
        <pc:spChg chg="mod">
          <ac:chgData name="Rob Luijten" userId="3656dec8-07ff-49b6-baa7-7de42837e1f6" providerId="ADAL" clId="{A1DECE2F-BC89-4AF9-82F1-5538D8CA2FD9}" dt="2022-03-07T13:00:27.691" v="6830" actId="403"/>
          <ac:spMkLst>
            <pc:docMk/>
            <pc:sldMk cId="1500348200" sldId="347"/>
            <ac:spMk id="3" creationId="{DD6EAE2C-7862-409F-BB30-BCAE8538FD81}"/>
          </ac:spMkLst>
        </pc:spChg>
      </pc:sldChg>
      <pc:sldChg chg="modSp new add del mod ord">
        <pc:chgData name="Rob Luijten" userId="3656dec8-07ff-49b6-baa7-7de42837e1f6" providerId="ADAL" clId="{A1DECE2F-BC89-4AF9-82F1-5538D8CA2FD9}" dt="2022-03-07T11:20:07.926" v="3675" actId="47"/>
        <pc:sldMkLst>
          <pc:docMk/>
          <pc:sldMk cId="3876890040" sldId="348"/>
        </pc:sldMkLst>
        <pc:spChg chg="mod">
          <ac:chgData name="Rob Luijten" userId="3656dec8-07ff-49b6-baa7-7de42837e1f6" providerId="ADAL" clId="{A1DECE2F-BC89-4AF9-82F1-5538D8CA2FD9}" dt="2022-03-07T10:44:39.897" v="2577" actId="20577"/>
          <ac:spMkLst>
            <pc:docMk/>
            <pc:sldMk cId="3876890040" sldId="348"/>
            <ac:spMk id="2" creationId="{2166FAD4-D97C-425F-BE64-C8621B5E1CCE}"/>
          </ac:spMkLst>
        </pc:spChg>
        <pc:spChg chg="mod">
          <ac:chgData name="Rob Luijten" userId="3656dec8-07ff-49b6-baa7-7de42837e1f6" providerId="ADAL" clId="{A1DECE2F-BC89-4AF9-82F1-5538D8CA2FD9}" dt="2022-03-07T11:00:32.302" v="3262" actId="20577"/>
          <ac:spMkLst>
            <pc:docMk/>
            <pc:sldMk cId="3876890040" sldId="348"/>
            <ac:spMk id="3" creationId="{A7A26448-880B-41F0-AAA8-AD854F240991}"/>
          </ac:spMkLst>
        </pc:spChg>
      </pc:sldChg>
      <pc:sldChg chg="modSp new del mod">
        <pc:chgData name="Rob Luijten" userId="3656dec8-07ff-49b6-baa7-7de42837e1f6" providerId="ADAL" clId="{A1DECE2F-BC89-4AF9-82F1-5538D8CA2FD9}" dt="2022-03-07T11:00:19.020" v="3216" actId="47"/>
        <pc:sldMkLst>
          <pc:docMk/>
          <pc:sldMk cId="3604389843" sldId="349"/>
        </pc:sldMkLst>
        <pc:spChg chg="mod">
          <ac:chgData name="Rob Luijten" userId="3656dec8-07ff-49b6-baa7-7de42837e1f6" providerId="ADAL" clId="{A1DECE2F-BC89-4AF9-82F1-5538D8CA2FD9}" dt="2022-03-07T10:45:31.799" v="2615" actId="20577"/>
          <ac:spMkLst>
            <pc:docMk/>
            <pc:sldMk cId="3604389843" sldId="349"/>
            <ac:spMk id="2" creationId="{8C9E7330-F9F9-46B2-96DC-86BB12DAFEC4}"/>
          </ac:spMkLst>
        </pc:spChg>
      </pc:sldChg>
      <pc:sldChg chg="modSp new del mod">
        <pc:chgData name="Rob Luijten" userId="3656dec8-07ff-49b6-baa7-7de42837e1f6" providerId="ADAL" clId="{A1DECE2F-BC89-4AF9-82F1-5538D8CA2FD9}" dt="2022-03-07T11:00:20.300" v="3217" actId="47"/>
        <pc:sldMkLst>
          <pc:docMk/>
          <pc:sldMk cId="3282213990" sldId="350"/>
        </pc:sldMkLst>
        <pc:spChg chg="mod">
          <ac:chgData name="Rob Luijten" userId="3656dec8-07ff-49b6-baa7-7de42837e1f6" providerId="ADAL" clId="{A1DECE2F-BC89-4AF9-82F1-5538D8CA2FD9}" dt="2022-03-07T10:45:40.647" v="2646" actId="20577"/>
          <ac:spMkLst>
            <pc:docMk/>
            <pc:sldMk cId="3282213990" sldId="350"/>
            <ac:spMk id="2" creationId="{4E7FB520-CCB6-4571-A6C6-EA5422F2A4E7}"/>
          </ac:spMkLst>
        </pc:spChg>
      </pc:sldChg>
      <pc:sldChg chg="modSp new del mod">
        <pc:chgData name="Rob Luijten" userId="3656dec8-07ff-49b6-baa7-7de42837e1f6" providerId="ADAL" clId="{A1DECE2F-BC89-4AF9-82F1-5538D8CA2FD9}" dt="2022-03-07T11:00:21.288" v="3218" actId="47"/>
        <pc:sldMkLst>
          <pc:docMk/>
          <pc:sldMk cId="599391966" sldId="351"/>
        </pc:sldMkLst>
        <pc:spChg chg="mod">
          <ac:chgData name="Rob Luijten" userId="3656dec8-07ff-49b6-baa7-7de42837e1f6" providerId="ADAL" clId="{A1DECE2F-BC89-4AF9-82F1-5538D8CA2FD9}" dt="2022-03-07T10:45:54.067" v="2678" actId="313"/>
          <ac:spMkLst>
            <pc:docMk/>
            <pc:sldMk cId="599391966" sldId="351"/>
            <ac:spMk id="2" creationId="{0E66715D-0B8F-4E3C-803E-EED3885F8F1D}"/>
          </ac:spMkLst>
        </pc:spChg>
      </pc:sldChg>
      <pc:sldChg chg="modSp new del mod">
        <pc:chgData name="Rob Luijten" userId="3656dec8-07ff-49b6-baa7-7de42837e1f6" providerId="ADAL" clId="{A1DECE2F-BC89-4AF9-82F1-5538D8CA2FD9}" dt="2022-03-07T11:00:22.656" v="3219" actId="47"/>
        <pc:sldMkLst>
          <pc:docMk/>
          <pc:sldMk cId="3548351162" sldId="352"/>
        </pc:sldMkLst>
        <pc:spChg chg="mod">
          <ac:chgData name="Rob Luijten" userId="3656dec8-07ff-49b6-baa7-7de42837e1f6" providerId="ADAL" clId="{A1DECE2F-BC89-4AF9-82F1-5538D8CA2FD9}" dt="2022-03-07T10:46:13.050" v="2730" actId="313"/>
          <ac:spMkLst>
            <pc:docMk/>
            <pc:sldMk cId="3548351162" sldId="352"/>
            <ac:spMk id="2" creationId="{92329592-6AA9-4930-93A6-22073B38A297}"/>
          </ac:spMkLst>
        </pc:spChg>
      </pc:sldChg>
      <pc:sldChg chg="addSp delSp modSp new mod setBg modAnim modNotesTx">
        <pc:chgData name="Rob Luijten" userId="3656dec8-07ff-49b6-baa7-7de42837e1f6" providerId="ADAL" clId="{A1DECE2F-BC89-4AF9-82F1-5538D8CA2FD9}" dt="2022-03-07T12:37:27.096" v="6034" actId="1076"/>
        <pc:sldMkLst>
          <pc:docMk/>
          <pc:sldMk cId="818295695" sldId="353"/>
        </pc:sldMkLst>
        <pc:spChg chg="mod">
          <ac:chgData name="Rob Luijten" userId="3656dec8-07ff-49b6-baa7-7de42837e1f6" providerId="ADAL" clId="{A1DECE2F-BC89-4AF9-82F1-5538D8CA2FD9}" dt="2022-03-07T10:48:24.306" v="2754" actId="20577"/>
          <ac:spMkLst>
            <pc:docMk/>
            <pc:sldMk cId="818295695" sldId="353"/>
            <ac:spMk id="2" creationId="{8168DFA3-6836-470D-9459-3C663DB8815E}"/>
          </ac:spMkLst>
        </pc:spChg>
        <pc:spChg chg="mod">
          <ac:chgData name="Rob Luijten" userId="3656dec8-07ff-49b6-baa7-7de42837e1f6" providerId="ADAL" clId="{A1DECE2F-BC89-4AF9-82F1-5538D8CA2FD9}" dt="2022-03-07T12:25:44.742" v="6002" actId="20577"/>
          <ac:spMkLst>
            <pc:docMk/>
            <pc:sldMk cId="818295695" sldId="353"/>
            <ac:spMk id="3" creationId="{40252AB9-1C27-4782-BF58-479D9D4A26F8}"/>
          </ac:spMkLst>
        </pc:spChg>
        <pc:spChg chg="add del">
          <ac:chgData name="Rob Luijten" userId="3656dec8-07ff-49b6-baa7-7de42837e1f6" providerId="ADAL" clId="{A1DECE2F-BC89-4AF9-82F1-5538D8CA2FD9}" dt="2022-03-07T12:34:30.093" v="6015"/>
          <ac:spMkLst>
            <pc:docMk/>
            <pc:sldMk cId="818295695" sldId="353"/>
            <ac:spMk id="9" creationId="{1103ECAF-7311-4034-8C8F-C653D9B1E23F}"/>
          </ac:spMkLst>
        </pc:spChg>
        <pc:spChg chg="add del">
          <ac:chgData name="Rob Luijten" userId="3656dec8-07ff-49b6-baa7-7de42837e1f6" providerId="ADAL" clId="{A1DECE2F-BC89-4AF9-82F1-5538D8CA2FD9}" dt="2022-03-07T12:34:30.093" v="6015"/>
          <ac:spMkLst>
            <pc:docMk/>
            <pc:sldMk cId="818295695" sldId="353"/>
            <ac:spMk id="10" creationId="{0AFA5D24-FDAC-4923-85AA-376216DECF15}"/>
          </ac:spMkLst>
        </pc:spChg>
        <pc:spChg chg="add del">
          <ac:chgData name="Rob Luijten" userId="3656dec8-07ff-49b6-baa7-7de42837e1f6" providerId="ADAL" clId="{A1DECE2F-BC89-4AF9-82F1-5538D8CA2FD9}" dt="2022-03-07T12:34:30.093" v="6015"/>
          <ac:spMkLst>
            <pc:docMk/>
            <pc:sldMk cId="818295695" sldId="353"/>
            <ac:spMk id="11" creationId="{C67AC207-65C6-4A94-BEFB-6D3B8FC5B40A}"/>
          </ac:spMkLst>
        </pc:spChg>
        <pc:spChg chg="add del mod">
          <ac:chgData name="Rob Luijten" userId="3656dec8-07ff-49b6-baa7-7de42837e1f6" providerId="ADAL" clId="{A1DECE2F-BC89-4AF9-82F1-5538D8CA2FD9}" dt="2022-03-07T12:35:53.244" v="6020"/>
          <ac:spMkLst>
            <pc:docMk/>
            <pc:sldMk cId="818295695" sldId="353"/>
            <ac:spMk id="12" creationId="{C42EFEF8-C727-4F7B-9B4C-24AD6D1E1158}"/>
          </ac:spMkLst>
        </pc:spChg>
        <pc:spChg chg="add del">
          <ac:chgData name="Rob Luijten" userId="3656dec8-07ff-49b6-baa7-7de42837e1f6" providerId="ADAL" clId="{A1DECE2F-BC89-4AF9-82F1-5538D8CA2FD9}" dt="2022-03-07T12:34:37.663" v="6018"/>
          <ac:spMkLst>
            <pc:docMk/>
            <pc:sldMk cId="818295695" sldId="353"/>
            <ac:spMk id="13" creationId="{E135B0AF-F2E2-4C11-BF7F-2B842E14F57B}"/>
          </ac:spMkLst>
        </pc:spChg>
        <pc:spChg chg="add del">
          <ac:chgData name="Rob Luijten" userId="3656dec8-07ff-49b6-baa7-7de42837e1f6" providerId="ADAL" clId="{A1DECE2F-BC89-4AF9-82F1-5538D8CA2FD9}" dt="2022-03-07T12:34:37.663" v="6018"/>
          <ac:spMkLst>
            <pc:docMk/>
            <pc:sldMk cId="818295695" sldId="353"/>
            <ac:spMk id="14" creationId="{8B68D2EF-BCC1-4A7D-8342-A9A8541F23AB}"/>
          </ac:spMkLst>
        </pc:spChg>
        <pc:spChg chg="add del">
          <ac:chgData name="Rob Luijten" userId="3656dec8-07ff-49b6-baa7-7de42837e1f6" providerId="ADAL" clId="{A1DECE2F-BC89-4AF9-82F1-5538D8CA2FD9}" dt="2022-03-07T12:34:37.663" v="6018"/>
          <ac:spMkLst>
            <pc:docMk/>
            <pc:sldMk cId="818295695" sldId="353"/>
            <ac:spMk id="15" creationId="{C2912CFE-CA98-43AF-A5EA-324A3B71C087}"/>
          </ac:spMkLst>
        </pc:spChg>
        <pc:picChg chg="add mod">
          <ac:chgData name="Rob Luijten" userId="3656dec8-07ff-49b6-baa7-7de42837e1f6" providerId="ADAL" clId="{A1DECE2F-BC89-4AF9-82F1-5538D8CA2FD9}" dt="2022-03-07T12:37:22.804" v="6033" actId="1076"/>
          <ac:picMkLst>
            <pc:docMk/>
            <pc:sldMk cId="818295695" sldId="353"/>
            <ac:picMk id="8" creationId="{5CAD7B6F-98D4-4E37-A0A1-3AECD5FA1AB0}"/>
          </ac:picMkLst>
        </pc:picChg>
        <pc:picChg chg="add mod">
          <ac:chgData name="Rob Luijten" userId="3656dec8-07ff-49b6-baa7-7de42837e1f6" providerId="ADAL" clId="{A1DECE2F-BC89-4AF9-82F1-5538D8CA2FD9}" dt="2022-03-07T12:37:27.096" v="6034" actId="1076"/>
          <ac:picMkLst>
            <pc:docMk/>
            <pc:sldMk cId="818295695" sldId="353"/>
            <ac:picMk id="17" creationId="{28A32806-A474-4B4B-9C1A-41CA73D8227B}"/>
          </ac:picMkLst>
        </pc:picChg>
        <pc:picChg chg="add mod">
          <ac:chgData name="Rob Luijten" userId="3656dec8-07ff-49b6-baa7-7de42837e1f6" providerId="ADAL" clId="{A1DECE2F-BC89-4AF9-82F1-5538D8CA2FD9}" dt="2022-03-07T12:28:27.246" v="6006" actId="1076"/>
          <ac:picMkLst>
            <pc:docMk/>
            <pc:sldMk cId="818295695" sldId="353"/>
            <ac:picMk id="15362" creationId="{5DE5513F-A17A-49EA-AAC5-74943898C22C}"/>
          </ac:picMkLst>
        </pc:picChg>
      </pc:sldChg>
      <pc:sldChg chg="modSp new mod">
        <pc:chgData name="Rob Luijten" userId="3656dec8-07ff-49b6-baa7-7de42837e1f6" providerId="ADAL" clId="{A1DECE2F-BC89-4AF9-82F1-5538D8CA2FD9}" dt="2022-03-07T12:23:49.781" v="5951" actId="5793"/>
        <pc:sldMkLst>
          <pc:docMk/>
          <pc:sldMk cId="3548554331" sldId="354"/>
        </pc:sldMkLst>
        <pc:spChg chg="mod">
          <ac:chgData name="Rob Luijten" userId="3656dec8-07ff-49b6-baa7-7de42837e1f6" providerId="ADAL" clId="{A1DECE2F-BC89-4AF9-82F1-5538D8CA2FD9}" dt="2022-03-07T10:48:35.536" v="2775" actId="20577"/>
          <ac:spMkLst>
            <pc:docMk/>
            <pc:sldMk cId="3548554331" sldId="354"/>
            <ac:spMk id="2" creationId="{E58915B3-FDD5-4B6F-A491-50A2FA2FC754}"/>
          </ac:spMkLst>
        </pc:spChg>
        <pc:spChg chg="mod">
          <ac:chgData name="Rob Luijten" userId="3656dec8-07ff-49b6-baa7-7de42837e1f6" providerId="ADAL" clId="{A1DECE2F-BC89-4AF9-82F1-5538D8CA2FD9}" dt="2022-03-07T12:23:49.781" v="5951" actId="5793"/>
          <ac:spMkLst>
            <pc:docMk/>
            <pc:sldMk cId="3548554331" sldId="354"/>
            <ac:spMk id="3" creationId="{07AE6254-2435-4808-843D-AB3F2AAF6DAF}"/>
          </ac:spMkLst>
        </pc:spChg>
      </pc:sldChg>
      <pc:sldChg chg="modSp new mod modNotesTx">
        <pc:chgData name="Rob Luijten" userId="3656dec8-07ff-49b6-baa7-7de42837e1f6" providerId="ADAL" clId="{A1DECE2F-BC89-4AF9-82F1-5538D8CA2FD9}" dt="2022-03-08T07:46:32.826" v="9228" actId="20577"/>
        <pc:sldMkLst>
          <pc:docMk/>
          <pc:sldMk cId="1407525701" sldId="355"/>
        </pc:sldMkLst>
        <pc:spChg chg="mod">
          <ac:chgData name="Rob Luijten" userId="3656dec8-07ff-49b6-baa7-7de42837e1f6" providerId="ADAL" clId="{A1DECE2F-BC89-4AF9-82F1-5538D8CA2FD9}" dt="2022-03-07T10:48:50.299" v="2811" actId="20577"/>
          <ac:spMkLst>
            <pc:docMk/>
            <pc:sldMk cId="1407525701" sldId="355"/>
            <ac:spMk id="2" creationId="{0309B74B-B18A-49DD-8089-66C5CDBFE9A0}"/>
          </ac:spMkLst>
        </pc:spChg>
        <pc:spChg chg="mod">
          <ac:chgData name="Rob Luijten" userId="3656dec8-07ff-49b6-baa7-7de42837e1f6" providerId="ADAL" clId="{A1DECE2F-BC89-4AF9-82F1-5538D8CA2FD9}" dt="2022-03-07T12:24:24.081" v="5962" actId="1076"/>
          <ac:spMkLst>
            <pc:docMk/>
            <pc:sldMk cId="1407525701" sldId="355"/>
            <ac:spMk id="3" creationId="{99947877-7C71-43F1-9BFB-43CA6C15E0F5}"/>
          </ac:spMkLst>
        </pc:spChg>
      </pc:sldChg>
      <pc:sldChg chg="addSp delSp modSp new mod">
        <pc:chgData name="Rob Luijten" userId="3656dec8-07ff-49b6-baa7-7de42837e1f6" providerId="ADAL" clId="{A1DECE2F-BC89-4AF9-82F1-5538D8CA2FD9}" dt="2022-03-07T12:59:21.629" v="6821" actId="403"/>
        <pc:sldMkLst>
          <pc:docMk/>
          <pc:sldMk cId="715775701" sldId="356"/>
        </pc:sldMkLst>
        <pc:spChg chg="del">
          <ac:chgData name="Rob Luijten" userId="3656dec8-07ff-49b6-baa7-7de42837e1f6" providerId="ADAL" clId="{A1DECE2F-BC89-4AF9-82F1-5538D8CA2FD9}" dt="2022-03-07T10:50:39.278" v="2932"/>
          <ac:spMkLst>
            <pc:docMk/>
            <pc:sldMk cId="715775701" sldId="356"/>
            <ac:spMk id="2" creationId="{3F59CCE1-6CDC-40FE-95C6-64B6CC4A23B0}"/>
          </ac:spMkLst>
        </pc:spChg>
        <pc:spChg chg="mod">
          <ac:chgData name="Rob Luijten" userId="3656dec8-07ff-49b6-baa7-7de42837e1f6" providerId="ADAL" clId="{A1DECE2F-BC89-4AF9-82F1-5538D8CA2FD9}" dt="2022-03-07T12:59:21.629" v="6821" actId="403"/>
          <ac:spMkLst>
            <pc:docMk/>
            <pc:sldMk cId="715775701" sldId="356"/>
            <ac:spMk id="3" creationId="{E8260F36-14A0-4453-A4FC-D6518308ABA2}"/>
          </ac:spMkLst>
        </pc:spChg>
        <pc:spChg chg="add mod">
          <ac:chgData name="Rob Luijten" userId="3656dec8-07ff-49b6-baa7-7de42837e1f6" providerId="ADAL" clId="{A1DECE2F-BC89-4AF9-82F1-5538D8CA2FD9}" dt="2022-03-07T10:50:39.278" v="2932"/>
          <ac:spMkLst>
            <pc:docMk/>
            <pc:sldMk cId="715775701" sldId="356"/>
            <ac:spMk id="7" creationId="{8316E81C-2577-4341-A2FE-7B8F1CD0938A}"/>
          </ac:spMkLst>
        </pc:spChg>
      </pc:sldChg>
      <pc:sldChg chg="add">
        <pc:chgData name="Rob Luijten" userId="3656dec8-07ff-49b6-baa7-7de42837e1f6" providerId="ADAL" clId="{A1DECE2F-BC89-4AF9-82F1-5538D8CA2FD9}" dt="2022-03-07T11:05:45.805" v="3490"/>
        <pc:sldMkLst>
          <pc:docMk/>
          <pc:sldMk cId="2289287854" sldId="357"/>
        </pc:sldMkLst>
      </pc:sldChg>
      <pc:sldChg chg="new del">
        <pc:chgData name="Rob Luijten" userId="3656dec8-07ff-49b6-baa7-7de42837e1f6" providerId="ADAL" clId="{A1DECE2F-BC89-4AF9-82F1-5538D8CA2FD9}" dt="2022-03-07T11:05:44.591" v="3489" actId="680"/>
        <pc:sldMkLst>
          <pc:docMk/>
          <pc:sldMk cId="2302140027" sldId="357"/>
        </pc:sldMkLst>
      </pc:sldChg>
      <pc:sldChg chg="addSp delSp modSp add mod">
        <pc:chgData name="Rob Luijten" userId="3656dec8-07ff-49b6-baa7-7de42837e1f6" providerId="ADAL" clId="{A1DECE2F-BC89-4AF9-82F1-5538D8CA2FD9}" dt="2022-03-07T12:15:49.786" v="5852" actId="404"/>
        <pc:sldMkLst>
          <pc:docMk/>
          <pc:sldMk cId="3963208689" sldId="358"/>
        </pc:sldMkLst>
        <pc:spChg chg="mod">
          <ac:chgData name="Rob Luijten" userId="3656dec8-07ff-49b6-baa7-7de42837e1f6" providerId="ADAL" clId="{A1DECE2F-BC89-4AF9-82F1-5538D8CA2FD9}" dt="2022-03-07T12:15:49.786" v="5852" actId="404"/>
          <ac:spMkLst>
            <pc:docMk/>
            <pc:sldMk cId="3963208689" sldId="358"/>
            <ac:spMk id="12" creationId="{D6D2BB28-B74B-4BAA-AA42-100D2D3FC351}"/>
          </ac:spMkLst>
        </pc:spChg>
        <pc:picChg chg="add del mod">
          <ac:chgData name="Rob Luijten" userId="3656dec8-07ff-49b6-baa7-7de42837e1f6" providerId="ADAL" clId="{A1DECE2F-BC89-4AF9-82F1-5538D8CA2FD9}" dt="2022-03-07T11:14:19.110" v="3615" actId="21"/>
          <ac:picMkLst>
            <pc:docMk/>
            <pc:sldMk cId="3963208689" sldId="358"/>
            <ac:picMk id="3" creationId="{F4925A72-023E-403E-968F-D1C2D8088E9E}"/>
          </ac:picMkLst>
        </pc:picChg>
        <pc:picChg chg="add del mod">
          <ac:chgData name="Rob Luijten" userId="3656dec8-07ff-49b6-baa7-7de42837e1f6" providerId="ADAL" clId="{A1DECE2F-BC89-4AF9-82F1-5538D8CA2FD9}" dt="2022-03-07T11:14:19.110" v="3615" actId="21"/>
          <ac:picMkLst>
            <pc:docMk/>
            <pc:sldMk cId="3963208689" sldId="358"/>
            <ac:picMk id="7" creationId="{F7107DAE-EC0B-4009-87E4-BCE6706E62BC}"/>
          </ac:picMkLst>
        </pc:picChg>
      </pc:sldChg>
      <pc:sldChg chg="addSp delSp modSp new mod modAnim">
        <pc:chgData name="Rob Luijten" userId="3656dec8-07ff-49b6-baa7-7de42837e1f6" providerId="ADAL" clId="{A1DECE2F-BC89-4AF9-82F1-5538D8CA2FD9}" dt="2022-03-07T11:15:19.320" v="3632"/>
        <pc:sldMkLst>
          <pc:docMk/>
          <pc:sldMk cId="1098921457" sldId="359"/>
        </pc:sldMkLst>
        <pc:spChg chg="del">
          <ac:chgData name="Rob Luijten" userId="3656dec8-07ff-49b6-baa7-7de42837e1f6" providerId="ADAL" clId="{A1DECE2F-BC89-4AF9-82F1-5538D8CA2FD9}" dt="2022-03-07T11:14:27.783" v="3618" actId="478"/>
          <ac:spMkLst>
            <pc:docMk/>
            <pc:sldMk cId="1098921457" sldId="359"/>
            <ac:spMk id="2" creationId="{82EC3FCB-29B7-4918-A416-BC722E01B973}"/>
          </ac:spMkLst>
        </pc:spChg>
        <pc:spChg chg="add del">
          <ac:chgData name="Rob Luijten" userId="3656dec8-07ff-49b6-baa7-7de42837e1f6" providerId="ADAL" clId="{A1DECE2F-BC89-4AF9-82F1-5538D8CA2FD9}" dt="2022-03-07T11:14:28.415" v="3619" actId="478"/>
          <ac:spMkLst>
            <pc:docMk/>
            <pc:sldMk cId="1098921457" sldId="359"/>
            <ac:spMk id="3" creationId="{2B6D0FBF-7B58-48DF-A234-47921E6CE46E}"/>
          </ac:spMkLst>
        </pc:spChg>
        <pc:picChg chg="add del mod">
          <ac:chgData name="Rob Luijten" userId="3656dec8-07ff-49b6-baa7-7de42837e1f6" providerId="ADAL" clId="{A1DECE2F-BC89-4AF9-82F1-5538D8CA2FD9}" dt="2022-03-07T11:14:22.636" v="3617" actId="478"/>
          <ac:picMkLst>
            <pc:docMk/>
            <pc:sldMk cId="1098921457" sldId="359"/>
            <ac:picMk id="7" creationId="{288705FD-E060-4D2B-867E-57A0325E2526}"/>
          </ac:picMkLst>
        </pc:picChg>
        <pc:picChg chg="add del mod">
          <ac:chgData name="Rob Luijten" userId="3656dec8-07ff-49b6-baa7-7de42837e1f6" providerId="ADAL" clId="{A1DECE2F-BC89-4AF9-82F1-5538D8CA2FD9}" dt="2022-03-07T11:14:03.472" v="3602"/>
          <ac:picMkLst>
            <pc:docMk/>
            <pc:sldMk cId="1098921457" sldId="359"/>
            <ac:picMk id="8" creationId="{231451B9-CF19-4102-8C8A-C766EE039A98}"/>
          </ac:picMkLst>
        </pc:picChg>
        <pc:picChg chg="add del mod">
          <ac:chgData name="Rob Luijten" userId="3656dec8-07ff-49b6-baa7-7de42837e1f6" providerId="ADAL" clId="{A1DECE2F-BC89-4AF9-82F1-5538D8CA2FD9}" dt="2022-03-07T11:14:11.941" v="3609"/>
          <ac:picMkLst>
            <pc:docMk/>
            <pc:sldMk cId="1098921457" sldId="359"/>
            <ac:picMk id="9" creationId="{85F2885C-A530-420A-B5DA-F1DCB326BEFE}"/>
          </ac:picMkLst>
        </pc:picChg>
        <pc:picChg chg="add mod">
          <ac:chgData name="Rob Luijten" userId="3656dec8-07ff-49b6-baa7-7de42837e1f6" providerId="ADAL" clId="{A1DECE2F-BC89-4AF9-82F1-5538D8CA2FD9}" dt="2022-03-07T11:14:31.187" v="3620" actId="1076"/>
          <ac:picMkLst>
            <pc:docMk/>
            <pc:sldMk cId="1098921457" sldId="359"/>
            <ac:picMk id="10" creationId="{15949A27-60EC-43DA-98FE-CB79D0779255}"/>
          </ac:picMkLst>
        </pc:picChg>
        <pc:picChg chg="add mod">
          <ac:chgData name="Rob Luijten" userId="3656dec8-07ff-49b6-baa7-7de42837e1f6" providerId="ADAL" clId="{A1DECE2F-BC89-4AF9-82F1-5538D8CA2FD9}" dt="2022-03-07T11:14:40.142" v="3626" actId="1035"/>
          <ac:picMkLst>
            <pc:docMk/>
            <pc:sldMk cId="1098921457" sldId="359"/>
            <ac:picMk id="11" creationId="{59B4559D-29FF-41AD-BCC7-9D3D866681B5}"/>
          </ac:picMkLst>
        </pc:picChg>
      </pc:sldChg>
      <pc:sldChg chg="addSp delSp modSp new del">
        <pc:chgData name="Rob Luijten" userId="3656dec8-07ff-49b6-baa7-7de42837e1f6" providerId="ADAL" clId="{A1DECE2F-BC89-4AF9-82F1-5538D8CA2FD9}" dt="2022-03-07T11:13:35.046" v="3592" actId="680"/>
        <pc:sldMkLst>
          <pc:docMk/>
          <pc:sldMk cId="3273494422" sldId="359"/>
        </pc:sldMkLst>
        <pc:spChg chg="add del">
          <ac:chgData name="Rob Luijten" userId="3656dec8-07ff-49b6-baa7-7de42837e1f6" providerId="ADAL" clId="{A1DECE2F-BC89-4AF9-82F1-5538D8CA2FD9}" dt="2022-03-07T11:13:34.848" v="3591"/>
          <ac:spMkLst>
            <pc:docMk/>
            <pc:sldMk cId="3273494422" sldId="359"/>
            <ac:spMk id="3" creationId="{0E7A2E59-6396-4411-A521-D953C1DA5F01}"/>
          </ac:spMkLst>
        </pc:spChg>
        <pc:picChg chg="add del mod">
          <ac:chgData name="Rob Luijten" userId="3656dec8-07ff-49b6-baa7-7de42837e1f6" providerId="ADAL" clId="{A1DECE2F-BC89-4AF9-82F1-5538D8CA2FD9}" dt="2022-03-07T11:13:34.848" v="3591"/>
          <ac:picMkLst>
            <pc:docMk/>
            <pc:sldMk cId="3273494422" sldId="359"/>
            <ac:picMk id="7" creationId="{0F97D884-6FB5-4DD4-AE57-9940D638B42F}"/>
          </ac:picMkLst>
        </pc:picChg>
      </pc:sldChg>
      <pc:sldChg chg="delSp modSp new mod ord modNotesTx">
        <pc:chgData name="Rob Luijten" userId="3656dec8-07ff-49b6-baa7-7de42837e1f6" providerId="ADAL" clId="{A1DECE2F-BC89-4AF9-82F1-5538D8CA2FD9}" dt="2022-03-07T11:23:08.474" v="4169" actId="20577"/>
        <pc:sldMkLst>
          <pc:docMk/>
          <pc:sldMk cId="1432321917" sldId="360"/>
        </pc:sldMkLst>
        <pc:spChg chg="mod">
          <ac:chgData name="Rob Luijten" userId="3656dec8-07ff-49b6-baa7-7de42837e1f6" providerId="ADAL" clId="{A1DECE2F-BC89-4AF9-82F1-5538D8CA2FD9}" dt="2022-03-07T11:22:09.585" v="3835" actId="1076"/>
          <ac:spMkLst>
            <pc:docMk/>
            <pc:sldMk cId="1432321917" sldId="360"/>
            <ac:spMk id="2" creationId="{370EB2A9-BCBE-4BE6-AEEA-0AE039C3FE82}"/>
          </ac:spMkLst>
        </pc:spChg>
        <pc:spChg chg="mod">
          <ac:chgData name="Rob Luijten" userId="3656dec8-07ff-49b6-baa7-7de42837e1f6" providerId="ADAL" clId="{A1DECE2F-BC89-4AF9-82F1-5538D8CA2FD9}" dt="2022-03-07T11:22:09.585" v="3835" actId="1076"/>
          <ac:spMkLst>
            <pc:docMk/>
            <pc:sldMk cId="1432321917" sldId="360"/>
            <ac:spMk id="3" creationId="{46246537-62A7-45DB-B452-AF55A2D999EB}"/>
          </ac:spMkLst>
        </pc:spChg>
        <pc:spChg chg="del">
          <ac:chgData name="Rob Luijten" userId="3656dec8-07ff-49b6-baa7-7de42837e1f6" providerId="ADAL" clId="{A1DECE2F-BC89-4AF9-82F1-5538D8CA2FD9}" dt="2022-03-07T11:21:31.115" v="3822" actId="478"/>
          <ac:spMkLst>
            <pc:docMk/>
            <pc:sldMk cId="1432321917" sldId="360"/>
            <ac:spMk id="5" creationId="{3B83048A-D4FC-4E86-93AF-A61636C7FF54}"/>
          </ac:spMkLst>
        </pc:spChg>
      </pc:sldChg>
      <pc:sldChg chg="addSp modSp new mod modAnim modNotesTx">
        <pc:chgData name="Rob Luijten" userId="3656dec8-07ff-49b6-baa7-7de42837e1f6" providerId="ADAL" clId="{A1DECE2F-BC89-4AF9-82F1-5538D8CA2FD9}" dt="2022-03-07T12:50:02.227" v="6795" actId="1076"/>
        <pc:sldMkLst>
          <pc:docMk/>
          <pc:sldMk cId="2444198188" sldId="361"/>
        </pc:sldMkLst>
        <pc:spChg chg="mod">
          <ac:chgData name="Rob Luijten" userId="3656dec8-07ff-49b6-baa7-7de42837e1f6" providerId="ADAL" clId="{A1DECE2F-BC89-4AF9-82F1-5538D8CA2FD9}" dt="2022-03-07T11:24:31.379" v="4211" actId="20577"/>
          <ac:spMkLst>
            <pc:docMk/>
            <pc:sldMk cId="2444198188" sldId="361"/>
            <ac:spMk id="2" creationId="{06C7FE86-6228-4BE1-ABD5-95C1D4DB1068}"/>
          </ac:spMkLst>
        </pc:spChg>
        <pc:spChg chg="mod">
          <ac:chgData name="Rob Luijten" userId="3656dec8-07ff-49b6-baa7-7de42837e1f6" providerId="ADAL" clId="{A1DECE2F-BC89-4AF9-82F1-5538D8CA2FD9}" dt="2022-03-07T11:27:55.027" v="4806" actId="20577"/>
          <ac:spMkLst>
            <pc:docMk/>
            <pc:sldMk cId="2444198188" sldId="361"/>
            <ac:spMk id="3" creationId="{501E89D9-2F6C-4D7F-AEC9-D66672382AB6}"/>
          </ac:spMkLst>
        </pc:spChg>
        <pc:spChg chg="add mod">
          <ac:chgData name="Rob Luijten" userId="3656dec8-07ff-49b6-baa7-7de42837e1f6" providerId="ADAL" clId="{A1DECE2F-BC89-4AF9-82F1-5538D8CA2FD9}" dt="2022-03-07T11:27:12.110" v="4522" actId="1076"/>
          <ac:spMkLst>
            <pc:docMk/>
            <pc:sldMk cId="2444198188" sldId="361"/>
            <ac:spMk id="7" creationId="{ABE4D072-1E7A-4599-B033-321834E8C5E4}"/>
          </ac:spMkLst>
        </pc:spChg>
        <pc:picChg chg="add mod">
          <ac:chgData name="Rob Luijten" userId="3656dec8-07ff-49b6-baa7-7de42837e1f6" providerId="ADAL" clId="{A1DECE2F-BC89-4AF9-82F1-5538D8CA2FD9}" dt="2022-03-07T12:50:02.227" v="6795" actId="1076"/>
          <ac:picMkLst>
            <pc:docMk/>
            <pc:sldMk cId="2444198188" sldId="361"/>
            <ac:picMk id="10242" creationId="{B8812C46-E1C0-48DC-8077-81D9A4341998}"/>
          </ac:picMkLst>
        </pc:picChg>
      </pc:sldChg>
      <pc:sldChg chg="addSp delSp modSp new mod">
        <pc:chgData name="Rob Luijten" userId="3656dec8-07ff-49b6-baa7-7de42837e1f6" providerId="ADAL" clId="{A1DECE2F-BC89-4AF9-82F1-5538D8CA2FD9}" dt="2022-03-07T12:45:58.209" v="6135" actId="1076"/>
        <pc:sldMkLst>
          <pc:docMk/>
          <pc:sldMk cId="790739407" sldId="362"/>
        </pc:sldMkLst>
        <pc:spChg chg="mod">
          <ac:chgData name="Rob Luijten" userId="3656dec8-07ff-49b6-baa7-7de42837e1f6" providerId="ADAL" clId="{A1DECE2F-BC89-4AF9-82F1-5538D8CA2FD9}" dt="2022-03-07T11:28:36.162" v="4833" actId="20577"/>
          <ac:spMkLst>
            <pc:docMk/>
            <pc:sldMk cId="790739407" sldId="362"/>
            <ac:spMk id="2" creationId="{60C62801-6F84-4402-9224-F8D4BD34C01A}"/>
          </ac:spMkLst>
        </pc:spChg>
        <pc:spChg chg="del mod">
          <ac:chgData name="Rob Luijten" userId="3656dec8-07ff-49b6-baa7-7de42837e1f6" providerId="ADAL" clId="{A1DECE2F-BC89-4AF9-82F1-5538D8CA2FD9}" dt="2022-03-07T12:45:31.851" v="6127"/>
          <ac:spMkLst>
            <pc:docMk/>
            <pc:sldMk cId="790739407" sldId="362"/>
            <ac:spMk id="3" creationId="{817A3169-7D83-450D-954A-9DA87705B2D1}"/>
          </ac:spMkLst>
        </pc:spChg>
        <pc:spChg chg="del">
          <ac:chgData name="Rob Luijten" userId="3656dec8-07ff-49b6-baa7-7de42837e1f6" providerId="ADAL" clId="{A1DECE2F-BC89-4AF9-82F1-5538D8CA2FD9}" dt="2022-03-07T11:29:36.358" v="4886" actId="478"/>
          <ac:spMkLst>
            <pc:docMk/>
            <pc:sldMk cId="790739407" sldId="362"/>
            <ac:spMk id="5" creationId="{261C0A92-D25E-4A2C-AC46-8B567B2203EE}"/>
          </ac:spMkLst>
        </pc:spChg>
        <pc:spChg chg="add mod">
          <ac:chgData name="Rob Luijten" userId="3656dec8-07ff-49b6-baa7-7de42837e1f6" providerId="ADAL" clId="{A1DECE2F-BC89-4AF9-82F1-5538D8CA2FD9}" dt="2022-03-07T11:29:29.590" v="4885" actId="20577"/>
          <ac:spMkLst>
            <pc:docMk/>
            <pc:sldMk cId="790739407" sldId="362"/>
            <ac:spMk id="7" creationId="{FC71A2A7-C6B8-414F-A408-45FE120DCFEE}"/>
          </ac:spMkLst>
        </pc:spChg>
        <pc:picChg chg="add mod">
          <ac:chgData name="Rob Luijten" userId="3656dec8-07ff-49b6-baa7-7de42837e1f6" providerId="ADAL" clId="{A1DECE2F-BC89-4AF9-82F1-5538D8CA2FD9}" dt="2022-03-07T12:45:58.209" v="6135" actId="1076"/>
          <ac:picMkLst>
            <pc:docMk/>
            <pc:sldMk cId="790739407" sldId="362"/>
            <ac:picMk id="18434" creationId="{D10C75D7-5098-4F37-B1BB-E45D1F52C354}"/>
          </ac:picMkLst>
        </pc:picChg>
      </pc:sldChg>
      <pc:sldChg chg="delSp modSp new mod modNotesTx">
        <pc:chgData name="Rob Luijten" userId="3656dec8-07ff-49b6-baa7-7de42837e1f6" providerId="ADAL" clId="{A1DECE2F-BC89-4AF9-82F1-5538D8CA2FD9}" dt="2022-03-07T12:16:22.310" v="5855" actId="1076"/>
        <pc:sldMkLst>
          <pc:docMk/>
          <pc:sldMk cId="3518163571" sldId="363"/>
        </pc:sldMkLst>
        <pc:spChg chg="mod">
          <ac:chgData name="Rob Luijten" userId="3656dec8-07ff-49b6-baa7-7de42837e1f6" providerId="ADAL" clId="{A1DECE2F-BC89-4AF9-82F1-5538D8CA2FD9}" dt="2022-03-07T11:34:47.851" v="4912" actId="20577"/>
          <ac:spMkLst>
            <pc:docMk/>
            <pc:sldMk cId="3518163571" sldId="363"/>
            <ac:spMk id="2" creationId="{0D30A6C9-2BEA-40A7-9FD0-DAFBD89DBC9D}"/>
          </ac:spMkLst>
        </pc:spChg>
        <pc:spChg chg="mod">
          <ac:chgData name="Rob Luijten" userId="3656dec8-07ff-49b6-baa7-7de42837e1f6" providerId="ADAL" clId="{A1DECE2F-BC89-4AF9-82F1-5538D8CA2FD9}" dt="2022-03-07T12:16:22.310" v="5855" actId="1076"/>
          <ac:spMkLst>
            <pc:docMk/>
            <pc:sldMk cId="3518163571" sldId="363"/>
            <ac:spMk id="3" creationId="{936C90B3-43FE-4F25-B8A5-21BD0BC2ECE2}"/>
          </ac:spMkLst>
        </pc:spChg>
        <pc:spChg chg="del">
          <ac:chgData name="Rob Luijten" userId="3656dec8-07ff-49b6-baa7-7de42837e1f6" providerId="ADAL" clId="{A1DECE2F-BC89-4AF9-82F1-5538D8CA2FD9}" dt="2022-03-07T11:47:00.844" v="5578" actId="478"/>
          <ac:spMkLst>
            <pc:docMk/>
            <pc:sldMk cId="3518163571" sldId="363"/>
            <ac:spMk id="5" creationId="{D0D6BE8D-884C-4443-92AD-5BAC676612C2}"/>
          </ac:spMkLst>
        </pc:spChg>
        <pc:spChg chg="del">
          <ac:chgData name="Rob Luijten" userId="3656dec8-07ff-49b6-baa7-7de42837e1f6" providerId="ADAL" clId="{A1DECE2F-BC89-4AF9-82F1-5538D8CA2FD9}" dt="2022-03-07T11:47:06.478" v="5579" actId="478"/>
          <ac:spMkLst>
            <pc:docMk/>
            <pc:sldMk cId="3518163571" sldId="363"/>
            <ac:spMk id="6" creationId="{49A1129D-D45A-4715-BAF8-349AC72A1596}"/>
          </ac:spMkLst>
        </pc:spChg>
      </pc:sldChg>
      <pc:sldChg chg="addSp delSp modSp new mod">
        <pc:chgData name="Rob Luijten" userId="3656dec8-07ff-49b6-baa7-7de42837e1f6" providerId="ADAL" clId="{A1DECE2F-BC89-4AF9-82F1-5538D8CA2FD9}" dt="2022-03-07T12:14:31.584" v="5841" actId="478"/>
        <pc:sldMkLst>
          <pc:docMk/>
          <pc:sldMk cId="1822975709" sldId="364"/>
        </pc:sldMkLst>
        <pc:spChg chg="mod">
          <ac:chgData name="Rob Luijten" userId="3656dec8-07ff-49b6-baa7-7de42837e1f6" providerId="ADAL" clId="{A1DECE2F-BC89-4AF9-82F1-5538D8CA2FD9}" dt="2022-03-07T11:36:01.509" v="5093" actId="20577"/>
          <ac:spMkLst>
            <pc:docMk/>
            <pc:sldMk cId="1822975709" sldId="364"/>
            <ac:spMk id="2" creationId="{FD1CAC05-5D66-4FA9-92D6-B13C76D07B73}"/>
          </ac:spMkLst>
        </pc:spChg>
        <pc:spChg chg="del">
          <ac:chgData name="Rob Luijten" userId="3656dec8-07ff-49b6-baa7-7de42837e1f6" providerId="ADAL" clId="{A1DECE2F-BC89-4AF9-82F1-5538D8CA2FD9}" dt="2022-03-07T11:36:41.010" v="5094"/>
          <ac:spMkLst>
            <pc:docMk/>
            <pc:sldMk cId="1822975709" sldId="364"/>
            <ac:spMk id="3" creationId="{7870DAAA-1E65-4501-8786-87681342F643}"/>
          </ac:spMkLst>
        </pc:spChg>
        <pc:spChg chg="del">
          <ac:chgData name="Rob Luijten" userId="3656dec8-07ff-49b6-baa7-7de42837e1f6" providerId="ADAL" clId="{A1DECE2F-BC89-4AF9-82F1-5538D8CA2FD9}" dt="2022-03-07T11:53:00.749" v="5647" actId="478"/>
          <ac:spMkLst>
            <pc:docMk/>
            <pc:sldMk cId="1822975709" sldId="364"/>
            <ac:spMk id="5" creationId="{E78B3074-88AC-48EE-A44B-6172CCBBF95E}"/>
          </ac:spMkLst>
        </pc:spChg>
        <pc:spChg chg="del mod">
          <ac:chgData name="Rob Luijten" userId="3656dec8-07ff-49b6-baa7-7de42837e1f6" providerId="ADAL" clId="{A1DECE2F-BC89-4AF9-82F1-5538D8CA2FD9}" dt="2022-03-07T12:14:31.584" v="5841" actId="478"/>
          <ac:spMkLst>
            <pc:docMk/>
            <pc:sldMk cId="1822975709" sldId="364"/>
            <ac:spMk id="6" creationId="{55C78B92-D57C-4959-961A-03DD66795966}"/>
          </ac:spMkLst>
        </pc:spChg>
        <pc:graphicFrameChg chg="add mod modGraphic">
          <ac:chgData name="Rob Luijten" userId="3656dec8-07ff-49b6-baa7-7de42837e1f6" providerId="ADAL" clId="{A1DECE2F-BC89-4AF9-82F1-5538D8CA2FD9}" dt="2022-03-07T11:52:41.126" v="5646" actId="14734"/>
          <ac:graphicFrameMkLst>
            <pc:docMk/>
            <pc:sldMk cId="1822975709" sldId="364"/>
            <ac:graphicFrameMk id="7" creationId="{6DF2EC1F-E06B-47F7-8C56-1981637BF246}"/>
          </ac:graphicFrameMkLst>
        </pc:graphicFrameChg>
        <pc:graphicFrameChg chg="add mod modGraphic">
          <ac:chgData name="Rob Luijten" userId="3656dec8-07ff-49b6-baa7-7de42837e1f6" providerId="ADAL" clId="{A1DECE2F-BC89-4AF9-82F1-5538D8CA2FD9}" dt="2022-03-07T11:38:23.309" v="5107" actId="1076"/>
          <ac:graphicFrameMkLst>
            <pc:docMk/>
            <pc:sldMk cId="1822975709" sldId="364"/>
            <ac:graphicFrameMk id="8" creationId="{86B4B991-87EF-4A08-930E-4AC8435B034E}"/>
          </ac:graphicFrameMkLst>
        </pc:graphicFrameChg>
      </pc:sldChg>
      <pc:sldChg chg="addSp delSp modSp new mod modNotesTx">
        <pc:chgData name="Rob Luijten" userId="3656dec8-07ff-49b6-baa7-7de42837e1f6" providerId="ADAL" clId="{A1DECE2F-BC89-4AF9-82F1-5538D8CA2FD9}" dt="2022-03-07T12:22:54.096" v="5925" actId="167"/>
        <pc:sldMkLst>
          <pc:docMk/>
          <pc:sldMk cId="3475502988" sldId="365"/>
        </pc:sldMkLst>
        <pc:spChg chg="mod">
          <ac:chgData name="Rob Luijten" userId="3656dec8-07ff-49b6-baa7-7de42837e1f6" providerId="ADAL" clId="{A1DECE2F-BC89-4AF9-82F1-5538D8CA2FD9}" dt="2022-03-07T11:41:10.868" v="5130" actId="20577"/>
          <ac:spMkLst>
            <pc:docMk/>
            <pc:sldMk cId="3475502988" sldId="365"/>
            <ac:spMk id="2" creationId="{A5E5C37E-54AF-46DF-B63C-BD4CED7B2279}"/>
          </ac:spMkLst>
        </pc:spChg>
        <pc:spChg chg="mod">
          <ac:chgData name="Rob Luijten" userId="3656dec8-07ff-49b6-baa7-7de42837e1f6" providerId="ADAL" clId="{A1DECE2F-BC89-4AF9-82F1-5538D8CA2FD9}" dt="2022-03-07T12:22:18.399" v="5923" actId="20577"/>
          <ac:spMkLst>
            <pc:docMk/>
            <pc:sldMk cId="3475502988" sldId="365"/>
            <ac:spMk id="3" creationId="{80372316-E9A0-4850-BBCA-D18FDC5F4DBB}"/>
          </ac:spMkLst>
        </pc:spChg>
        <pc:spChg chg="del">
          <ac:chgData name="Rob Luijten" userId="3656dec8-07ff-49b6-baa7-7de42837e1f6" providerId="ADAL" clId="{A1DECE2F-BC89-4AF9-82F1-5538D8CA2FD9}" dt="2022-03-07T12:06:10.652" v="5804" actId="478"/>
          <ac:spMkLst>
            <pc:docMk/>
            <pc:sldMk cId="3475502988" sldId="365"/>
            <ac:spMk id="5" creationId="{411698EE-A0F4-48B7-81D9-02E00F793FDD}"/>
          </ac:spMkLst>
        </pc:spChg>
        <pc:spChg chg="del">
          <ac:chgData name="Rob Luijten" userId="3656dec8-07ff-49b6-baa7-7de42837e1f6" providerId="ADAL" clId="{A1DECE2F-BC89-4AF9-82F1-5538D8CA2FD9}" dt="2022-03-07T12:06:12.032" v="5805" actId="478"/>
          <ac:spMkLst>
            <pc:docMk/>
            <pc:sldMk cId="3475502988" sldId="365"/>
            <ac:spMk id="6" creationId="{22C481F6-9432-429D-9E9B-B143D29C263F}"/>
          </ac:spMkLst>
        </pc:spChg>
        <pc:spChg chg="add mod ord">
          <ac:chgData name="Rob Luijten" userId="3656dec8-07ff-49b6-baa7-7de42837e1f6" providerId="ADAL" clId="{A1DECE2F-BC89-4AF9-82F1-5538D8CA2FD9}" dt="2022-03-07T12:22:54.096" v="5925" actId="167"/>
          <ac:spMkLst>
            <pc:docMk/>
            <pc:sldMk cId="3475502988" sldId="365"/>
            <ac:spMk id="7" creationId="{14792171-BB6B-4BBC-B9FF-7CC38C18F4B5}"/>
          </ac:spMkLst>
        </pc:spChg>
      </pc:sldChg>
      <pc:sldChg chg="addSp delSp modSp new mod modNotesTx">
        <pc:chgData name="Rob Luijten" userId="3656dec8-07ff-49b6-baa7-7de42837e1f6" providerId="ADAL" clId="{A1DECE2F-BC89-4AF9-82F1-5538D8CA2FD9}" dt="2022-03-07T12:17:02.662" v="5860" actId="167"/>
        <pc:sldMkLst>
          <pc:docMk/>
          <pc:sldMk cId="3731898383" sldId="366"/>
        </pc:sldMkLst>
        <pc:spChg chg="mod">
          <ac:chgData name="Rob Luijten" userId="3656dec8-07ff-49b6-baa7-7de42837e1f6" providerId="ADAL" clId="{A1DECE2F-BC89-4AF9-82F1-5538D8CA2FD9}" dt="2022-03-07T11:53:30.459" v="5666" actId="20577"/>
          <ac:spMkLst>
            <pc:docMk/>
            <pc:sldMk cId="3731898383" sldId="366"/>
            <ac:spMk id="2" creationId="{C7DFCB33-E2F4-4643-A90A-0CEF617B4BA5}"/>
          </ac:spMkLst>
        </pc:spChg>
        <pc:spChg chg="mod">
          <ac:chgData name="Rob Luijten" userId="3656dec8-07ff-49b6-baa7-7de42837e1f6" providerId="ADAL" clId="{A1DECE2F-BC89-4AF9-82F1-5538D8CA2FD9}" dt="2022-03-07T12:16:33.177" v="5856" actId="2711"/>
          <ac:spMkLst>
            <pc:docMk/>
            <pc:sldMk cId="3731898383" sldId="366"/>
            <ac:spMk id="3" creationId="{6FA2E3D7-2174-481D-AACE-F8A62F59A79B}"/>
          </ac:spMkLst>
        </pc:spChg>
        <pc:spChg chg="del">
          <ac:chgData name="Rob Luijten" userId="3656dec8-07ff-49b6-baa7-7de42837e1f6" providerId="ADAL" clId="{A1DECE2F-BC89-4AF9-82F1-5538D8CA2FD9}" dt="2022-03-07T12:00:52.653" v="5787" actId="478"/>
          <ac:spMkLst>
            <pc:docMk/>
            <pc:sldMk cId="3731898383" sldId="366"/>
            <ac:spMk id="5" creationId="{79A0ADD5-4C6C-4437-AC7A-0DDF6A16BE13}"/>
          </ac:spMkLst>
        </pc:spChg>
        <pc:spChg chg="del">
          <ac:chgData name="Rob Luijten" userId="3656dec8-07ff-49b6-baa7-7de42837e1f6" providerId="ADAL" clId="{A1DECE2F-BC89-4AF9-82F1-5538D8CA2FD9}" dt="2022-03-07T12:00:55.705" v="5788" actId="478"/>
          <ac:spMkLst>
            <pc:docMk/>
            <pc:sldMk cId="3731898383" sldId="366"/>
            <ac:spMk id="6" creationId="{600CDD7F-D428-4DA1-B682-72372E4BD1C2}"/>
          </ac:spMkLst>
        </pc:spChg>
        <pc:spChg chg="add mod ord">
          <ac:chgData name="Rob Luijten" userId="3656dec8-07ff-49b6-baa7-7de42837e1f6" providerId="ADAL" clId="{A1DECE2F-BC89-4AF9-82F1-5538D8CA2FD9}" dt="2022-03-07T12:17:02.662" v="5860" actId="167"/>
          <ac:spMkLst>
            <pc:docMk/>
            <pc:sldMk cId="3731898383" sldId="366"/>
            <ac:spMk id="7" creationId="{78737F93-39C0-42AE-ADCB-C96A4EE6AB44}"/>
          </ac:spMkLst>
        </pc:spChg>
      </pc:sldChg>
      <pc:sldChg chg="delSp modSp new mod modNotesTx">
        <pc:chgData name="Rob Luijten" userId="3656dec8-07ff-49b6-baa7-7de42837e1f6" providerId="ADAL" clId="{A1DECE2F-BC89-4AF9-82F1-5538D8CA2FD9}" dt="2022-03-07T11:57:23.690" v="5772" actId="20577"/>
        <pc:sldMkLst>
          <pc:docMk/>
          <pc:sldMk cId="1872343928" sldId="367"/>
        </pc:sldMkLst>
        <pc:spChg chg="mod">
          <ac:chgData name="Rob Luijten" userId="3656dec8-07ff-49b6-baa7-7de42837e1f6" providerId="ADAL" clId="{A1DECE2F-BC89-4AF9-82F1-5538D8CA2FD9}" dt="2022-03-07T11:54:31.004" v="5683" actId="20577"/>
          <ac:spMkLst>
            <pc:docMk/>
            <pc:sldMk cId="1872343928" sldId="367"/>
            <ac:spMk id="2" creationId="{CB106423-5020-48A7-82AB-71EB45EBBF1F}"/>
          </ac:spMkLst>
        </pc:spChg>
        <pc:spChg chg="mod">
          <ac:chgData name="Rob Luijten" userId="3656dec8-07ff-49b6-baa7-7de42837e1f6" providerId="ADAL" clId="{A1DECE2F-BC89-4AF9-82F1-5538D8CA2FD9}" dt="2022-03-07T11:57:23.690" v="5772" actId="20577"/>
          <ac:spMkLst>
            <pc:docMk/>
            <pc:sldMk cId="1872343928" sldId="367"/>
            <ac:spMk id="3" creationId="{DE5B279F-BE17-4DFF-9BFC-D247F63210F9}"/>
          </ac:spMkLst>
        </pc:spChg>
        <pc:spChg chg="del">
          <ac:chgData name="Rob Luijten" userId="3656dec8-07ff-49b6-baa7-7de42837e1f6" providerId="ADAL" clId="{A1DECE2F-BC89-4AF9-82F1-5538D8CA2FD9}" dt="2022-03-07T11:56:54.982" v="5737" actId="478"/>
          <ac:spMkLst>
            <pc:docMk/>
            <pc:sldMk cId="1872343928" sldId="367"/>
            <ac:spMk id="5" creationId="{A3323EEC-8AAC-4455-AAFC-4ED37B29D6D7}"/>
          </ac:spMkLst>
        </pc:spChg>
      </pc:sldChg>
      <pc:sldChg chg="addSp delSp modSp new mod">
        <pc:chgData name="Rob Luijten" userId="3656dec8-07ff-49b6-baa7-7de42837e1f6" providerId="ADAL" clId="{A1DECE2F-BC89-4AF9-82F1-5538D8CA2FD9}" dt="2022-03-07T12:14:25.716" v="5839" actId="478"/>
        <pc:sldMkLst>
          <pc:docMk/>
          <pc:sldMk cId="4101296811" sldId="368"/>
        </pc:sldMkLst>
        <pc:spChg chg="del">
          <ac:chgData name="Rob Luijten" userId="3656dec8-07ff-49b6-baa7-7de42837e1f6" providerId="ADAL" clId="{A1DECE2F-BC89-4AF9-82F1-5538D8CA2FD9}" dt="2022-03-07T12:13:42.996" v="5834" actId="478"/>
          <ac:spMkLst>
            <pc:docMk/>
            <pc:sldMk cId="4101296811" sldId="368"/>
            <ac:spMk id="2" creationId="{2AAEC396-42A8-4630-952D-FF1B78AC7444}"/>
          </ac:spMkLst>
        </pc:spChg>
        <pc:spChg chg="del">
          <ac:chgData name="Rob Luijten" userId="3656dec8-07ff-49b6-baa7-7de42837e1f6" providerId="ADAL" clId="{A1DECE2F-BC89-4AF9-82F1-5538D8CA2FD9}" dt="2022-03-07T12:13:43.710" v="5835" actId="478"/>
          <ac:spMkLst>
            <pc:docMk/>
            <pc:sldMk cId="4101296811" sldId="368"/>
            <ac:spMk id="3" creationId="{F06CC109-06F0-413F-B645-A797ED48E0C1}"/>
          </ac:spMkLst>
        </pc:spChg>
        <pc:spChg chg="del">
          <ac:chgData name="Rob Luijten" userId="3656dec8-07ff-49b6-baa7-7de42837e1f6" providerId="ADAL" clId="{A1DECE2F-BC89-4AF9-82F1-5538D8CA2FD9}" dt="2022-03-07T12:14:24.804" v="5838" actId="478"/>
          <ac:spMkLst>
            <pc:docMk/>
            <pc:sldMk cId="4101296811" sldId="368"/>
            <ac:spMk id="5" creationId="{3EF918CB-59AE-4A77-9DF4-23696922537D}"/>
          </ac:spMkLst>
        </pc:spChg>
        <pc:spChg chg="del">
          <ac:chgData name="Rob Luijten" userId="3656dec8-07ff-49b6-baa7-7de42837e1f6" providerId="ADAL" clId="{A1DECE2F-BC89-4AF9-82F1-5538D8CA2FD9}" dt="2022-03-07T12:14:25.716" v="5839" actId="478"/>
          <ac:spMkLst>
            <pc:docMk/>
            <pc:sldMk cId="4101296811" sldId="368"/>
            <ac:spMk id="6" creationId="{D3974AB0-D5F6-4DD5-B73B-EBF0E9963AF5}"/>
          </ac:spMkLst>
        </pc:spChg>
        <pc:picChg chg="add mod">
          <ac:chgData name="Rob Luijten" userId="3656dec8-07ff-49b6-baa7-7de42837e1f6" providerId="ADAL" clId="{A1DECE2F-BC89-4AF9-82F1-5538D8CA2FD9}" dt="2022-03-07T12:13:55.158" v="5837" actId="1076"/>
          <ac:picMkLst>
            <pc:docMk/>
            <pc:sldMk cId="4101296811" sldId="368"/>
            <ac:picMk id="8" creationId="{1980C5CD-7C41-4710-AA55-19861AAE6B30}"/>
          </ac:picMkLst>
        </pc:picChg>
      </pc:sldChg>
      <pc:sldChg chg="addSp delSp modSp new mod">
        <pc:chgData name="Rob Luijten" userId="3656dec8-07ff-49b6-baa7-7de42837e1f6" providerId="ADAL" clId="{A1DECE2F-BC89-4AF9-82F1-5538D8CA2FD9}" dt="2022-03-07T12:59:41.428" v="6824" actId="478"/>
        <pc:sldMkLst>
          <pc:docMk/>
          <pc:sldMk cId="4096094491" sldId="369"/>
        </pc:sldMkLst>
        <pc:spChg chg="del">
          <ac:chgData name="Rob Luijten" userId="3656dec8-07ff-49b6-baa7-7de42837e1f6" providerId="ADAL" clId="{A1DECE2F-BC89-4AF9-82F1-5538D8CA2FD9}" dt="2022-03-07T12:38:42.344" v="6037"/>
          <ac:spMkLst>
            <pc:docMk/>
            <pc:sldMk cId="4096094491" sldId="369"/>
            <ac:spMk id="2" creationId="{95E013B3-E38C-498B-84FC-9C3C15676637}"/>
          </ac:spMkLst>
        </pc:spChg>
        <pc:spChg chg="mod">
          <ac:chgData name="Rob Luijten" userId="3656dec8-07ff-49b6-baa7-7de42837e1f6" providerId="ADAL" clId="{A1DECE2F-BC89-4AF9-82F1-5538D8CA2FD9}" dt="2022-03-07T12:44:17.660" v="6123" actId="2711"/>
          <ac:spMkLst>
            <pc:docMk/>
            <pc:sldMk cId="4096094491" sldId="369"/>
            <ac:spMk id="3" creationId="{A263F3E5-4643-47EB-9CF9-02A350BD8123}"/>
          </ac:spMkLst>
        </pc:spChg>
        <pc:spChg chg="del">
          <ac:chgData name="Rob Luijten" userId="3656dec8-07ff-49b6-baa7-7de42837e1f6" providerId="ADAL" clId="{A1DECE2F-BC89-4AF9-82F1-5538D8CA2FD9}" dt="2022-03-07T12:59:34.509" v="6822" actId="478"/>
          <ac:spMkLst>
            <pc:docMk/>
            <pc:sldMk cId="4096094491" sldId="369"/>
            <ac:spMk id="5" creationId="{84FCDD00-EC63-476D-B938-4AEE44C427EE}"/>
          </ac:spMkLst>
        </pc:spChg>
        <pc:spChg chg="del mod">
          <ac:chgData name="Rob Luijten" userId="3656dec8-07ff-49b6-baa7-7de42837e1f6" providerId="ADAL" clId="{A1DECE2F-BC89-4AF9-82F1-5538D8CA2FD9}" dt="2022-03-07T12:59:41.428" v="6824" actId="478"/>
          <ac:spMkLst>
            <pc:docMk/>
            <pc:sldMk cId="4096094491" sldId="369"/>
            <ac:spMk id="6" creationId="{475D13A5-19E3-4B74-AB21-EE50FBD6EBAC}"/>
          </ac:spMkLst>
        </pc:spChg>
        <pc:spChg chg="add mod">
          <ac:chgData name="Rob Luijten" userId="3656dec8-07ff-49b6-baa7-7de42837e1f6" providerId="ADAL" clId="{A1DECE2F-BC89-4AF9-82F1-5538D8CA2FD9}" dt="2022-03-07T12:38:42.344" v="6037"/>
          <ac:spMkLst>
            <pc:docMk/>
            <pc:sldMk cId="4096094491" sldId="369"/>
            <ac:spMk id="7" creationId="{A98851B5-C228-4A27-B033-311255A83531}"/>
          </ac:spMkLst>
        </pc:spChg>
      </pc:sldChg>
      <pc:sldChg chg="delSp modSp add mod">
        <pc:chgData name="Rob Luijten" userId="3656dec8-07ff-49b6-baa7-7de42837e1f6" providerId="ADAL" clId="{A1DECE2F-BC89-4AF9-82F1-5538D8CA2FD9}" dt="2022-03-07T13:00:10.936" v="6827" actId="313"/>
        <pc:sldMkLst>
          <pc:docMk/>
          <pc:sldMk cId="2303124473" sldId="370"/>
        </pc:sldMkLst>
        <pc:spChg chg="mod">
          <ac:chgData name="Rob Luijten" userId="3656dec8-07ff-49b6-baa7-7de42837e1f6" providerId="ADAL" clId="{A1DECE2F-BC89-4AF9-82F1-5538D8CA2FD9}" dt="2022-03-07T13:00:10.936" v="6827" actId="313"/>
          <ac:spMkLst>
            <pc:docMk/>
            <pc:sldMk cId="2303124473" sldId="370"/>
            <ac:spMk id="3" creationId="{A263F3E5-4643-47EB-9CF9-02A350BD8123}"/>
          </ac:spMkLst>
        </pc:spChg>
        <pc:spChg chg="del">
          <ac:chgData name="Rob Luijten" userId="3656dec8-07ff-49b6-baa7-7de42837e1f6" providerId="ADAL" clId="{A1DECE2F-BC89-4AF9-82F1-5538D8CA2FD9}" dt="2022-03-07T12:44:07.193" v="6119" actId="478"/>
          <ac:spMkLst>
            <pc:docMk/>
            <pc:sldMk cId="2303124473" sldId="370"/>
            <ac:spMk id="5" creationId="{84FCDD00-EC63-476D-B938-4AEE44C427EE}"/>
          </ac:spMkLst>
        </pc:spChg>
        <pc:spChg chg="del">
          <ac:chgData name="Rob Luijten" userId="3656dec8-07ff-49b6-baa7-7de42837e1f6" providerId="ADAL" clId="{A1DECE2F-BC89-4AF9-82F1-5538D8CA2FD9}" dt="2022-03-07T12:44:08.452" v="6120" actId="478"/>
          <ac:spMkLst>
            <pc:docMk/>
            <pc:sldMk cId="2303124473" sldId="370"/>
            <ac:spMk id="6" creationId="{475D13A5-19E3-4B74-AB21-EE50FBD6EBAC}"/>
          </ac:spMkLst>
        </pc:spChg>
      </pc:sldChg>
      <pc:sldChg chg="delSp modSp add mod">
        <pc:chgData name="Rob Luijten" userId="3656dec8-07ff-49b6-baa7-7de42837e1f6" providerId="ADAL" clId="{A1DECE2F-BC89-4AF9-82F1-5538D8CA2FD9}" dt="2022-03-07T13:01:03.151" v="6839" actId="20577"/>
        <pc:sldMkLst>
          <pc:docMk/>
          <pc:sldMk cId="278716816" sldId="371"/>
        </pc:sldMkLst>
        <pc:spChg chg="mod">
          <ac:chgData name="Rob Luijten" userId="3656dec8-07ff-49b6-baa7-7de42837e1f6" providerId="ADAL" clId="{A1DECE2F-BC89-4AF9-82F1-5538D8CA2FD9}" dt="2022-03-07T13:01:03.151" v="6839" actId="20577"/>
          <ac:spMkLst>
            <pc:docMk/>
            <pc:sldMk cId="278716816" sldId="371"/>
            <ac:spMk id="3" creationId="{A263F3E5-4643-47EB-9CF9-02A350BD8123}"/>
          </ac:spMkLst>
        </pc:spChg>
        <pc:spChg chg="del">
          <ac:chgData name="Rob Luijten" userId="3656dec8-07ff-49b6-baa7-7de42837e1f6" providerId="ADAL" clId="{A1DECE2F-BC89-4AF9-82F1-5538D8CA2FD9}" dt="2022-03-07T12:59:47.022" v="6825" actId="478"/>
          <ac:spMkLst>
            <pc:docMk/>
            <pc:sldMk cId="278716816" sldId="371"/>
            <ac:spMk id="5" creationId="{84FCDD00-EC63-476D-B938-4AEE44C427EE}"/>
          </ac:spMkLst>
        </pc:spChg>
        <pc:spChg chg="del">
          <ac:chgData name="Rob Luijten" userId="3656dec8-07ff-49b6-baa7-7de42837e1f6" providerId="ADAL" clId="{A1DECE2F-BC89-4AF9-82F1-5538D8CA2FD9}" dt="2022-03-07T12:59:48.277" v="6826" actId="478"/>
          <ac:spMkLst>
            <pc:docMk/>
            <pc:sldMk cId="278716816" sldId="371"/>
            <ac:spMk id="6" creationId="{475D13A5-19E3-4B74-AB21-EE50FBD6EBAC}"/>
          </ac:spMkLst>
        </pc:spChg>
        <pc:spChg chg="mod">
          <ac:chgData name="Rob Luijten" userId="3656dec8-07ff-49b6-baa7-7de42837e1f6" providerId="ADAL" clId="{A1DECE2F-BC89-4AF9-82F1-5538D8CA2FD9}" dt="2022-03-07T12:41:58.201" v="6066" actId="20577"/>
          <ac:spMkLst>
            <pc:docMk/>
            <pc:sldMk cId="278716816" sldId="371"/>
            <ac:spMk id="7" creationId="{A98851B5-C228-4A27-B033-311255A83531}"/>
          </ac:spMkLst>
        </pc:spChg>
      </pc:sldChg>
      <pc:sldChg chg="addSp delSp modSp add mod modAnim">
        <pc:chgData name="Rob Luijten" userId="3656dec8-07ff-49b6-baa7-7de42837e1f6" providerId="ADAL" clId="{A1DECE2F-BC89-4AF9-82F1-5538D8CA2FD9}" dt="2022-03-07T12:52:17.343" v="6820" actId="1035"/>
        <pc:sldMkLst>
          <pc:docMk/>
          <pc:sldMk cId="3706565707" sldId="372"/>
        </pc:sldMkLst>
        <pc:spChg chg="mod">
          <ac:chgData name="Rob Luijten" userId="3656dec8-07ff-49b6-baa7-7de42837e1f6" providerId="ADAL" clId="{A1DECE2F-BC89-4AF9-82F1-5538D8CA2FD9}" dt="2022-03-07T12:46:15.383" v="6151" actId="20577"/>
          <ac:spMkLst>
            <pc:docMk/>
            <pc:sldMk cId="3706565707" sldId="372"/>
            <ac:spMk id="2" creationId="{A5E5C37E-54AF-46DF-B63C-BD4CED7B2279}"/>
          </ac:spMkLst>
        </pc:spChg>
        <pc:spChg chg="mod">
          <ac:chgData name="Rob Luijten" userId="3656dec8-07ff-49b6-baa7-7de42837e1f6" providerId="ADAL" clId="{A1DECE2F-BC89-4AF9-82F1-5538D8CA2FD9}" dt="2022-03-07T12:48:48.289" v="6786" actId="207"/>
          <ac:spMkLst>
            <pc:docMk/>
            <pc:sldMk cId="3706565707" sldId="372"/>
            <ac:spMk id="3" creationId="{80372316-E9A0-4850-BBCA-D18FDC5F4DBB}"/>
          </ac:spMkLst>
        </pc:spChg>
        <pc:picChg chg="add del mod">
          <ac:chgData name="Rob Luijten" userId="3656dec8-07ff-49b6-baa7-7de42837e1f6" providerId="ADAL" clId="{A1DECE2F-BC89-4AF9-82F1-5538D8CA2FD9}" dt="2022-03-07T12:50:41.798" v="6799" actId="478"/>
          <ac:picMkLst>
            <pc:docMk/>
            <pc:sldMk cId="3706565707" sldId="372"/>
            <ac:picMk id="6" creationId="{1F4307D0-9B62-4057-83E0-48C9E5439F0D}"/>
          </ac:picMkLst>
        </pc:picChg>
        <pc:picChg chg="add mod ord">
          <ac:chgData name="Rob Luijten" userId="3656dec8-07ff-49b6-baa7-7de42837e1f6" providerId="ADAL" clId="{A1DECE2F-BC89-4AF9-82F1-5538D8CA2FD9}" dt="2022-03-07T12:52:17.343" v="6820" actId="1035"/>
          <ac:picMkLst>
            <pc:docMk/>
            <pc:sldMk cId="3706565707" sldId="372"/>
            <ac:picMk id="8" creationId="{22BC527D-BCAC-44E7-AF59-21229B47609A}"/>
          </ac:picMkLst>
        </pc:picChg>
      </pc:sldChg>
      <pc:sldChg chg="delSp modSp new mod">
        <pc:chgData name="Rob Luijten" userId="3656dec8-07ff-49b6-baa7-7de42837e1f6" providerId="ADAL" clId="{A1DECE2F-BC89-4AF9-82F1-5538D8CA2FD9}" dt="2022-03-07T15:18:21.167" v="7317" actId="6549"/>
        <pc:sldMkLst>
          <pc:docMk/>
          <pc:sldMk cId="2081122278" sldId="373"/>
        </pc:sldMkLst>
        <pc:spChg chg="mod">
          <ac:chgData name="Rob Luijten" userId="3656dec8-07ff-49b6-baa7-7de42837e1f6" providerId="ADAL" clId="{A1DECE2F-BC89-4AF9-82F1-5538D8CA2FD9}" dt="2022-03-07T15:11:30.025" v="7174" actId="20577"/>
          <ac:spMkLst>
            <pc:docMk/>
            <pc:sldMk cId="2081122278" sldId="373"/>
            <ac:spMk id="2" creationId="{D526DE41-86E1-49BC-A01B-6B4779F8FE62}"/>
          </ac:spMkLst>
        </pc:spChg>
        <pc:spChg chg="mod">
          <ac:chgData name="Rob Luijten" userId="3656dec8-07ff-49b6-baa7-7de42837e1f6" providerId="ADAL" clId="{A1DECE2F-BC89-4AF9-82F1-5538D8CA2FD9}" dt="2022-03-07T15:18:21.167" v="7317" actId="6549"/>
          <ac:spMkLst>
            <pc:docMk/>
            <pc:sldMk cId="2081122278" sldId="373"/>
            <ac:spMk id="3" creationId="{F834EDE2-3EBB-4FED-86C9-5FE2AF68831A}"/>
          </ac:spMkLst>
        </pc:spChg>
        <pc:spChg chg="del">
          <ac:chgData name="Rob Luijten" userId="3656dec8-07ff-49b6-baa7-7de42837e1f6" providerId="ADAL" clId="{A1DECE2F-BC89-4AF9-82F1-5538D8CA2FD9}" dt="2022-03-07T15:17:57.030" v="7314" actId="478"/>
          <ac:spMkLst>
            <pc:docMk/>
            <pc:sldMk cId="2081122278" sldId="373"/>
            <ac:spMk id="5" creationId="{81061B68-8532-4E1A-B854-2B4FE9162187}"/>
          </ac:spMkLst>
        </pc:spChg>
        <pc:spChg chg="del">
          <ac:chgData name="Rob Luijten" userId="3656dec8-07ff-49b6-baa7-7de42837e1f6" providerId="ADAL" clId="{A1DECE2F-BC89-4AF9-82F1-5538D8CA2FD9}" dt="2022-03-07T15:17:57.951" v="7315" actId="478"/>
          <ac:spMkLst>
            <pc:docMk/>
            <pc:sldMk cId="2081122278" sldId="373"/>
            <ac:spMk id="6" creationId="{A341F1AB-A9F5-4764-96D6-010D1D8134DA}"/>
          </ac:spMkLst>
        </pc:spChg>
      </pc:sldChg>
      <pc:sldChg chg="addSp delSp modSp new del mod">
        <pc:chgData name="Rob Luijten" userId="3656dec8-07ff-49b6-baa7-7de42837e1f6" providerId="ADAL" clId="{A1DECE2F-BC89-4AF9-82F1-5538D8CA2FD9}" dt="2022-03-07T13:10:49.951" v="7036" actId="47"/>
        <pc:sldMkLst>
          <pc:docMk/>
          <pc:sldMk cId="2649463049" sldId="373"/>
        </pc:sldMkLst>
        <pc:spChg chg="del mod">
          <ac:chgData name="Rob Luijten" userId="3656dec8-07ff-49b6-baa7-7de42837e1f6" providerId="ADAL" clId="{A1DECE2F-BC89-4AF9-82F1-5538D8CA2FD9}" dt="2022-03-07T13:10:47.365" v="7035" actId="478"/>
          <ac:spMkLst>
            <pc:docMk/>
            <pc:sldMk cId="2649463049" sldId="373"/>
            <ac:spMk id="2" creationId="{682F8796-F086-40A8-95D1-927D6CB4A744}"/>
          </ac:spMkLst>
        </pc:spChg>
        <pc:spChg chg="del mod">
          <ac:chgData name="Rob Luijten" userId="3656dec8-07ff-49b6-baa7-7de42837e1f6" providerId="ADAL" clId="{A1DECE2F-BC89-4AF9-82F1-5538D8CA2FD9}" dt="2022-03-07T13:10:46.185" v="7034" actId="478"/>
          <ac:spMkLst>
            <pc:docMk/>
            <pc:sldMk cId="2649463049" sldId="373"/>
            <ac:spMk id="3" creationId="{6B0EC313-4E6B-44D0-8C5D-B0E33E5688B7}"/>
          </ac:spMkLst>
        </pc:spChg>
        <pc:spChg chg="add mod">
          <ac:chgData name="Rob Luijten" userId="3656dec8-07ff-49b6-baa7-7de42837e1f6" providerId="ADAL" clId="{A1DECE2F-BC89-4AF9-82F1-5538D8CA2FD9}" dt="2022-03-07T13:10:46.185" v="7034" actId="478"/>
          <ac:spMkLst>
            <pc:docMk/>
            <pc:sldMk cId="2649463049" sldId="373"/>
            <ac:spMk id="8" creationId="{078727B9-F2DD-46F8-BF7A-11A7874D9FF8}"/>
          </ac:spMkLst>
        </pc:spChg>
        <pc:spChg chg="add mod">
          <ac:chgData name="Rob Luijten" userId="3656dec8-07ff-49b6-baa7-7de42837e1f6" providerId="ADAL" clId="{A1DECE2F-BC89-4AF9-82F1-5538D8CA2FD9}" dt="2022-03-07T13:10:47.365" v="7035" actId="478"/>
          <ac:spMkLst>
            <pc:docMk/>
            <pc:sldMk cId="2649463049" sldId="373"/>
            <ac:spMk id="10" creationId="{1D0BE8E8-B239-4436-A706-55CAC16BD146}"/>
          </ac:spMkLst>
        </pc:spChg>
      </pc:sldChg>
      <pc:sldChg chg="addSp delSp modSp add mod">
        <pc:chgData name="Rob Luijten" userId="3656dec8-07ff-49b6-baa7-7de42837e1f6" providerId="ADAL" clId="{A1DECE2F-BC89-4AF9-82F1-5538D8CA2FD9}" dt="2022-03-07T15:29:34.507" v="7510" actId="1036"/>
        <pc:sldMkLst>
          <pc:docMk/>
          <pc:sldMk cId="2037520328" sldId="374"/>
        </pc:sldMkLst>
        <pc:spChg chg="mod">
          <ac:chgData name="Rob Luijten" userId="3656dec8-07ff-49b6-baa7-7de42837e1f6" providerId="ADAL" clId="{A1DECE2F-BC89-4AF9-82F1-5538D8CA2FD9}" dt="2022-03-07T15:11:39.277" v="7189" actId="20577"/>
          <ac:spMkLst>
            <pc:docMk/>
            <pc:sldMk cId="2037520328" sldId="374"/>
            <ac:spMk id="2" creationId="{D526DE41-86E1-49BC-A01B-6B4779F8FE62}"/>
          </ac:spMkLst>
        </pc:spChg>
        <pc:spChg chg="mod">
          <ac:chgData name="Rob Luijten" userId="3656dec8-07ff-49b6-baa7-7de42837e1f6" providerId="ADAL" clId="{A1DECE2F-BC89-4AF9-82F1-5538D8CA2FD9}" dt="2022-03-07T15:28:08.212" v="7502" actId="14100"/>
          <ac:spMkLst>
            <pc:docMk/>
            <pc:sldMk cId="2037520328" sldId="374"/>
            <ac:spMk id="3" creationId="{F834EDE2-3EBB-4FED-86C9-5FE2AF68831A}"/>
          </ac:spMkLst>
        </pc:spChg>
        <pc:spChg chg="del">
          <ac:chgData name="Rob Luijten" userId="3656dec8-07ff-49b6-baa7-7de42837e1f6" providerId="ADAL" clId="{A1DECE2F-BC89-4AF9-82F1-5538D8CA2FD9}" dt="2022-03-07T15:11:56.892" v="7203" actId="478"/>
          <ac:spMkLst>
            <pc:docMk/>
            <pc:sldMk cId="2037520328" sldId="374"/>
            <ac:spMk id="5" creationId="{81061B68-8532-4E1A-B854-2B4FE9162187}"/>
          </ac:spMkLst>
        </pc:spChg>
        <pc:spChg chg="del">
          <ac:chgData name="Rob Luijten" userId="3656dec8-07ff-49b6-baa7-7de42837e1f6" providerId="ADAL" clId="{A1DECE2F-BC89-4AF9-82F1-5538D8CA2FD9}" dt="2022-03-07T15:11:57.950" v="7204" actId="478"/>
          <ac:spMkLst>
            <pc:docMk/>
            <pc:sldMk cId="2037520328" sldId="374"/>
            <ac:spMk id="6" creationId="{A341F1AB-A9F5-4764-96D6-010D1D8134DA}"/>
          </ac:spMkLst>
        </pc:spChg>
        <pc:spChg chg="add mod">
          <ac:chgData name="Rob Luijten" userId="3656dec8-07ff-49b6-baa7-7de42837e1f6" providerId="ADAL" clId="{A1DECE2F-BC89-4AF9-82F1-5538D8CA2FD9}" dt="2022-03-07T15:28:02.714" v="7501" actId="1038"/>
          <ac:spMkLst>
            <pc:docMk/>
            <pc:sldMk cId="2037520328" sldId="374"/>
            <ac:spMk id="9" creationId="{5901B1B8-C1E3-4E5A-918D-FCD1845FD167}"/>
          </ac:spMkLst>
        </pc:spChg>
        <pc:spChg chg="add del">
          <ac:chgData name="Rob Luijten" userId="3656dec8-07ff-49b6-baa7-7de42837e1f6" providerId="ADAL" clId="{A1DECE2F-BC89-4AF9-82F1-5538D8CA2FD9}" dt="2022-03-07T15:20:48.608" v="7337"/>
          <ac:spMkLst>
            <pc:docMk/>
            <pc:sldMk cId="2037520328" sldId="374"/>
            <ac:spMk id="10" creationId="{735EBB25-B5F8-495D-99D1-AF53D1524D3C}"/>
          </ac:spMkLst>
        </pc:spChg>
        <pc:spChg chg="add del">
          <ac:chgData name="Rob Luijten" userId="3656dec8-07ff-49b6-baa7-7de42837e1f6" providerId="ADAL" clId="{A1DECE2F-BC89-4AF9-82F1-5538D8CA2FD9}" dt="2022-03-07T15:20:48.608" v="7337"/>
          <ac:spMkLst>
            <pc:docMk/>
            <pc:sldMk cId="2037520328" sldId="374"/>
            <ac:spMk id="11" creationId="{61F3E47D-5151-4AB0-9CD7-BE2EFA205043}"/>
          </ac:spMkLst>
        </pc:spChg>
        <pc:spChg chg="add del mod">
          <ac:chgData name="Rob Luijten" userId="3656dec8-07ff-49b6-baa7-7de42837e1f6" providerId="ADAL" clId="{A1DECE2F-BC89-4AF9-82F1-5538D8CA2FD9}" dt="2022-03-07T15:20:50.596" v="7339"/>
          <ac:spMkLst>
            <pc:docMk/>
            <pc:sldMk cId="2037520328" sldId="374"/>
            <ac:spMk id="13" creationId="{C574D8B8-6170-4781-95CC-E144450D1626}"/>
          </ac:spMkLst>
        </pc:spChg>
        <pc:spChg chg="add mod">
          <ac:chgData name="Rob Luijten" userId="3656dec8-07ff-49b6-baa7-7de42837e1f6" providerId="ADAL" clId="{A1DECE2F-BC89-4AF9-82F1-5538D8CA2FD9}" dt="2022-03-07T15:29:34.507" v="7510" actId="1036"/>
          <ac:spMkLst>
            <pc:docMk/>
            <pc:sldMk cId="2037520328" sldId="374"/>
            <ac:spMk id="14" creationId="{D3F2CA49-4E71-4FEE-BD84-F09296BB0FA9}"/>
          </ac:spMkLst>
        </pc:spChg>
        <pc:picChg chg="add mod">
          <ac:chgData name="Rob Luijten" userId="3656dec8-07ff-49b6-baa7-7de42837e1f6" providerId="ADAL" clId="{A1DECE2F-BC89-4AF9-82F1-5538D8CA2FD9}" dt="2022-03-07T15:27:42.943" v="7480" actId="1076"/>
          <ac:picMkLst>
            <pc:docMk/>
            <pc:sldMk cId="2037520328" sldId="374"/>
            <ac:picMk id="7" creationId="{5CC127D4-286F-4666-AADA-F43A097886D1}"/>
          </ac:picMkLst>
        </pc:picChg>
        <pc:picChg chg="add mod">
          <ac:chgData name="Rob Luijten" userId="3656dec8-07ff-49b6-baa7-7de42837e1f6" providerId="ADAL" clId="{A1DECE2F-BC89-4AF9-82F1-5538D8CA2FD9}" dt="2022-03-07T15:27:45.634" v="7481" actId="1076"/>
          <ac:picMkLst>
            <pc:docMk/>
            <pc:sldMk cId="2037520328" sldId="374"/>
            <ac:picMk id="8" creationId="{92744B5E-F2E6-42CE-87EC-57B47135380D}"/>
          </ac:picMkLst>
        </pc:picChg>
        <pc:picChg chg="add del">
          <ac:chgData name="Rob Luijten" userId="3656dec8-07ff-49b6-baa7-7de42837e1f6" providerId="ADAL" clId="{A1DECE2F-BC89-4AF9-82F1-5538D8CA2FD9}" dt="2022-03-07T15:20:48.608" v="7337"/>
          <ac:picMkLst>
            <pc:docMk/>
            <pc:sldMk cId="2037520328" sldId="374"/>
            <ac:picMk id="19457" creationId="{8D4F6B38-578C-447B-8F44-DE06239D9FC9}"/>
          </ac:picMkLst>
        </pc:picChg>
      </pc:sldChg>
      <pc:sldChg chg="delSp modSp add mod">
        <pc:chgData name="Rob Luijten" userId="3656dec8-07ff-49b6-baa7-7de42837e1f6" providerId="ADAL" clId="{A1DECE2F-BC89-4AF9-82F1-5538D8CA2FD9}" dt="2022-03-08T07:28:51.033" v="7713" actId="5793"/>
        <pc:sldMkLst>
          <pc:docMk/>
          <pc:sldMk cId="445258016" sldId="375"/>
        </pc:sldMkLst>
        <pc:spChg chg="mod">
          <ac:chgData name="Rob Luijten" userId="3656dec8-07ff-49b6-baa7-7de42837e1f6" providerId="ADAL" clId="{A1DECE2F-BC89-4AF9-82F1-5538D8CA2FD9}" dt="2022-03-07T15:11:43.777" v="7199" actId="20577"/>
          <ac:spMkLst>
            <pc:docMk/>
            <pc:sldMk cId="445258016" sldId="375"/>
            <ac:spMk id="2" creationId="{D526DE41-86E1-49BC-A01B-6B4779F8FE62}"/>
          </ac:spMkLst>
        </pc:spChg>
        <pc:spChg chg="mod">
          <ac:chgData name="Rob Luijten" userId="3656dec8-07ff-49b6-baa7-7de42837e1f6" providerId="ADAL" clId="{A1DECE2F-BC89-4AF9-82F1-5538D8CA2FD9}" dt="2022-03-08T07:28:51.033" v="7713" actId="5793"/>
          <ac:spMkLst>
            <pc:docMk/>
            <pc:sldMk cId="445258016" sldId="375"/>
            <ac:spMk id="3" creationId="{F834EDE2-3EBB-4FED-86C9-5FE2AF68831A}"/>
          </ac:spMkLst>
        </pc:spChg>
        <pc:spChg chg="del">
          <ac:chgData name="Rob Luijten" userId="3656dec8-07ff-49b6-baa7-7de42837e1f6" providerId="ADAL" clId="{A1DECE2F-BC89-4AF9-82F1-5538D8CA2FD9}" dt="2022-03-07T15:12:00.308" v="7206" actId="478"/>
          <ac:spMkLst>
            <pc:docMk/>
            <pc:sldMk cId="445258016" sldId="375"/>
            <ac:spMk id="5" creationId="{81061B68-8532-4E1A-B854-2B4FE9162187}"/>
          </ac:spMkLst>
        </pc:spChg>
        <pc:spChg chg="del">
          <ac:chgData name="Rob Luijten" userId="3656dec8-07ff-49b6-baa7-7de42837e1f6" providerId="ADAL" clId="{A1DECE2F-BC89-4AF9-82F1-5538D8CA2FD9}" dt="2022-03-07T15:11:59.867" v="7205" actId="478"/>
          <ac:spMkLst>
            <pc:docMk/>
            <pc:sldMk cId="445258016" sldId="375"/>
            <ac:spMk id="6" creationId="{A341F1AB-A9F5-4764-96D6-010D1D8134DA}"/>
          </ac:spMkLst>
        </pc:spChg>
      </pc:sldChg>
      <pc:sldChg chg="delSp modSp new mod modNotesTx">
        <pc:chgData name="Rob Luijten" userId="3656dec8-07ff-49b6-baa7-7de42837e1f6" providerId="ADAL" clId="{A1DECE2F-BC89-4AF9-82F1-5538D8CA2FD9}" dt="2022-03-08T07:31:01.428" v="8102" actId="20577"/>
        <pc:sldMkLst>
          <pc:docMk/>
          <pc:sldMk cId="49046572" sldId="376"/>
        </pc:sldMkLst>
        <pc:spChg chg="mod">
          <ac:chgData name="Rob Luijten" userId="3656dec8-07ff-49b6-baa7-7de42837e1f6" providerId="ADAL" clId="{A1DECE2F-BC89-4AF9-82F1-5538D8CA2FD9}" dt="2022-03-07T15:30:26.338" v="7527" actId="20577"/>
          <ac:spMkLst>
            <pc:docMk/>
            <pc:sldMk cId="49046572" sldId="376"/>
            <ac:spMk id="2" creationId="{E470EA14-8B9F-4E0E-94A3-B3CE5DD25AB6}"/>
          </ac:spMkLst>
        </pc:spChg>
        <pc:spChg chg="mod">
          <ac:chgData name="Rob Luijten" userId="3656dec8-07ff-49b6-baa7-7de42837e1f6" providerId="ADAL" clId="{A1DECE2F-BC89-4AF9-82F1-5538D8CA2FD9}" dt="2022-03-07T15:37:29.747" v="7683" actId="1076"/>
          <ac:spMkLst>
            <pc:docMk/>
            <pc:sldMk cId="49046572" sldId="376"/>
            <ac:spMk id="3" creationId="{A25AEB53-C2B6-4AB3-B3A8-ADF6FBB28959}"/>
          </ac:spMkLst>
        </pc:spChg>
        <pc:spChg chg="del">
          <ac:chgData name="Rob Luijten" userId="3656dec8-07ff-49b6-baa7-7de42837e1f6" providerId="ADAL" clId="{A1DECE2F-BC89-4AF9-82F1-5538D8CA2FD9}" dt="2022-03-07T15:30:42.463" v="7529" actId="478"/>
          <ac:spMkLst>
            <pc:docMk/>
            <pc:sldMk cId="49046572" sldId="376"/>
            <ac:spMk id="5" creationId="{F6FFF00B-D9FF-4165-B715-2BF081D464A6}"/>
          </ac:spMkLst>
        </pc:spChg>
        <pc:spChg chg="del">
          <ac:chgData name="Rob Luijten" userId="3656dec8-07ff-49b6-baa7-7de42837e1f6" providerId="ADAL" clId="{A1DECE2F-BC89-4AF9-82F1-5538D8CA2FD9}" dt="2022-03-07T15:30:41.702" v="7528" actId="478"/>
          <ac:spMkLst>
            <pc:docMk/>
            <pc:sldMk cId="49046572" sldId="376"/>
            <ac:spMk id="6" creationId="{B56C6EF6-7FC7-420A-8861-049BCB61F1BA}"/>
          </ac:spMkLst>
        </pc:spChg>
      </pc:sldChg>
      <pc:sldChg chg="modSp mod">
        <pc:chgData name="Rob Luijten" userId="3656dec8-07ff-49b6-baa7-7de42837e1f6" providerId="ADAL" clId="{A1DECE2F-BC89-4AF9-82F1-5538D8CA2FD9}" dt="2022-03-08T07:47:20.080" v="9232" actId="404"/>
        <pc:sldMkLst>
          <pc:docMk/>
          <pc:sldMk cId="1561269645" sldId="379"/>
        </pc:sldMkLst>
        <pc:spChg chg="mod">
          <ac:chgData name="Rob Luijten" userId="3656dec8-07ff-49b6-baa7-7de42837e1f6" providerId="ADAL" clId="{A1DECE2F-BC89-4AF9-82F1-5538D8CA2FD9}" dt="2022-03-08T07:47:20.080" v="9232" actId="404"/>
          <ac:spMkLst>
            <pc:docMk/>
            <pc:sldMk cId="1561269645" sldId="379"/>
            <ac:spMk id="3" creationId="{A790CC0E-897A-48AE-9902-F212032A7614}"/>
          </ac:spMkLst>
        </pc:spChg>
      </pc:sldChg>
      <pc:sldChg chg="modSp mod">
        <pc:chgData name="Rob Luijten" userId="3656dec8-07ff-49b6-baa7-7de42837e1f6" providerId="ADAL" clId="{A1DECE2F-BC89-4AF9-82F1-5538D8CA2FD9}" dt="2022-03-08T07:50:29.322" v="9237" actId="403"/>
        <pc:sldMkLst>
          <pc:docMk/>
          <pc:sldMk cId="1548446759" sldId="383"/>
        </pc:sldMkLst>
        <pc:spChg chg="mod">
          <ac:chgData name="Rob Luijten" userId="3656dec8-07ff-49b6-baa7-7de42837e1f6" providerId="ADAL" clId="{A1DECE2F-BC89-4AF9-82F1-5538D8CA2FD9}" dt="2022-03-08T07:50:23.835" v="9234" actId="403"/>
          <ac:spMkLst>
            <pc:docMk/>
            <pc:sldMk cId="1548446759" sldId="383"/>
            <ac:spMk id="3" creationId="{78074B97-32D7-4F6F-A67D-D33A5AE2B924}"/>
          </ac:spMkLst>
        </pc:spChg>
        <pc:spChg chg="mod">
          <ac:chgData name="Rob Luijten" userId="3656dec8-07ff-49b6-baa7-7de42837e1f6" providerId="ADAL" clId="{A1DECE2F-BC89-4AF9-82F1-5538D8CA2FD9}" dt="2022-03-08T07:50:29.322" v="9237" actId="403"/>
          <ac:spMkLst>
            <pc:docMk/>
            <pc:sldMk cId="1548446759" sldId="383"/>
            <ac:spMk id="7" creationId="{366A7A86-5690-4358-99D7-45234B2598A8}"/>
          </ac:spMkLst>
        </pc:spChg>
      </pc:sldChg>
      <pc:sldChg chg="addSp delSp modSp add mod modNotesTx">
        <pc:chgData name="Rob Luijten" userId="3656dec8-07ff-49b6-baa7-7de42837e1f6" providerId="ADAL" clId="{A1DECE2F-BC89-4AF9-82F1-5538D8CA2FD9}" dt="2022-03-08T07:30:25.592" v="7884" actId="20577"/>
        <pc:sldMkLst>
          <pc:docMk/>
          <pc:sldMk cId="1912356971" sldId="389"/>
        </pc:sldMkLst>
        <pc:spChg chg="del">
          <ac:chgData name="Rob Luijten" userId="3656dec8-07ff-49b6-baa7-7de42837e1f6" providerId="ADAL" clId="{A1DECE2F-BC89-4AF9-82F1-5538D8CA2FD9}" dt="2022-03-08T07:29:35.442" v="7715" actId="478"/>
          <ac:spMkLst>
            <pc:docMk/>
            <pc:sldMk cId="1912356971" sldId="389"/>
            <ac:spMk id="2" creationId="{D526DE41-86E1-49BC-A01B-6B4779F8FE62}"/>
          </ac:spMkLst>
        </pc:spChg>
        <pc:spChg chg="del">
          <ac:chgData name="Rob Luijten" userId="3656dec8-07ff-49b6-baa7-7de42837e1f6" providerId="ADAL" clId="{A1DECE2F-BC89-4AF9-82F1-5538D8CA2FD9}" dt="2022-03-08T07:29:38.036" v="7717" actId="478"/>
          <ac:spMkLst>
            <pc:docMk/>
            <pc:sldMk cId="1912356971" sldId="389"/>
            <ac:spMk id="3" creationId="{F834EDE2-3EBB-4FED-86C9-5FE2AF68831A}"/>
          </ac:spMkLst>
        </pc:spChg>
        <pc:spChg chg="add del mod">
          <ac:chgData name="Rob Luijten" userId="3656dec8-07ff-49b6-baa7-7de42837e1f6" providerId="ADAL" clId="{A1DECE2F-BC89-4AF9-82F1-5538D8CA2FD9}" dt="2022-03-08T07:29:36.862" v="7716" actId="478"/>
          <ac:spMkLst>
            <pc:docMk/>
            <pc:sldMk cId="1912356971" sldId="389"/>
            <ac:spMk id="6" creationId="{03779136-BD73-4E20-8E68-31B09724821C}"/>
          </ac:spMkLst>
        </pc:spChg>
        <pc:spChg chg="add del mod">
          <ac:chgData name="Rob Luijten" userId="3656dec8-07ff-49b6-baa7-7de42837e1f6" providerId="ADAL" clId="{A1DECE2F-BC89-4AF9-82F1-5538D8CA2FD9}" dt="2022-03-08T07:29:39.324" v="7718" actId="478"/>
          <ac:spMkLst>
            <pc:docMk/>
            <pc:sldMk cId="1912356971" sldId="389"/>
            <ac:spMk id="8" creationId="{6ABB27FA-88D1-4E35-8133-D6B153D63CF3}"/>
          </ac:spMkLst>
        </pc:spChg>
        <pc:picChg chg="add mod">
          <ac:chgData name="Rob Luijten" userId="3656dec8-07ff-49b6-baa7-7de42837e1f6" providerId="ADAL" clId="{A1DECE2F-BC89-4AF9-82F1-5538D8CA2FD9}" dt="2022-03-08T07:29:51.533" v="7720" actId="1076"/>
          <ac:picMkLst>
            <pc:docMk/>
            <pc:sldMk cId="1912356971" sldId="389"/>
            <ac:picMk id="9" creationId="{7299F53B-E487-4903-9062-10159BFAE6A3}"/>
          </ac:picMkLst>
        </pc:picChg>
      </pc:sldChg>
      <pc:sldChg chg="addSp delSp modSp new mod">
        <pc:chgData name="Rob Luijten" userId="3656dec8-07ff-49b6-baa7-7de42837e1f6" providerId="ADAL" clId="{A1DECE2F-BC89-4AF9-82F1-5538D8CA2FD9}" dt="2022-03-08T07:37:10.195" v="8322" actId="1076"/>
        <pc:sldMkLst>
          <pc:docMk/>
          <pc:sldMk cId="1087771234" sldId="390"/>
        </pc:sldMkLst>
        <pc:spChg chg="mod">
          <ac:chgData name="Rob Luijten" userId="3656dec8-07ff-49b6-baa7-7de42837e1f6" providerId="ADAL" clId="{A1DECE2F-BC89-4AF9-82F1-5538D8CA2FD9}" dt="2022-03-08T07:37:03.313" v="8321" actId="20577"/>
          <ac:spMkLst>
            <pc:docMk/>
            <pc:sldMk cId="1087771234" sldId="390"/>
            <ac:spMk id="2" creationId="{774F2397-364B-4E67-A397-B2C61DEDAB01}"/>
          </ac:spMkLst>
        </pc:spChg>
        <pc:spChg chg="del">
          <ac:chgData name="Rob Luijten" userId="3656dec8-07ff-49b6-baa7-7de42837e1f6" providerId="ADAL" clId="{A1DECE2F-BC89-4AF9-82F1-5538D8CA2FD9}" dt="2022-03-08T07:36:31.076" v="8265" actId="478"/>
          <ac:spMkLst>
            <pc:docMk/>
            <pc:sldMk cId="1087771234" sldId="390"/>
            <ac:spMk id="3" creationId="{6E1CF102-1DBB-4BB0-8965-874308898858}"/>
          </ac:spMkLst>
        </pc:spChg>
        <pc:graphicFrameChg chg="add mod modGraphic">
          <ac:chgData name="Rob Luijten" userId="3656dec8-07ff-49b6-baa7-7de42837e1f6" providerId="ADAL" clId="{A1DECE2F-BC89-4AF9-82F1-5538D8CA2FD9}" dt="2022-03-08T07:37:10.195" v="8322" actId="1076"/>
          <ac:graphicFrameMkLst>
            <pc:docMk/>
            <pc:sldMk cId="1087771234" sldId="390"/>
            <ac:graphicFrameMk id="7" creationId="{C1A588F1-7908-43EA-83F1-CCEBF9AFE84E}"/>
          </ac:graphicFrameMkLst>
        </pc:graphicFrameChg>
      </pc:sldChg>
      <pc:sldChg chg="delSp modSp add mod ord">
        <pc:chgData name="Rob Luijten" userId="3656dec8-07ff-49b6-baa7-7de42837e1f6" providerId="ADAL" clId="{A1DECE2F-BC89-4AF9-82F1-5538D8CA2FD9}" dt="2022-03-08T07:40:04.745" v="8395" actId="1076"/>
        <pc:sldMkLst>
          <pc:docMk/>
          <pc:sldMk cId="2357737840" sldId="391"/>
        </pc:sldMkLst>
        <pc:spChg chg="mod">
          <ac:chgData name="Rob Luijten" userId="3656dec8-07ff-49b6-baa7-7de42837e1f6" providerId="ADAL" clId="{A1DECE2F-BC89-4AF9-82F1-5538D8CA2FD9}" dt="2022-03-08T07:39:39.867" v="8380" actId="20577"/>
          <ac:spMkLst>
            <pc:docMk/>
            <pc:sldMk cId="2357737840" sldId="391"/>
            <ac:spMk id="2" creationId="{4C0CC8EF-8F14-41E3-B98E-83E53E4515C2}"/>
          </ac:spMkLst>
        </pc:spChg>
        <pc:spChg chg="mod">
          <ac:chgData name="Rob Luijten" userId="3656dec8-07ff-49b6-baa7-7de42837e1f6" providerId="ADAL" clId="{A1DECE2F-BC89-4AF9-82F1-5538D8CA2FD9}" dt="2022-03-08T07:40:04.745" v="8395" actId="1076"/>
          <ac:spMkLst>
            <pc:docMk/>
            <pc:sldMk cId="2357737840" sldId="391"/>
            <ac:spMk id="3" creationId="{EA345454-8F1C-4A5E-AC3D-9AD6EB5A8F0F}"/>
          </ac:spMkLst>
        </pc:spChg>
        <pc:spChg chg="del">
          <ac:chgData name="Rob Luijten" userId="3656dec8-07ff-49b6-baa7-7de42837e1f6" providerId="ADAL" clId="{A1DECE2F-BC89-4AF9-82F1-5538D8CA2FD9}" dt="2022-03-08T07:39:30.339" v="8334" actId="478"/>
          <ac:spMkLst>
            <pc:docMk/>
            <pc:sldMk cId="2357737840" sldId="391"/>
            <ac:spMk id="7" creationId="{89C1E367-A54A-47B0-8191-4418418BCB5A}"/>
          </ac:spMkLst>
        </pc:spChg>
        <pc:spChg chg="del">
          <ac:chgData name="Rob Luijten" userId="3656dec8-07ff-49b6-baa7-7de42837e1f6" providerId="ADAL" clId="{A1DECE2F-BC89-4AF9-82F1-5538D8CA2FD9}" dt="2022-03-08T07:39:31.626" v="8335" actId="478"/>
          <ac:spMkLst>
            <pc:docMk/>
            <pc:sldMk cId="2357737840" sldId="391"/>
            <ac:spMk id="8" creationId="{DF4E31DB-3720-453F-AC3A-6A767962DE38}"/>
          </ac:spMkLst>
        </pc:spChg>
        <pc:picChg chg="del">
          <ac:chgData name="Rob Luijten" userId="3656dec8-07ff-49b6-baa7-7de42837e1f6" providerId="ADAL" clId="{A1DECE2F-BC89-4AF9-82F1-5538D8CA2FD9}" dt="2022-03-08T07:39:29.028" v="8333" actId="478"/>
          <ac:picMkLst>
            <pc:docMk/>
            <pc:sldMk cId="2357737840" sldId="391"/>
            <ac:picMk id="9" creationId="{E28207BB-F20B-4CC2-A58F-34338C83BEB5}"/>
          </ac:picMkLst>
        </pc:picChg>
      </pc:sldChg>
      <pc:sldChg chg="delSp modSp new mod">
        <pc:chgData name="Rob Luijten" userId="3656dec8-07ff-49b6-baa7-7de42837e1f6" providerId="ADAL" clId="{A1DECE2F-BC89-4AF9-82F1-5538D8CA2FD9}" dt="2022-03-08T07:45:17.930" v="8967" actId="20577"/>
        <pc:sldMkLst>
          <pc:docMk/>
          <pc:sldMk cId="16458966" sldId="392"/>
        </pc:sldMkLst>
        <pc:spChg chg="mod">
          <ac:chgData name="Rob Luijten" userId="3656dec8-07ff-49b6-baa7-7de42837e1f6" providerId="ADAL" clId="{A1DECE2F-BC89-4AF9-82F1-5538D8CA2FD9}" dt="2022-03-08T07:41:40.583" v="8431" actId="20577"/>
          <ac:spMkLst>
            <pc:docMk/>
            <pc:sldMk cId="16458966" sldId="392"/>
            <ac:spMk id="2" creationId="{7B1D0939-66D3-4587-89CC-72B2FB3399AD}"/>
          </ac:spMkLst>
        </pc:spChg>
        <pc:spChg chg="mod">
          <ac:chgData name="Rob Luijten" userId="3656dec8-07ff-49b6-baa7-7de42837e1f6" providerId="ADAL" clId="{A1DECE2F-BC89-4AF9-82F1-5538D8CA2FD9}" dt="2022-03-08T07:45:17.930" v="8967" actId="20577"/>
          <ac:spMkLst>
            <pc:docMk/>
            <pc:sldMk cId="16458966" sldId="392"/>
            <ac:spMk id="3" creationId="{A967B3A3-C4C3-4063-A0B3-ADDC23D6A8CD}"/>
          </ac:spMkLst>
        </pc:spChg>
        <pc:spChg chg="del">
          <ac:chgData name="Rob Luijten" userId="3656dec8-07ff-49b6-baa7-7de42837e1f6" providerId="ADAL" clId="{A1DECE2F-BC89-4AF9-82F1-5538D8CA2FD9}" dt="2022-03-08T07:44:47.488" v="8930" actId="478"/>
          <ac:spMkLst>
            <pc:docMk/>
            <pc:sldMk cId="16458966" sldId="392"/>
            <ac:spMk id="5" creationId="{DCD72113-9C29-400C-8D92-0FEE94CA6B9C}"/>
          </ac:spMkLst>
        </pc:spChg>
        <pc:spChg chg="del">
          <ac:chgData name="Rob Luijten" userId="3656dec8-07ff-49b6-baa7-7de42837e1f6" providerId="ADAL" clId="{A1DECE2F-BC89-4AF9-82F1-5538D8CA2FD9}" dt="2022-03-08T07:44:49.045" v="8931" actId="478"/>
          <ac:spMkLst>
            <pc:docMk/>
            <pc:sldMk cId="16458966" sldId="392"/>
            <ac:spMk id="6" creationId="{E71B95CE-B170-4AA9-8140-A7D9F2D29BF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08/03/2022</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a:t>
            </a:fld>
            <a:endParaRPr lang="en-GB"/>
          </a:p>
        </p:txBody>
      </p:sp>
    </p:spTree>
    <p:extLst>
      <p:ext uri="{BB962C8B-B14F-4D97-AF65-F5344CB8AC3E}">
        <p14:creationId xmlns:p14="http://schemas.microsoft.com/office/powerpoint/2010/main" val="3128657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EG – Europese gemeenschap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21</a:t>
            </a:fld>
            <a:endParaRPr lang="en-GB"/>
          </a:p>
        </p:txBody>
      </p:sp>
    </p:spTree>
    <p:extLst>
      <p:ext uri="{BB962C8B-B14F-4D97-AF65-F5344CB8AC3E}">
        <p14:creationId xmlns:p14="http://schemas.microsoft.com/office/powerpoint/2010/main" val="2140332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EG – Europese gemeenschap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22</a:t>
            </a:fld>
            <a:endParaRPr lang="en-GB"/>
          </a:p>
        </p:txBody>
      </p:sp>
    </p:spTree>
    <p:extLst>
      <p:ext uri="{BB962C8B-B14F-4D97-AF65-F5344CB8AC3E}">
        <p14:creationId xmlns:p14="http://schemas.microsoft.com/office/powerpoint/2010/main" val="3493081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900" b="0" i="0" dirty="0">
                <a:latin typeface="Times New Roman" panose="02020603050405020304" pitchFamily="18" charset="0"/>
                <a:ea typeface="Calibri" panose="020F0502020204030204" pitchFamily="34" charset="0"/>
                <a:cs typeface="Consolas" panose="020B0609020204030204" pitchFamily="49" charset="0"/>
              </a:rPr>
              <a:t>Dit zijn de meetnetten die er zijn, samen behoort dit tot het integraal meetnet. Per meetnet zijn er vaste punten waar er naar gekeken wordt en ook in welke frequentie er gemonitord, gemeten </a:t>
            </a:r>
            <a:r>
              <a:rPr lang="nl-NL" sz="900" b="0" i="0" dirty="0" err="1">
                <a:latin typeface="Times New Roman" panose="02020603050405020304" pitchFamily="18" charset="0"/>
                <a:ea typeface="Calibri" panose="020F0502020204030204" pitchFamily="34" charset="0"/>
                <a:cs typeface="Consolas" panose="020B0609020204030204" pitchFamily="49" charset="0"/>
              </a:rPr>
              <a:t>etc</a:t>
            </a:r>
            <a:r>
              <a:rPr lang="nl-NL" sz="900" b="0" i="0" dirty="0">
                <a:latin typeface="Times New Roman" panose="02020603050405020304" pitchFamily="18" charset="0"/>
                <a:ea typeface="Calibri" panose="020F0502020204030204" pitchFamily="34" charset="0"/>
                <a:cs typeface="Consolas" panose="020B0609020204030204" pitchFamily="49" charset="0"/>
              </a:rPr>
              <a:t> wordt. </a:t>
            </a:r>
            <a:endParaRPr lang="nl-NL" sz="900" b="0" i="0" dirty="0">
              <a:effectLst/>
              <a:latin typeface="Consolas" panose="020B0609020204030204" pitchFamily="49" charset="0"/>
              <a:ea typeface="Calibri" panose="020F0502020204030204" pitchFamily="34" charset="0"/>
              <a:cs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dirty="0">
              <a:latin typeface="Times New Roman" panose="02020603050405020304" pitchFamily="18" charset="0"/>
              <a:ea typeface="Calibri" panose="020F0502020204030204" pitchFamily="34" charset="0"/>
              <a:cs typeface="Consolas" panose="020B0609020204030204" pitchFamily="49" charset="0"/>
            </a:endParaRPr>
          </a:p>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26</a:t>
            </a:fld>
            <a:endParaRPr lang="en-GB"/>
          </a:p>
        </p:txBody>
      </p:sp>
    </p:spTree>
    <p:extLst>
      <p:ext uri="{BB962C8B-B14F-4D97-AF65-F5344CB8AC3E}">
        <p14:creationId xmlns:p14="http://schemas.microsoft.com/office/powerpoint/2010/main" val="717482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Schematisch overzicht integraal meetnet (daar staand dus alle meetnetten in maar ook </a:t>
            </a:r>
            <a:r>
              <a:rPr lang="nl-NL" dirty="0" err="1"/>
              <a:t>hoevaak</a:t>
            </a:r>
            <a:r>
              <a:rPr lang="nl-NL" dirty="0"/>
              <a:t> en wat er gemeten wordt)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28</a:t>
            </a:fld>
            <a:endParaRPr lang="en-GB"/>
          </a:p>
        </p:txBody>
      </p:sp>
    </p:spTree>
    <p:extLst>
      <p:ext uri="{BB962C8B-B14F-4D97-AF65-F5344CB8AC3E}">
        <p14:creationId xmlns:p14="http://schemas.microsoft.com/office/powerpoint/2010/main" val="2234378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Nee natuurlijk niet! Als je niet weet wat je moet meten, hoe weet je dan wat je mee moet nemen? </a:t>
            </a:r>
            <a:br>
              <a:rPr lang="nl-NL" dirty="0"/>
            </a:br>
            <a:r>
              <a:rPr lang="nl-NL" dirty="0"/>
              <a:t>Als ik je een liniaal geef om te meten en je vervolgens het zuurstofgehalte laat bepalen zijn we denk ik nog lang bezig.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29</a:t>
            </a:fld>
            <a:endParaRPr lang="en-GB"/>
          </a:p>
        </p:txBody>
      </p:sp>
    </p:spTree>
    <p:extLst>
      <p:ext uri="{BB962C8B-B14F-4D97-AF65-F5344CB8AC3E}">
        <p14:creationId xmlns:p14="http://schemas.microsoft.com/office/powerpoint/2010/main" val="2577820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i="0" dirty="0">
                <a:solidFill>
                  <a:srgbClr val="202122"/>
                </a:solidFill>
                <a:effectLst/>
                <a:latin typeface="Arial" panose="020B0604020202020204" pitchFamily="34" charset="0"/>
              </a:rPr>
              <a:t>A Secchi disk measurement should always be taken off the shady side of a boat or dock between 9:00 and 15:00</a:t>
            </a:r>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36</a:t>
            </a:fld>
            <a:endParaRPr lang="en-GB"/>
          </a:p>
        </p:txBody>
      </p:sp>
    </p:spTree>
    <p:extLst>
      <p:ext uri="{BB962C8B-B14F-4D97-AF65-F5344CB8AC3E}">
        <p14:creationId xmlns:p14="http://schemas.microsoft.com/office/powerpoint/2010/main" val="3048576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Colibacterie (</a:t>
            </a:r>
            <a:r>
              <a:rPr lang="nl-NL" dirty="0" err="1"/>
              <a:t>E.Coli</a:t>
            </a:r>
            <a:r>
              <a:rPr lang="nl-NL" dirty="0"/>
              <a:t>) is een poep bacterie, die zit in onze kont. Waarom is thermotolerant belangrijk hier? </a:t>
            </a:r>
            <a:br>
              <a:rPr lang="nl-NL" dirty="0"/>
            </a:br>
            <a:r>
              <a:rPr lang="nl-NL" dirty="0" err="1"/>
              <a:t>Chlorofyl-a</a:t>
            </a:r>
            <a:r>
              <a:rPr lang="nl-NL" dirty="0"/>
              <a:t> is bladgroenkorrels in planten (waarom meten we dit? ALGEN)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39</a:t>
            </a:fld>
            <a:endParaRPr lang="en-GB"/>
          </a:p>
        </p:txBody>
      </p:sp>
    </p:spTree>
    <p:extLst>
      <p:ext uri="{BB962C8B-B14F-4D97-AF65-F5344CB8AC3E}">
        <p14:creationId xmlns:p14="http://schemas.microsoft.com/office/powerpoint/2010/main" val="150754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Waterhuishoudkundige nevenfunctie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43</a:t>
            </a:fld>
            <a:endParaRPr lang="en-GB"/>
          </a:p>
        </p:txBody>
      </p:sp>
    </p:spTree>
    <p:extLst>
      <p:ext uri="{BB962C8B-B14F-4D97-AF65-F5344CB8AC3E}">
        <p14:creationId xmlns:p14="http://schemas.microsoft.com/office/powerpoint/2010/main" val="4047471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None/>
            </a:pPr>
            <a:r>
              <a:rPr lang="nl-NL" dirty="0"/>
              <a:t>Op de legger kun je ook zien wie verantwoordelijk is voor welk onderdeel van de waterlopen en over welke wateren we het hebben. </a:t>
            </a:r>
            <a:br>
              <a:rPr lang="nl-NL" dirty="0"/>
            </a:br>
            <a:r>
              <a:rPr lang="nl-NL" dirty="0"/>
              <a:t>A, B en C wateren</a:t>
            </a:r>
            <a:br>
              <a:rPr lang="nl-NL" dirty="0"/>
            </a:br>
            <a:br>
              <a:rPr lang="nl-NL" dirty="0"/>
            </a:br>
            <a:r>
              <a:rPr lang="nl-NL" b="1" i="0" dirty="0">
                <a:solidFill>
                  <a:srgbClr val="333333"/>
                </a:solidFill>
                <a:effectLst/>
                <a:latin typeface="Nunito sans" panose="020B0604020202020204" pitchFamily="2" charset="0"/>
              </a:rPr>
              <a:t>A-wateren</a:t>
            </a:r>
            <a:r>
              <a:rPr lang="nl-NL" b="0" i="0" dirty="0">
                <a:solidFill>
                  <a:srgbClr val="333333"/>
                </a:solidFill>
                <a:effectLst/>
                <a:latin typeface="Nunito sans" panose="020B0604020202020204" pitchFamily="2" charset="0"/>
              </a:rPr>
              <a:t>: van primair belang voor het waterbeheer en worden daarom door het waterschap onderhouden.</a:t>
            </a:r>
          </a:p>
          <a:p>
            <a:pPr algn="l">
              <a:buFont typeface="Arial" panose="020B0604020202020204" pitchFamily="34" charset="0"/>
              <a:buNone/>
            </a:pPr>
            <a:r>
              <a:rPr lang="nl-NL" b="1" i="0" dirty="0">
                <a:solidFill>
                  <a:srgbClr val="333333"/>
                </a:solidFill>
                <a:effectLst/>
                <a:latin typeface="Nunito sans" panose="020B0604020202020204" pitchFamily="2" charset="0"/>
              </a:rPr>
              <a:t>B-wateren</a:t>
            </a:r>
            <a:r>
              <a:rPr lang="nl-NL" b="0" i="0" dirty="0">
                <a:solidFill>
                  <a:srgbClr val="333333"/>
                </a:solidFill>
                <a:effectLst/>
                <a:latin typeface="Nunito sans" panose="020B0604020202020204" pitchFamily="2" charset="0"/>
              </a:rPr>
              <a:t>: van secundair belang voor het waterbeheer en dienen door de aangrenzende eigenaren te worden onderhouden.</a:t>
            </a:r>
          </a:p>
          <a:p>
            <a:pPr algn="l">
              <a:buFont typeface="Arial" panose="020B0604020202020204" pitchFamily="34" charset="0"/>
              <a:buNone/>
            </a:pPr>
            <a:r>
              <a:rPr lang="nl-NL" b="1" i="0" dirty="0">
                <a:solidFill>
                  <a:srgbClr val="333333"/>
                </a:solidFill>
                <a:effectLst/>
                <a:latin typeface="Nunito sans" panose="020B0604020202020204" pitchFamily="2" charset="0"/>
              </a:rPr>
              <a:t>C-wateren</a:t>
            </a:r>
            <a:r>
              <a:rPr lang="nl-NL" b="0" i="0" dirty="0">
                <a:solidFill>
                  <a:srgbClr val="333333"/>
                </a:solidFill>
                <a:effectLst/>
                <a:latin typeface="Nunito sans" panose="020B0604020202020204" pitchFamily="2" charset="0"/>
              </a:rPr>
              <a:t>: wateren die van tertiair belang zijn voor het waterbeheer waarvoor geen jaarlijkse onderhoudsplicht geldt.</a:t>
            </a:r>
          </a:p>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44</a:t>
            </a:fld>
            <a:endParaRPr lang="en-GB"/>
          </a:p>
        </p:txBody>
      </p:sp>
    </p:spTree>
    <p:extLst>
      <p:ext uri="{BB962C8B-B14F-4D97-AF65-F5344CB8AC3E}">
        <p14:creationId xmlns:p14="http://schemas.microsoft.com/office/powerpoint/2010/main" val="2251544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Welke twee hoofdwaterlopen hebben we hier? </a:t>
            </a:r>
            <a:br>
              <a:rPr lang="nl-NL" dirty="0"/>
            </a:br>
            <a:r>
              <a:rPr lang="nl-NL" dirty="0"/>
              <a:t>De Dommel (uit richting EHV) en de </a:t>
            </a:r>
            <a:r>
              <a:rPr lang="nl-NL" dirty="0" err="1"/>
              <a:t>Essche</a:t>
            </a:r>
            <a:r>
              <a:rPr lang="nl-NL" dirty="0"/>
              <a:t> Stroom (uit richting </a:t>
            </a:r>
            <a:r>
              <a:rPr lang="nl-NL" dirty="0" err="1"/>
              <a:t>Tillburg</a:t>
            </a:r>
            <a:r>
              <a:rPr lang="nl-NL" dirty="0"/>
              <a:t>)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45</a:t>
            </a:fld>
            <a:endParaRPr lang="en-GB"/>
          </a:p>
        </p:txBody>
      </p:sp>
    </p:spTree>
    <p:extLst>
      <p:ext uri="{BB962C8B-B14F-4D97-AF65-F5344CB8AC3E}">
        <p14:creationId xmlns:p14="http://schemas.microsoft.com/office/powerpoint/2010/main" val="119935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2</a:t>
            </a:fld>
            <a:endParaRPr lang="en-GB"/>
          </a:p>
        </p:txBody>
      </p:sp>
    </p:spTree>
    <p:extLst>
      <p:ext uri="{BB962C8B-B14F-4D97-AF65-F5344CB8AC3E}">
        <p14:creationId xmlns:p14="http://schemas.microsoft.com/office/powerpoint/2010/main" val="2571605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tweede muisklik komt het antwoord tevoorschijn.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47</a:t>
            </a:fld>
            <a:endParaRPr lang="en-GB"/>
          </a:p>
        </p:txBody>
      </p:sp>
    </p:spTree>
    <p:extLst>
      <p:ext uri="{BB962C8B-B14F-4D97-AF65-F5344CB8AC3E}">
        <p14:creationId xmlns:p14="http://schemas.microsoft.com/office/powerpoint/2010/main" val="605935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de leerlingen zelf nadenken, teken op het bord (met je de markers) hoe leerlingen zelf keten voorstellen, volgende dia is een voorbeeld van de waterketen.</a:t>
            </a:r>
            <a:br>
              <a:rPr lang="nl-NL" dirty="0"/>
            </a:br>
            <a:r>
              <a:rPr lang="nl-NL" dirty="0"/>
              <a:t>NOG NIET KLIKKEN!</a:t>
            </a:r>
            <a:br>
              <a:rPr lang="nl-NL" dirty="0"/>
            </a:br>
            <a:r>
              <a:rPr lang="nl-NL" dirty="0"/>
              <a:t>Bij klik komt de definitie en afbeelding tevoorschijn.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48</a:t>
            </a:fld>
            <a:endParaRPr lang="en-GB"/>
          </a:p>
        </p:txBody>
      </p:sp>
    </p:spTree>
    <p:extLst>
      <p:ext uri="{BB962C8B-B14F-4D97-AF65-F5344CB8AC3E}">
        <p14:creationId xmlns:p14="http://schemas.microsoft.com/office/powerpoint/2010/main" val="3949157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DWA = </a:t>
            </a:r>
            <a:r>
              <a:rPr lang="nl-NL" dirty="0" err="1"/>
              <a:t>DroogWeerAfvoer</a:t>
            </a:r>
            <a:r>
              <a:rPr lang="nl-NL" dirty="0"/>
              <a:t> (sterk geconcentreerd afvalwater) </a:t>
            </a:r>
            <a:br>
              <a:rPr lang="nl-NL" dirty="0"/>
            </a:br>
            <a:r>
              <a:rPr lang="nl-NL" dirty="0"/>
              <a:t>WRA = </a:t>
            </a:r>
            <a:r>
              <a:rPr lang="nl-NL" dirty="0" err="1"/>
              <a:t>RegenWeerAfvoer</a:t>
            </a:r>
            <a:r>
              <a:rPr lang="nl-NL" dirty="0"/>
              <a:t>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51</a:t>
            </a:fld>
            <a:endParaRPr lang="en-GB"/>
          </a:p>
        </p:txBody>
      </p:sp>
    </p:spTree>
    <p:extLst>
      <p:ext uri="{BB962C8B-B14F-4D97-AF65-F5344CB8AC3E}">
        <p14:creationId xmlns:p14="http://schemas.microsoft.com/office/powerpoint/2010/main" val="312998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Gemengd stelsel wordt geplaatst waar overstorten een probleem is.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53</a:t>
            </a:fld>
            <a:endParaRPr lang="en-GB"/>
          </a:p>
        </p:txBody>
      </p:sp>
    </p:spTree>
    <p:extLst>
      <p:ext uri="{BB962C8B-B14F-4D97-AF65-F5344CB8AC3E}">
        <p14:creationId xmlns:p14="http://schemas.microsoft.com/office/powerpoint/2010/main" val="3336918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Individuele Behandeling Afval water IBA </a:t>
            </a:r>
            <a:br>
              <a:rPr lang="nl-NL" dirty="0"/>
            </a:br>
            <a:r>
              <a:rPr lang="nl-NL" dirty="0"/>
              <a:t>Wat is nu het verschil tussen een septische tank en beerput? (beerput = zwart water dus alleen toilet water). Septische tank is grijs water (afvalwater inclusief water toilet) dit water bevat ook voedingsresten en zeep etc.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54</a:t>
            </a:fld>
            <a:endParaRPr lang="en-GB"/>
          </a:p>
        </p:txBody>
      </p:sp>
    </p:spTree>
    <p:extLst>
      <p:ext uri="{BB962C8B-B14F-4D97-AF65-F5344CB8AC3E}">
        <p14:creationId xmlns:p14="http://schemas.microsoft.com/office/powerpoint/2010/main" val="947349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55</a:t>
            </a:fld>
            <a:endParaRPr lang="en-GB"/>
          </a:p>
        </p:txBody>
      </p:sp>
    </p:spTree>
    <p:extLst>
      <p:ext uri="{BB962C8B-B14F-4D97-AF65-F5344CB8AC3E}">
        <p14:creationId xmlns:p14="http://schemas.microsoft.com/office/powerpoint/2010/main" val="438105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effectLst/>
                <a:latin typeface="Times New Roman" panose="02020603050405020304" pitchFamily="18" charset="0"/>
                <a:ea typeface="Swift-Light"/>
              </a:rPr>
              <a:t>Waar letten we op bij de kwaliteitsbeoordeling? Zoals gezegd op de scheikunde, natuurkunde en de biologie van het water. Maar ook op het gebruik van de oevers, de mogelijkheid dat het water mag overstromen en hoe de omgeving van het water is ingericht. </a:t>
            </a:r>
            <a:endParaRPr lang="nl-NL" sz="1000" dirty="0">
              <a:effectLst/>
              <a:latin typeface="Times New Roman" panose="02020603050405020304" pitchFamily="18" charset="0"/>
              <a:ea typeface="Calibri" panose="020F0502020204030204" pitchFamily="34" charset="0"/>
            </a:endParaRPr>
          </a:p>
          <a:p>
            <a:r>
              <a:rPr lang="nl-NL" sz="1000" dirty="0">
                <a:effectLst/>
                <a:latin typeface="Times New Roman" panose="02020603050405020304" pitchFamily="18" charset="0"/>
                <a:ea typeface="Swift-Light"/>
              </a:rPr>
              <a:t>Voor elk natuurlijk watertype is globaal beschreven hoe het er ecologisch zou moeten uitzien. Daarnaast heeft men getallen vastgesteld waarmee je de kwaliteit van elk aparte watertype zou kunnen meten. </a:t>
            </a:r>
            <a:endParaRPr lang="nl-NL" sz="1000" dirty="0">
              <a:effectLst/>
              <a:latin typeface="Times New Roman" panose="02020603050405020304" pitchFamily="18" charset="0"/>
              <a:ea typeface="Calibri" panose="020F0502020204030204" pitchFamily="34" charset="0"/>
            </a:endParaRPr>
          </a:p>
          <a:p>
            <a:endParaRPr lang="nl-NL" sz="1000"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4</a:t>
            </a:fld>
            <a:endParaRPr lang="en-GB"/>
          </a:p>
        </p:txBody>
      </p:sp>
    </p:spTree>
    <p:extLst>
      <p:ext uri="{BB962C8B-B14F-4D97-AF65-F5344CB8AC3E}">
        <p14:creationId xmlns:p14="http://schemas.microsoft.com/office/powerpoint/2010/main" val="27272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Vraag aan klas; Waarom andere eisen aan bijvoorbeeld rioleringswater dan aan drinkwater? Of waarom zijn er andere eisen gesteld aan de wateren van de maasplassen dan de wateren bij de estuaria? </a:t>
            </a:r>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5</a:t>
            </a:fld>
            <a:endParaRPr lang="en-GB"/>
          </a:p>
        </p:txBody>
      </p:sp>
    </p:spTree>
    <p:extLst>
      <p:ext uri="{BB962C8B-B14F-4D97-AF65-F5344CB8AC3E}">
        <p14:creationId xmlns:p14="http://schemas.microsoft.com/office/powerpoint/2010/main" val="1541278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6</a:t>
            </a:fld>
            <a:endParaRPr lang="en-GB"/>
          </a:p>
        </p:txBody>
      </p:sp>
    </p:spTree>
    <p:extLst>
      <p:ext uri="{BB962C8B-B14F-4D97-AF65-F5344CB8AC3E}">
        <p14:creationId xmlns:p14="http://schemas.microsoft.com/office/powerpoint/2010/main" val="3545003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9</a:t>
            </a:fld>
            <a:endParaRPr lang="en-GB"/>
          </a:p>
        </p:txBody>
      </p:sp>
    </p:spTree>
    <p:extLst>
      <p:ext uri="{BB962C8B-B14F-4D97-AF65-F5344CB8AC3E}">
        <p14:creationId xmlns:p14="http://schemas.microsoft.com/office/powerpoint/2010/main" val="1346349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lvl="0" indent="-342900">
              <a:buFont typeface="Times New Roman" panose="02020603050405020304" pitchFamily="18" charset="0"/>
              <a:buChar char="-"/>
            </a:pPr>
            <a:r>
              <a:rPr lang="nl-NL" sz="1800" dirty="0">
                <a:effectLst/>
                <a:latin typeface="Times New Roman" panose="02020603050405020304" pitchFamily="18" charset="0"/>
                <a:ea typeface="Swift-Light"/>
              </a:rPr>
              <a:t>de groeivorm: slanke planten wijzen op hoge stroomsnelheden</a:t>
            </a:r>
          </a:p>
          <a:p>
            <a:pPr marL="342900" lvl="0" indent="-342900">
              <a:buFont typeface="Times New Roman" panose="02020603050405020304" pitchFamily="18" charset="0"/>
              <a:buChar char="-"/>
            </a:pPr>
            <a:r>
              <a:rPr lang="nl-NL" sz="1800" dirty="0">
                <a:effectLst/>
                <a:latin typeface="Times New Roman" panose="02020603050405020304" pitchFamily="18" charset="0"/>
                <a:ea typeface="Swift-Light"/>
              </a:rPr>
              <a:t>aanwezigheid van onderwaterplanten: maat voor het doorzicht</a:t>
            </a:r>
          </a:p>
          <a:p>
            <a:pPr marL="342900" lvl="0" indent="-342900">
              <a:buFont typeface="Times New Roman" panose="02020603050405020304" pitchFamily="18" charset="0"/>
              <a:buChar char="-"/>
            </a:pPr>
            <a:r>
              <a:rPr lang="nl-NL" sz="1800" dirty="0">
                <a:effectLst/>
                <a:latin typeface="Times New Roman" panose="02020603050405020304" pitchFamily="18" charset="0"/>
                <a:ea typeface="Swift-Light"/>
              </a:rPr>
              <a:t>aanwezigheid van drijfbladplanten: weinig stroming en sliblaag aanwezig</a:t>
            </a:r>
          </a:p>
          <a:p>
            <a:pPr marL="342900" lvl="0" indent="-342900">
              <a:buFont typeface="Times New Roman" panose="02020603050405020304" pitchFamily="18" charset="0"/>
              <a:buChar char="-"/>
            </a:pPr>
            <a:r>
              <a:rPr lang="nl-NL" sz="1800" dirty="0">
                <a:effectLst/>
                <a:latin typeface="Times New Roman" panose="02020603050405020304" pitchFamily="18" charset="0"/>
                <a:ea typeface="Swift-Light"/>
              </a:rPr>
              <a:t>draadwier/flab en kroos aanwezigheid: sterk voedselrijk water</a:t>
            </a:r>
          </a:p>
          <a:p>
            <a:pPr marL="342900" lvl="0" indent="-342900">
              <a:buFont typeface="Times New Roman" panose="02020603050405020304" pitchFamily="18" charset="0"/>
              <a:buChar char="-"/>
            </a:pPr>
            <a:r>
              <a:rPr lang="nl-NL" sz="1800" dirty="0">
                <a:effectLst/>
                <a:latin typeface="Times New Roman" panose="02020603050405020304" pitchFamily="18" charset="0"/>
                <a:ea typeface="Swift-Light"/>
              </a:rPr>
              <a:t>oevervegetatie: kruiden en </a:t>
            </a:r>
            <a:r>
              <a:rPr lang="nl-NL" sz="1800" dirty="0" err="1">
                <a:effectLst/>
                <a:latin typeface="Times New Roman" panose="02020603050405020304" pitchFamily="18" charset="0"/>
                <a:ea typeface="Swift-Light"/>
              </a:rPr>
              <a:t>houtachtigen</a:t>
            </a:r>
            <a:r>
              <a:rPr lang="nl-NL" sz="1800" dirty="0">
                <a:effectLst/>
                <a:latin typeface="Times New Roman" panose="02020603050405020304" pitchFamily="18" charset="0"/>
                <a:ea typeface="Swift-Light"/>
              </a:rPr>
              <a:t> (struiken en bomen)</a:t>
            </a:r>
          </a:p>
          <a:p>
            <a:pPr marL="342900" lvl="0" indent="-342900">
              <a:buFont typeface="Times New Roman" panose="02020603050405020304" pitchFamily="18" charset="0"/>
              <a:buChar char="-"/>
            </a:pPr>
            <a:r>
              <a:rPr lang="nl-NL" sz="1800" dirty="0">
                <a:effectLst/>
                <a:latin typeface="Times New Roman" panose="02020603050405020304" pitchFamily="18" charset="0"/>
                <a:ea typeface="Swift-Light"/>
              </a:rPr>
              <a:t>bedekkingsgraad van het </a:t>
            </a:r>
            <a:r>
              <a:rPr lang="nl-NL" sz="1800" dirty="0" err="1">
                <a:effectLst/>
                <a:latin typeface="Times New Roman" panose="02020603050405020304" pitchFamily="18" charset="0"/>
                <a:ea typeface="Swift-Light"/>
              </a:rPr>
              <a:t>begroeibaar</a:t>
            </a:r>
            <a:r>
              <a:rPr lang="nl-NL" sz="1800" dirty="0">
                <a:effectLst/>
                <a:latin typeface="Times New Roman" panose="02020603050405020304" pitchFamily="18" charset="0"/>
                <a:ea typeface="Swift-Light"/>
              </a:rPr>
              <a:t> deel van het wateroppervlak</a:t>
            </a:r>
          </a:p>
          <a:p>
            <a:pPr marL="342900" lvl="0" indent="-342900">
              <a:buFont typeface="Times New Roman" panose="02020603050405020304" pitchFamily="18" charset="0"/>
              <a:buChar char="-"/>
            </a:pPr>
            <a:r>
              <a:rPr lang="nl-NL" sz="1800" dirty="0">
                <a:effectLst/>
                <a:latin typeface="Times New Roman" panose="02020603050405020304" pitchFamily="18" charset="0"/>
                <a:ea typeface="Swift-Light"/>
              </a:rPr>
              <a:t>soortensamenstelling: een lijst met kenmerkende soorten per watertype </a:t>
            </a:r>
          </a:p>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16</a:t>
            </a:fld>
            <a:endParaRPr lang="en-GB"/>
          </a:p>
        </p:txBody>
      </p:sp>
    </p:spTree>
    <p:extLst>
      <p:ext uri="{BB962C8B-B14F-4D97-AF65-F5344CB8AC3E}">
        <p14:creationId xmlns:p14="http://schemas.microsoft.com/office/powerpoint/2010/main" val="1396855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Times New Roman" panose="02020603050405020304" pitchFamily="18" charset="0"/>
                <a:ea typeface="Swift-Light"/>
              </a:rPr>
              <a:t>Interessant is dat de macrofauna niet alleen iets zegt over de biologische diversiteit maar ook over zaken als stroomsnelheid, waterdiepte, oevergebruik, zuurstofgehalte en voedselrijkdom van het water. Dit onderzoek is dan ook erg belangrijk voor waterbeheerders en zal altijd in het jaarprogramma worden opgenomen. </a:t>
            </a:r>
            <a:endParaRPr lang="nl-NL" sz="1200" dirty="0">
              <a:effectLst/>
              <a:latin typeface="Times New Roman" panose="02020603050405020304" pitchFamily="18" charset="0"/>
              <a:ea typeface="Calibri" panose="020F050202020403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17</a:t>
            </a:fld>
            <a:endParaRPr lang="en-GB"/>
          </a:p>
        </p:txBody>
      </p:sp>
    </p:spTree>
    <p:extLst>
      <p:ext uri="{BB962C8B-B14F-4D97-AF65-F5344CB8AC3E}">
        <p14:creationId xmlns:p14="http://schemas.microsoft.com/office/powerpoint/2010/main" val="1541877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dirty="0">
                <a:effectLst/>
                <a:ea typeface="Swift-Light"/>
              </a:rPr>
              <a:t>Andere algemene soorten als baars en blankvoorn komen relatief meer voor in heldere (vaak diepere) wateren met veel of weinig onderwater vegetatie en een kleine oeverzone.</a:t>
            </a:r>
            <a:r>
              <a:rPr lang="nl-NL" sz="1200" dirty="0">
                <a:ea typeface="Swift-Light"/>
              </a:rPr>
              <a:t> </a:t>
            </a:r>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19</a:t>
            </a:fld>
            <a:endParaRPr lang="en-GB"/>
          </a:p>
        </p:txBody>
      </p:sp>
    </p:spTree>
    <p:extLst>
      <p:ext uri="{BB962C8B-B14F-4D97-AF65-F5344CB8AC3E}">
        <p14:creationId xmlns:p14="http://schemas.microsoft.com/office/powerpoint/2010/main" val="401431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8-3-2022</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dirty="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8-3-2022</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8-3-2022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8-3-2022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8-3-2022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8-3-2022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8-3-2022</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8-3-2022</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dirty="0"/>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8-3-2022</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8-3-2022</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8-3-2022</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8-3-2022</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8" name="Titel 7"/>
          <p:cNvSpPr>
            <a:spLocks noGrp="1"/>
          </p:cNvSpPr>
          <p:nvPr>
            <p:ph type="ctrTitle"/>
          </p:nvPr>
        </p:nvSpPr>
        <p:spPr>
          <a:xfrm>
            <a:off x="562707" y="1371600"/>
            <a:ext cx="109728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nl-NL"/>
              <a:t>Klik om de stijl te bewerken</a:t>
            </a:r>
            <a:endParaRPr lang="en-US"/>
          </a:p>
        </p:txBody>
      </p:sp>
      <p:sp>
        <p:nvSpPr>
          <p:cNvPr id="9" name="Ondertitel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l-NL"/>
              <a:t>Klik om het opmaakprofiel van de modelondertitel te bewerken</a:t>
            </a:r>
            <a:endParaRPr lang="en-US"/>
          </a:p>
        </p:txBody>
      </p:sp>
      <p:sp>
        <p:nvSpPr>
          <p:cNvPr id="4" name="Tijdelijke aanduiding voor datum 13"/>
          <p:cNvSpPr>
            <a:spLocks noGrp="1"/>
          </p:cNvSpPr>
          <p:nvPr>
            <p:ph type="dt" sz="half" idx="10"/>
          </p:nvPr>
        </p:nvSpPr>
        <p:spPr/>
        <p:txBody>
          <a:bodyPr/>
          <a:lstStyle>
            <a:lvl1pPr>
              <a:defRPr/>
            </a:lvl1pPr>
          </a:lstStyle>
          <a:p>
            <a:pPr>
              <a:defRPr/>
            </a:pPr>
            <a:fld id="{6EA393D8-B47F-4C25-B1FD-2CB4B075800B}" type="datetime1">
              <a:rPr lang="nl-NL">
                <a:solidFill>
                  <a:prstClr val="white">
                    <a:shade val="50000"/>
                  </a:prstClr>
                </a:solidFill>
              </a:rPr>
              <a:pPr>
                <a:defRPr/>
              </a:pPr>
              <a:t>8-3-2022</a:t>
            </a:fld>
            <a:endParaRPr lang="nl-NL">
              <a:solidFill>
                <a:prstClr val="white">
                  <a:shade val="50000"/>
                </a:prstClr>
              </a:solidFill>
            </a:endParaRPr>
          </a:p>
        </p:txBody>
      </p:sp>
      <p:sp>
        <p:nvSpPr>
          <p:cNvPr id="5" name="Tijdelijke aanduiding voor voettekst 2"/>
          <p:cNvSpPr>
            <a:spLocks noGrp="1"/>
          </p:cNvSpPr>
          <p:nvPr>
            <p:ph type="ftr" sz="quarter" idx="11"/>
          </p:nvPr>
        </p:nvSpPr>
        <p:spPr/>
        <p:txBody>
          <a:bodyPr/>
          <a:lstStyle>
            <a:lvl1pPr>
              <a:defRPr/>
            </a:lvl1pPr>
          </a:lstStyle>
          <a:p>
            <a:pPr>
              <a:defRPr/>
            </a:pPr>
            <a:r>
              <a:rPr lang="nl-NL">
                <a:solidFill>
                  <a:prstClr val="white">
                    <a:shade val="50000"/>
                  </a:prstClr>
                </a:solidFill>
              </a:rPr>
              <a:t>Goede Aarde: bodem</a:t>
            </a:r>
          </a:p>
        </p:txBody>
      </p:sp>
      <p:sp>
        <p:nvSpPr>
          <p:cNvPr id="6" name="Tijdelijke aanduiding voor dianummer 22"/>
          <p:cNvSpPr>
            <a:spLocks noGrp="1"/>
          </p:cNvSpPr>
          <p:nvPr>
            <p:ph type="sldNum" sz="quarter" idx="12"/>
          </p:nvPr>
        </p:nvSpPr>
        <p:spPr/>
        <p:txBody>
          <a:bodyPr/>
          <a:lstStyle>
            <a:lvl1pPr>
              <a:defRPr/>
            </a:lvl1pPr>
          </a:lstStyle>
          <a:p>
            <a:fld id="{864B1672-E93A-4C70-9908-A2E3AF5476D1}" type="slidenum">
              <a:rPr lang="nl-NL" altLang="nl-NL"/>
              <a:pPr/>
              <a:t>‹nr.›</a:t>
            </a:fld>
            <a:endParaRPr lang="nl-NL" altLang="nl-NL"/>
          </a:p>
        </p:txBody>
      </p:sp>
    </p:spTree>
    <p:extLst>
      <p:ext uri="{BB962C8B-B14F-4D97-AF65-F5344CB8AC3E}">
        <p14:creationId xmlns:p14="http://schemas.microsoft.com/office/powerpoint/2010/main" val="130307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8-3-2022</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8-3-2022</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 id="2147483690" r:id="rId30"/>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s://www.google.nl/url?sa=i&amp;rct=j&amp;q=&amp;esrc=s&amp;source=images&amp;cd=&amp;cad=rja&amp;uact=8&amp;docid=WDQLvKasl9lj_M&amp;tbnid=2CdiaxynMQWW7M:&amp;ved=0CAUQjRw&amp;url=https://www.hondenpage.com/fotowedstrijd/foto/6943.php&amp;ei=siFxU_fPK8jkOtjAgSA&amp;bvm=bv.66330100,d.ZWU&amp;psig=AFQjCNH2h-tAEKhCcDWHhwj376hvdOAq_A&amp;ust=1400009475848857"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hyperlink" Target="https://www.dommel.nl/legger" TargetMode="External"/><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youtube.com/watch?v=ID1mRS-3IzM" TargetMode="External"/><Relationship Id="rId5" Type="http://schemas.openxmlformats.org/officeDocument/2006/relationships/image" Target="../media/image43.svg"/><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52.png"/><Relationship Id="rId4" Type="http://schemas.microsoft.com/office/2007/relationships/hdphoto" Target="../media/hdphoto3.wdp"/></Relationships>
</file>

<file path=ppt/slides/_rels/slide54.xml.rels><?xml version="1.0" encoding="UTF-8" standalone="yes"?>
<Relationships xmlns="http://schemas.openxmlformats.org/package/2006/relationships"><Relationship Id="rId3" Type="http://schemas.openxmlformats.org/officeDocument/2006/relationships/hyperlink" Target="http://www.youtube.com/watch?v=adkA8QOUvY0&amp;feature=related" TargetMode="External"/><Relationship Id="rId7" Type="http://schemas.openxmlformats.org/officeDocument/2006/relationships/hyperlink" Target="https://www.tiktok.com/@tonyhuismanlp/video/6947756462466747653"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45.svg"/><Relationship Id="rId4" Type="http://schemas.openxmlformats.org/officeDocument/2006/relationships/image" Target="../media/image44.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onderzoek naar waterkwaliteit slootjes en plassen - Bouw en Uitvoering">
            <a:extLst>
              <a:ext uri="{FF2B5EF4-FFF2-40B4-BE49-F238E27FC236}">
                <a16:creationId xmlns:a16="http://schemas.microsoft.com/office/drawing/2014/main" id="{AD6A2B4B-C448-41EB-860C-52D86D917DF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996"/>
          <a:stretch/>
        </p:blipFill>
        <p:spPr bwMode="auto">
          <a:xfrm>
            <a:off x="0" y="0"/>
            <a:ext cx="12192000" cy="4267404"/>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127279" y="3135086"/>
            <a:ext cx="10972800" cy="1828800"/>
          </a:xfrm>
        </p:spPr>
        <p:txBody>
          <a:bodyPr/>
          <a:lstStyle/>
          <a:p>
            <a:r>
              <a:rPr lang="nl-NL" dirty="0">
                <a:solidFill>
                  <a:srgbClr val="000644"/>
                </a:solidFill>
                <a:effectLst/>
              </a:rPr>
              <a:t>Wateronderzoek</a:t>
            </a:r>
          </a:p>
        </p:txBody>
      </p:sp>
      <p:sp>
        <p:nvSpPr>
          <p:cNvPr id="3" name="Ondertitel 2"/>
          <p:cNvSpPr>
            <a:spLocks noGrp="1"/>
          </p:cNvSpPr>
          <p:nvPr>
            <p:ph type="subTitle" idx="1"/>
          </p:nvPr>
        </p:nvSpPr>
        <p:spPr>
          <a:xfrm>
            <a:off x="4975182" y="4310948"/>
            <a:ext cx="7089539" cy="1752600"/>
          </a:xfrm>
        </p:spPr>
        <p:txBody>
          <a:bodyPr/>
          <a:lstStyle/>
          <a:p>
            <a:r>
              <a:rPr lang="nl-NL" sz="2400" dirty="0">
                <a:solidFill>
                  <a:schemeClr val="bg2">
                    <a:lumMod val="85000"/>
                  </a:schemeClr>
                </a:solidFill>
              </a:rPr>
              <a:t>Natte voetjes horen erbij </a:t>
            </a:r>
          </a:p>
        </p:txBody>
      </p:sp>
      <p:sp>
        <p:nvSpPr>
          <p:cNvPr id="5" name="Ondertitel 2">
            <a:extLst>
              <a:ext uri="{FF2B5EF4-FFF2-40B4-BE49-F238E27FC236}">
                <a16:creationId xmlns:a16="http://schemas.microsoft.com/office/drawing/2014/main" id="{264CC9BE-E802-4389-B01E-B3B47AF99EBE}"/>
              </a:ext>
            </a:extLst>
          </p:cNvPr>
          <p:cNvSpPr txBox="1">
            <a:spLocks/>
          </p:cNvSpPr>
          <p:nvPr/>
        </p:nvSpPr>
        <p:spPr>
          <a:xfrm>
            <a:off x="5857684" y="4527143"/>
            <a:ext cx="7089539" cy="1752600"/>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2pPr>
            <a:lvl3pPr marL="914400" indent="0" algn="ctr" defTabSz="914400" rtl="0" eaLnBrk="1" latinLnBrk="0" hangingPunct="1">
              <a:lnSpc>
                <a:spcPct val="100000"/>
              </a:lnSpc>
              <a:spcBef>
                <a:spcPts val="0"/>
              </a:spcBef>
              <a:buFont typeface="Arial" panose="020B0604020202020204" pitchFamily="34" charset="0"/>
              <a:buNone/>
              <a:defRPr sz="1800" b="0" kern="1200">
                <a:solidFill>
                  <a:schemeClr val="tx1"/>
                </a:solidFill>
                <a:latin typeface="+mn-lt"/>
                <a:ea typeface="+mn-ea"/>
                <a:cs typeface="+mn-cs"/>
              </a:defRPr>
            </a:lvl3pPr>
            <a:lvl4pPr marL="1371600" indent="0" algn="ctr"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1828800" indent="0" algn="ctr"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2286000" indent="0" algn="ctr" defTabSz="914400" rtl="0" eaLnBrk="1" latinLnBrk="0" hangingPunct="1">
              <a:lnSpc>
                <a:spcPct val="100000"/>
              </a:lnSpc>
              <a:spcBef>
                <a:spcPts val="0"/>
              </a:spcBef>
              <a:buFont typeface="+mj-lt"/>
              <a:buNone/>
              <a:defRPr sz="1800" kern="1200">
                <a:solidFill>
                  <a:schemeClr val="tx1"/>
                </a:solidFill>
                <a:latin typeface="+mn-lt"/>
                <a:ea typeface="+mn-ea"/>
                <a:cs typeface="+mn-cs"/>
              </a:defRPr>
            </a:lvl6pPr>
            <a:lvl7pPr marL="2743200" indent="0" algn="ctr" defTabSz="914400" rtl="0" eaLnBrk="1" latinLnBrk="0" hangingPunct="1">
              <a:lnSpc>
                <a:spcPct val="100000"/>
              </a:lnSpc>
              <a:spcBef>
                <a:spcPts val="0"/>
              </a:spcBef>
              <a:spcAft>
                <a:spcPts val="0"/>
              </a:spcAft>
              <a:buFont typeface="+mj-lt"/>
              <a:buNone/>
              <a:defRPr lang="nl-NL" sz="1800" kern="1200" noProof="0" dirty="0">
                <a:solidFill>
                  <a:schemeClr val="tx1"/>
                </a:solidFill>
                <a:latin typeface="+mn-lt"/>
                <a:ea typeface="+mn-ea"/>
                <a:cs typeface="+mn-cs"/>
              </a:defRPr>
            </a:lvl7pPr>
            <a:lvl8pPr marL="3200400" indent="0" algn="ctr"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365760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nl-NL" sz="2400" dirty="0">
                <a:solidFill>
                  <a:schemeClr val="bg2">
                    <a:lumMod val="95000"/>
                  </a:schemeClr>
                </a:solidFill>
              </a:rPr>
              <a:t>Natte sokken zijn wel echt hyper naar</a:t>
            </a:r>
          </a:p>
        </p:txBody>
      </p:sp>
    </p:spTree>
    <p:extLst>
      <p:ext uri="{BB962C8B-B14F-4D97-AF65-F5344CB8AC3E}">
        <p14:creationId xmlns:p14="http://schemas.microsoft.com/office/powerpoint/2010/main" val="2574358565"/>
      </p:ext>
    </p:extLst>
  </p:cSld>
  <p:clrMapOvr>
    <a:masterClrMapping/>
  </p:clrMapOvr>
  <mc:AlternateContent xmlns:mc="http://schemas.openxmlformats.org/markup-compatibility/2006" xmlns:p14="http://schemas.microsoft.com/office/powerpoint/2010/main">
    <mc:Choice Requires="p14">
      <p:transition spd="slow" p14:dur="2000" advTm="1425"/>
    </mc:Choice>
    <mc:Fallback xmlns="">
      <p:transition spd="slow" advTm="142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EA2A0305-5CC2-44D1-AC66-1C353CBA2E0E}"/>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27846616-C3B2-4AE6-B806-89D479165402}"/>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ADEE6BF9-6F01-469F-AE37-98E6E0B0D033}"/>
              </a:ext>
            </a:extLst>
          </p:cNvPr>
          <p:cNvSpPr>
            <a:spLocks noGrp="1"/>
          </p:cNvSpPr>
          <p:nvPr>
            <p:ph type="sldNum" sz="quarter" idx="12"/>
          </p:nvPr>
        </p:nvSpPr>
        <p:spPr/>
        <p:txBody>
          <a:bodyPr/>
          <a:lstStyle/>
          <a:p>
            <a:fld id="{45B76B8B-DE07-48A4-9913-B57A52F2F853}" type="slidenum">
              <a:rPr lang="nl-NL" noProof="0" smtClean="0"/>
              <a:t>10</a:t>
            </a:fld>
            <a:endParaRPr lang="nl-NL" noProof="0"/>
          </a:p>
        </p:txBody>
      </p:sp>
      <p:pic>
        <p:nvPicPr>
          <p:cNvPr id="10" name="Afbeelding 9">
            <a:extLst>
              <a:ext uri="{FF2B5EF4-FFF2-40B4-BE49-F238E27FC236}">
                <a16:creationId xmlns:a16="http://schemas.microsoft.com/office/drawing/2014/main" id="{15949A27-60EC-43DA-98FE-CB79D0779255}"/>
              </a:ext>
            </a:extLst>
          </p:cNvPr>
          <p:cNvPicPr>
            <a:picLocks noChangeAspect="1"/>
          </p:cNvPicPr>
          <p:nvPr/>
        </p:nvPicPr>
        <p:blipFill>
          <a:blip r:embed="rId2"/>
          <a:stretch>
            <a:fillRect/>
          </a:stretch>
        </p:blipFill>
        <p:spPr>
          <a:xfrm>
            <a:off x="0" y="0"/>
            <a:ext cx="7601415" cy="6858000"/>
          </a:xfrm>
          <a:prstGeom prst="rect">
            <a:avLst/>
          </a:prstGeom>
        </p:spPr>
      </p:pic>
      <p:pic>
        <p:nvPicPr>
          <p:cNvPr id="11" name="Afbeelding 10">
            <a:extLst>
              <a:ext uri="{FF2B5EF4-FFF2-40B4-BE49-F238E27FC236}">
                <a16:creationId xmlns:a16="http://schemas.microsoft.com/office/drawing/2014/main" id="{59B4559D-29FF-41AD-BCC7-9D3D866681B5}"/>
              </a:ext>
            </a:extLst>
          </p:cNvPr>
          <p:cNvPicPr>
            <a:picLocks noChangeAspect="1"/>
          </p:cNvPicPr>
          <p:nvPr/>
        </p:nvPicPr>
        <p:blipFill>
          <a:blip r:embed="rId3"/>
          <a:stretch>
            <a:fillRect/>
          </a:stretch>
        </p:blipFill>
        <p:spPr>
          <a:xfrm>
            <a:off x="4057650" y="-57875"/>
            <a:ext cx="8134350" cy="6619875"/>
          </a:xfrm>
          <a:prstGeom prst="rect">
            <a:avLst/>
          </a:prstGeom>
        </p:spPr>
      </p:pic>
    </p:spTree>
    <p:extLst>
      <p:ext uri="{BB962C8B-B14F-4D97-AF65-F5344CB8AC3E}">
        <p14:creationId xmlns:p14="http://schemas.microsoft.com/office/powerpoint/2010/main" val="109892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26EBB2DB-C935-411E-8943-0D55398C465B}"/>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
        <p:nvSpPr>
          <p:cNvPr id="6" name="Tijdelijke aanduiding voor dianummer 5">
            <a:extLst>
              <a:ext uri="{FF2B5EF4-FFF2-40B4-BE49-F238E27FC236}">
                <a16:creationId xmlns:a16="http://schemas.microsoft.com/office/drawing/2014/main" id="{19F7A5B2-8607-458E-9C17-9420EDE019A8}"/>
              </a:ext>
            </a:extLst>
          </p:cNvPr>
          <p:cNvSpPr>
            <a:spLocks noGrp="1"/>
          </p:cNvSpPr>
          <p:nvPr>
            <p:ph type="sldNum" sz="quarter" idx="12"/>
          </p:nvPr>
        </p:nvSpPr>
        <p:spPr/>
        <p:txBody>
          <a:bodyPr/>
          <a:lstStyle/>
          <a:p>
            <a:fld id="{45B76B8B-DE07-48A4-9913-B57A52F2F853}" type="slidenum">
              <a:rPr lang="nl-NL" noProof="0" smtClean="0"/>
              <a:t>11</a:t>
            </a:fld>
            <a:endParaRPr lang="nl-NL" noProof="0"/>
          </a:p>
        </p:txBody>
      </p:sp>
      <p:pic>
        <p:nvPicPr>
          <p:cNvPr id="6146" name="Picture 2" descr="Status waterlichamen van de KRW">
            <a:extLst>
              <a:ext uri="{FF2B5EF4-FFF2-40B4-BE49-F238E27FC236}">
                <a16:creationId xmlns:a16="http://schemas.microsoft.com/office/drawing/2014/main" id="{47B56B09-39B6-4C67-AD07-CE11E225FFE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350" y="152400"/>
            <a:ext cx="6286500" cy="6553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438177BD-DC4C-4CE9-94F1-7A3476BBD788}"/>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48734"/>
          <a:stretch/>
        </p:blipFill>
        <p:spPr bwMode="auto">
          <a:xfrm>
            <a:off x="5616139" y="0"/>
            <a:ext cx="4199720" cy="55854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981AEB3C-4CCD-4B18-A0E7-CC77C7BBF0C5}"/>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2976" t="13222" r="12426" b="45300"/>
          <a:stretch/>
        </p:blipFill>
        <p:spPr bwMode="auto">
          <a:xfrm>
            <a:off x="8485789" y="3429000"/>
            <a:ext cx="1888298" cy="217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287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AEA7F9D5-80C2-4C1B-B874-8CE71F313520}"/>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
        <p:nvSpPr>
          <p:cNvPr id="6" name="Tijdelijke aanduiding voor dianummer 5">
            <a:extLst>
              <a:ext uri="{FF2B5EF4-FFF2-40B4-BE49-F238E27FC236}">
                <a16:creationId xmlns:a16="http://schemas.microsoft.com/office/drawing/2014/main" id="{6B951723-4193-485F-AF29-140098B55CE8}"/>
              </a:ext>
            </a:extLst>
          </p:cNvPr>
          <p:cNvSpPr>
            <a:spLocks noGrp="1"/>
          </p:cNvSpPr>
          <p:nvPr>
            <p:ph type="sldNum" sz="quarter" idx="12"/>
          </p:nvPr>
        </p:nvSpPr>
        <p:spPr/>
        <p:txBody>
          <a:bodyPr/>
          <a:lstStyle/>
          <a:p>
            <a:fld id="{45B76B8B-DE07-48A4-9913-B57A52F2F853}" type="slidenum">
              <a:rPr lang="nl-NL" noProof="0" smtClean="0"/>
              <a:t>12</a:t>
            </a:fld>
            <a:endParaRPr lang="nl-NL" noProof="0"/>
          </a:p>
        </p:txBody>
      </p:sp>
      <p:pic>
        <p:nvPicPr>
          <p:cNvPr id="7170" name="Picture 2" descr="Beoordeling waterkwaliteit in KRW">
            <a:extLst>
              <a:ext uri="{FF2B5EF4-FFF2-40B4-BE49-F238E27FC236}">
                <a16:creationId xmlns:a16="http://schemas.microsoft.com/office/drawing/2014/main" id="{E808A0D8-8CA3-4DAD-B026-289729BDEE6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1648" y="37100"/>
            <a:ext cx="10582446" cy="6525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296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970D2107-3419-459E-B143-98256EEAC370}"/>
              </a:ext>
            </a:extLst>
          </p:cNvPr>
          <p:cNvSpPr/>
          <p:nvPr/>
        </p:nvSpPr>
        <p:spPr>
          <a:xfrm>
            <a:off x="10504714" y="0"/>
            <a:ext cx="168728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a:extLst>
              <a:ext uri="{FF2B5EF4-FFF2-40B4-BE49-F238E27FC236}">
                <a16:creationId xmlns:a16="http://schemas.microsoft.com/office/drawing/2014/main" id="{1FCD878F-B3B0-42A7-B4B7-3581099940A0}"/>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pic>
        <p:nvPicPr>
          <p:cNvPr id="8194" name="Picture 2" descr="Ecologische waterkwaliteit">
            <a:extLst>
              <a:ext uri="{FF2B5EF4-FFF2-40B4-BE49-F238E27FC236}">
                <a16:creationId xmlns:a16="http://schemas.microsoft.com/office/drawing/2014/main" id="{31C2F743-5031-4726-9B71-1DAC728B38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868" y="261255"/>
            <a:ext cx="6035876" cy="629194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hemische waterkwaliteit">
            <a:extLst>
              <a:ext uri="{FF2B5EF4-FFF2-40B4-BE49-F238E27FC236}">
                <a16:creationId xmlns:a16="http://schemas.microsoft.com/office/drawing/2014/main" id="{689DB2C0-F464-4107-9CE2-F58D595861A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05653" y="261255"/>
            <a:ext cx="6035877" cy="629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750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D1A21F66-47C7-42B2-B032-9B67FFBDCC32}"/>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
        <p:nvSpPr>
          <p:cNvPr id="6" name="Tijdelijke aanduiding voor dianummer 5">
            <a:extLst>
              <a:ext uri="{FF2B5EF4-FFF2-40B4-BE49-F238E27FC236}">
                <a16:creationId xmlns:a16="http://schemas.microsoft.com/office/drawing/2014/main" id="{0BFED989-DF21-4361-9FEA-8067561DAC2F}"/>
              </a:ext>
            </a:extLst>
          </p:cNvPr>
          <p:cNvSpPr>
            <a:spLocks noGrp="1"/>
          </p:cNvSpPr>
          <p:nvPr>
            <p:ph type="sldNum" sz="quarter" idx="12"/>
          </p:nvPr>
        </p:nvSpPr>
        <p:spPr/>
        <p:txBody>
          <a:bodyPr/>
          <a:lstStyle/>
          <a:p>
            <a:fld id="{45B76B8B-DE07-48A4-9913-B57A52F2F853}" type="slidenum">
              <a:rPr lang="nl-NL" noProof="0" smtClean="0"/>
              <a:t>14</a:t>
            </a:fld>
            <a:endParaRPr lang="nl-NL" noProof="0"/>
          </a:p>
        </p:txBody>
      </p:sp>
      <p:pic>
        <p:nvPicPr>
          <p:cNvPr id="9218" name="Picture 2" descr="Beoordeling ecologie Europa">
            <a:extLst>
              <a:ext uri="{FF2B5EF4-FFF2-40B4-BE49-F238E27FC236}">
                <a16:creationId xmlns:a16="http://schemas.microsoft.com/office/drawing/2014/main" id="{D52DE0E1-4E8F-4E56-80C4-8719C075D45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26" y="11575"/>
            <a:ext cx="10127795" cy="6567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715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C62801-6F84-4402-9224-F8D4BD34C01A}"/>
              </a:ext>
            </a:extLst>
          </p:cNvPr>
          <p:cNvSpPr>
            <a:spLocks noGrp="1"/>
          </p:cNvSpPr>
          <p:nvPr>
            <p:ph type="title"/>
          </p:nvPr>
        </p:nvSpPr>
        <p:spPr/>
        <p:txBody>
          <a:bodyPr/>
          <a:lstStyle/>
          <a:p>
            <a:r>
              <a:rPr lang="nl-NL" dirty="0"/>
              <a:t>De meetlatten</a:t>
            </a:r>
          </a:p>
        </p:txBody>
      </p:sp>
      <p:sp>
        <p:nvSpPr>
          <p:cNvPr id="4" name="Tijdelijke aanduiding voor datum 3">
            <a:extLst>
              <a:ext uri="{FF2B5EF4-FFF2-40B4-BE49-F238E27FC236}">
                <a16:creationId xmlns:a16="http://schemas.microsoft.com/office/drawing/2014/main" id="{D1F2D952-85AE-4033-B9B0-6E3F6CDCE6B6}"/>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
        <p:nvSpPr>
          <p:cNvPr id="6" name="Tijdelijke aanduiding voor dianummer 5">
            <a:extLst>
              <a:ext uri="{FF2B5EF4-FFF2-40B4-BE49-F238E27FC236}">
                <a16:creationId xmlns:a16="http://schemas.microsoft.com/office/drawing/2014/main" id="{6CF472F6-76F3-4593-B385-1C5DB6C24EE8}"/>
              </a:ext>
            </a:extLst>
          </p:cNvPr>
          <p:cNvSpPr>
            <a:spLocks noGrp="1"/>
          </p:cNvSpPr>
          <p:nvPr>
            <p:ph type="sldNum" sz="quarter" idx="12"/>
          </p:nvPr>
        </p:nvSpPr>
        <p:spPr/>
        <p:txBody>
          <a:bodyPr/>
          <a:lstStyle/>
          <a:p>
            <a:fld id="{45B76B8B-DE07-48A4-9913-B57A52F2F853}" type="slidenum">
              <a:rPr lang="nl-NL" noProof="0" smtClean="0"/>
              <a:t>15</a:t>
            </a:fld>
            <a:endParaRPr lang="nl-NL" noProof="0"/>
          </a:p>
        </p:txBody>
      </p:sp>
      <p:sp>
        <p:nvSpPr>
          <p:cNvPr id="7" name="Ondertitel 2">
            <a:extLst>
              <a:ext uri="{FF2B5EF4-FFF2-40B4-BE49-F238E27FC236}">
                <a16:creationId xmlns:a16="http://schemas.microsoft.com/office/drawing/2014/main" id="{FC71A2A7-C6B8-414F-A408-45FE120DCFEE}"/>
              </a:ext>
            </a:extLst>
          </p:cNvPr>
          <p:cNvSpPr txBox="1">
            <a:spLocks/>
          </p:cNvSpPr>
          <p:nvPr/>
        </p:nvSpPr>
        <p:spPr>
          <a:xfrm>
            <a:off x="4017893" y="723405"/>
            <a:ext cx="8534400"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dirty="0">
                <a:solidFill>
                  <a:srgbClr val="969696"/>
                </a:solidFill>
              </a:rPr>
              <a:t>Waar meet je mee en wat meet je? </a:t>
            </a:r>
            <a:endParaRPr lang="nl-NL" dirty="0"/>
          </a:p>
        </p:txBody>
      </p:sp>
      <p:pic>
        <p:nvPicPr>
          <p:cNvPr id="18434" name="Picture 2" descr="Liniaalset - 5 delig - meetlat - geodriehoek - driehoek liniaal -  gradenboog - liniaal | bol.com">
            <a:extLst>
              <a:ext uri="{FF2B5EF4-FFF2-40B4-BE49-F238E27FC236}">
                <a16:creationId xmlns:a16="http://schemas.microsoft.com/office/drawing/2014/main" id="{D10C75D7-5098-4F37-B1BB-E45D1F52C354}"/>
              </a:ext>
            </a:extLst>
          </p:cNvPr>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519590">
            <a:off x="4414114" y="-920503"/>
            <a:ext cx="6083679" cy="4557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739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30A6C9-2BEA-40A7-9FD0-DAFBD89DBC9D}"/>
              </a:ext>
            </a:extLst>
          </p:cNvPr>
          <p:cNvSpPr>
            <a:spLocks noGrp="1"/>
          </p:cNvSpPr>
          <p:nvPr>
            <p:ph type="title"/>
          </p:nvPr>
        </p:nvSpPr>
        <p:spPr/>
        <p:txBody>
          <a:bodyPr/>
          <a:lstStyle/>
          <a:p>
            <a:r>
              <a:rPr lang="nl-NL" dirty="0"/>
              <a:t>Biologie waterplanten</a:t>
            </a:r>
          </a:p>
        </p:txBody>
      </p:sp>
      <p:sp>
        <p:nvSpPr>
          <p:cNvPr id="3" name="Tijdelijke aanduiding voor inhoud 2">
            <a:extLst>
              <a:ext uri="{FF2B5EF4-FFF2-40B4-BE49-F238E27FC236}">
                <a16:creationId xmlns:a16="http://schemas.microsoft.com/office/drawing/2014/main" id="{936C90B3-43FE-4F25-B8A5-21BD0BC2ECE2}"/>
              </a:ext>
            </a:extLst>
          </p:cNvPr>
          <p:cNvSpPr>
            <a:spLocks noGrp="1"/>
          </p:cNvSpPr>
          <p:nvPr>
            <p:ph idx="1"/>
          </p:nvPr>
        </p:nvSpPr>
        <p:spPr>
          <a:xfrm>
            <a:off x="371474" y="877064"/>
            <a:ext cx="11449050" cy="4419599"/>
          </a:xfrm>
        </p:spPr>
        <p:txBody>
          <a:bodyPr/>
          <a:lstStyle/>
          <a:p>
            <a:pPr marL="0" indent="0">
              <a:buNone/>
            </a:pPr>
            <a:r>
              <a:rPr lang="nl-NL" sz="2400" dirty="0"/>
              <a:t>Waterplanten</a:t>
            </a:r>
          </a:p>
          <a:p>
            <a:pPr lvl="1"/>
            <a:r>
              <a:rPr lang="nl-NL" sz="2400" dirty="0"/>
              <a:t> De groeivorm </a:t>
            </a:r>
            <a:r>
              <a:rPr lang="nl-NL" sz="2400" dirty="0">
                <a:solidFill>
                  <a:schemeClr val="accent3">
                    <a:lumMod val="60000"/>
                    <a:lumOff val="40000"/>
                  </a:schemeClr>
                </a:solidFill>
              </a:rPr>
              <a:t>(wat betekend dit dan?) </a:t>
            </a:r>
          </a:p>
          <a:p>
            <a:pPr lvl="1"/>
            <a:r>
              <a:rPr lang="nl-NL" sz="2400" dirty="0"/>
              <a:t>Aanwezigheid van onderwaterplanten </a:t>
            </a:r>
            <a:r>
              <a:rPr lang="nl-NL" sz="2400" dirty="0">
                <a:solidFill>
                  <a:schemeClr val="accent3">
                    <a:lumMod val="60000"/>
                    <a:lumOff val="40000"/>
                  </a:schemeClr>
                </a:solidFill>
              </a:rPr>
              <a:t>(wat betekend dit dan?) </a:t>
            </a:r>
          </a:p>
          <a:p>
            <a:pPr lvl="1"/>
            <a:r>
              <a:rPr lang="nl-NL" sz="2400" dirty="0"/>
              <a:t>Aanwezigheid van drijfbladplanten </a:t>
            </a:r>
            <a:r>
              <a:rPr lang="nl-NL" sz="2400" dirty="0">
                <a:solidFill>
                  <a:schemeClr val="accent3">
                    <a:lumMod val="60000"/>
                    <a:lumOff val="40000"/>
                  </a:schemeClr>
                </a:solidFill>
              </a:rPr>
              <a:t>(wat betekent dit dan) </a:t>
            </a:r>
          </a:p>
          <a:p>
            <a:pPr lvl="1"/>
            <a:r>
              <a:rPr lang="nl-NL" sz="2400" dirty="0"/>
              <a:t>Draadwier/flab en kroos aanwezigheid </a:t>
            </a:r>
            <a:r>
              <a:rPr lang="nl-NL" sz="2400" dirty="0">
                <a:solidFill>
                  <a:schemeClr val="accent3">
                    <a:lumMod val="60000"/>
                    <a:lumOff val="40000"/>
                  </a:schemeClr>
                </a:solidFill>
              </a:rPr>
              <a:t>(ik wil dit niet nog een keer typen </a:t>
            </a:r>
            <a:r>
              <a:rPr lang="nl-NL" sz="2400" dirty="0">
                <a:solidFill>
                  <a:schemeClr val="accent3">
                    <a:lumMod val="60000"/>
                    <a:lumOff val="40000"/>
                  </a:schemeClr>
                </a:solidFill>
                <a:sym typeface="Wingdings" panose="05000000000000000000" pitchFamily="2" charset="2"/>
              </a:rPr>
              <a:t>) </a:t>
            </a:r>
            <a:endParaRPr lang="nl-NL" sz="2400" dirty="0">
              <a:solidFill>
                <a:schemeClr val="accent3">
                  <a:lumMod val="60000"/>
                  <a:lumOff val="40000"/>
                </a:schemeClr>
              </a:solidFill>
            </a:endParaRPr>
          </a:p>
          <a:p>
            <a:pPr lvl="1"/>
            <a:r>
              <a:rPr lang="nl-NL" sz="2400" dirty="0"/>
              <a:t>Oevervegetatie: kruiden en houtachtige</a:t>
            </a:r>
            <a:br>
              <a:rPr lang="nl-NL" sz="2400" dirty="0"/>
            </a:br>
            <a:r>
              <a:rPr lang="nl-NL" sz="2400" dirty="0"/>
              <a:t>Bedekkingsgraad van het begroei baar deel van het wateroppervlak</a:t>
            </a:r>
          </a:p>
          <a:p>
            <a:pPr lvl="1"/>
            <a:r>
              <a:rPr lang="nl-NL" sz="2400" dirty="0"/>
              <a:t>Soorten samenstelling: een lijst met kenmerkende soorten per watertype</a:t>
            </a:r>
          </a:p>
          <a:p>
            <a:pPr marL="0" indent="0">
              <a:buNone/>
            </a:pPr>
            <a:endParaRPr lang="nl-NL" sz="2400" dirty="0"/>
          </a:p>
          <a:p>
            <a:pPr marL="0" indent="0">
              <a:buNone/>
            </a:pPr>
            <a:r>
              <a:rPr lang="nl-NL" sz="2400" dirty="0">
                <a:effectLst/>
                <a:ea typeface="Swift-Light"/>
              </a:rPr>
              <a:t>Voor deze laatste parameter geldt dat iedere soort een score krijgt die gebaseerd is op de mate van </a:t>
            </a:r>
            <a:r>
              <a:rPr lang="nl-NL" sz="2400" dirty="0" err="1">
                <a:effectLst/>
                <a:ea typeface="Swift-Light"/>
              </a:rPr>
              <a:t>kenmerkendheid</a:t>
            </a:r>
            <a:r>
              <a:rPr lang="nl-NL" sz="2400" dirty="0">
                <a:effectLst/>
                <a:ea typeface="Swift-Light"/>
              </a:rPr>
              <a:t>, de mate waarop de soorten reageren op de belangrijkste milieufactoren en aanwijzing als doelsoort en/of  Rode-lijstsoort. De score is verder afhankelijk van het al of niet vaak voorkomen van de soort (abundantie). Daarbij worden drie klassen onderscheiden: schaars, frequent, dominant. </a:t>
            </a:r>
            <a:endParaRPr lang="nl-NL" sz="2400" dirty="0">
              <a:effectLst/>
              <a:ea typeface="Calibri" panose="020F0502020204030204" pitchFamily="34" charset="0"/>
            </a:endParaRPr>
          </a:p>
          <a:p>
            <a:pPr marL="0" indent="0">
              <a:buNone/>
            </a:pPr>
            <a:endParaRPr lang="nl-NL" dirty="0"/>
          </a:p>
          <a:p>
            <a:endParaRPr lang="nl-NL" dirty="0"/>
          </a:p>
        </p:txBody>
      </p:sp>
      <p:sp>
        <p:nvSpPr>
          <p:cNvPr id="4" name="Tijdelijke aanduiding voor datum 3">
            <a:extLst>
              <a:ext uri="{FF2B5EF4-FFF2-40B4-BE49-F238E27FC236}">
                <a16:creationId xmlns:a16="http://schemas.microsoft.com/office/drawing/2014/main" id="{3D1380CB-498F-497C-9466-A13DA91CDFCC}"/>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Tree>
    <p:extLst>
      <p:ext uri="{BB962C8B-B14F-4D97-AF65-F5344CB8AC3E}">
        <p14:creationId xmlns:p14="http://schemas.microsoft.com/office/powerpoint/2010/main" val="3518163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8737F93-39C0-42AE-ADCB-C96A4EE6AB44}"/>
              </a:ext>
            </a:extLst>
          </p:cNvPr>
          <p:cNvSpPr/>
          <p:nvPr/>
        </p:nvSpPr>
        <p:spPr>
          <a:xfrm>
            <a:off x="10504714" y="0"/>
            <a:ext cx="168728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C7DFCB33-E2F4-4643-A90A-0CEF617B4BA5}"/>
              </a:ext>
            </a:extLst>
          </p:cNvPr>
          <p:cNvSpPr>
            <a:spLocks noGrp="1"/>
          </p:cNvSpPr>
          <p:nvPr>
            <p:ph type="title"/>
          </p:nvPr>
        </p:nvSpPr>
        <p:spPr/>
        <p:txBody>
          <a:bodyPr/>
          <a:lstStyle/>
          <a:p>
            <a:r>
              <a:rPr lang="nl-NL" dirty="0"/>
              <a:t>Biologie waterinsecten </a:t>
            </a:r>
          </a:p>
        </p:txBody>
      </p:sp>
      <p:sp>
        <p:nvSpPr>
          <p:cNvPr id="3" name="Tijdelijke aanduiding voor inhoud 2">
            <a:extLst>
              <a:ext uri="{FF2B5EF4-FFF2-40B4-BE49-F238E27FC236}">
                <a16:creationId xmlns:a16="http://schemas.microsoft.com/office/drawing/2014/main" id="{6FA2E3D7-2174-481D-AACE-F8A62F59A79B}"/>
              </a:ext>
            </a:extLst>
          </p:cNvPr>
          <p:cNvSpPr>
            <a:spLocks noGrp="1"/>
          </p:cNvSpPr>
          <p:nvPr>
            <p:ph idx="1"/>
          </p:nvPr>
        </p:nvSpPr>
        <p:spPr>
          <a:xfrm>
            <a:off x="371476" y="877064"/>
            <a:ext cx="11449050" cy="4419599"/>
          </a:xfrm>
        </p:spPr>
        <p:txBody>
          <a:bodyPr/>
          <a:lstStyle/>
          <a:p>
            <a:pPr marL="0" indent="0">
              <a:buNone/>
            </a:pPr>
            <a:r>
              <a:rPr lang="nl-NL" sz="2400" dirty="0">
                <a:effectLst/>
                <a:ea typeface="Swift-Light"/>
              </a:rPr>
              <a:t>Voor de beschrijving van de ecologische toestand van een waterlichaam op basis van macrofauna wordt gebruik gemaakt van vaak voorkomende (dominante) kenmerkende, positieve, neutrale en negatieve soorten.</a:t>
            </a:r>
            <a:br>
              <a:rPr lang="nl-NL" sz="2400" dirty="0">
                <a:effectLst/>
                <a:ea typeface="Swift-Light"/>
              </a:rPr>
            </a:br>
            <a:endParaRPr lang="nl-NL" sz="2400" dirty="0">
              <a:effectLst/>
              <a:ea typeface="Calibri" panose="020F0502020204030204" pitchFamily="34" charset="0"/>
            </a:endParaRPr>
          </a:p>
          <a:p>
            <a:pPr marL="0" indent="0">
              <a:buNone/>
            </a:pPr>
            <a:r>
              <a:rPr lang="nl-NL" sz="2400" dirty="0">
                <a:effectLst/>
                <a:ea typeface="Swift-Light"/>
              </a:rPr>
              <a:t>Negatief dominante soorten zijn soorten die bij dominant voorkomen een slechte ecologische toestand aanduiden (muggenlarven, bloedzuigers). Kenmerkende neutrale soorten komen van natuurlijke gewoonlijk in dit watertype voor (libellenlarven, mossels). Positieve dominante soorten geven een extra goede kwaliteitsindicatie (eendagsvliegen, kokerjuffers)</a:t>
            </a:r>
            <a:br>
              <a:rPr lang="nl-NL" sz="2400" dirty="0">
                <a:effectLst/>
                <a:ea typeface="Swift-Light"/>
              </a:rPr>
            </a:br>
            <a:br>
              <a:rPr lang="nl-NL" sz="2400" dirty="0">
                <a:effectLst/>
                <a:ea typeface="Swift-Light"/>
              </a:rPr>
            </a:br>
            <a:r>
              <a:rPr lang="nl-NL" sz="2400" dirty="0">
                <a:effectLst/>
                <a:ea typeface="Swift-Light"/>
              </a:rPr>
              <a:t>Voor deze soortenlijsten is uitgegaan van het Handboek Natuurdoeltypen dat de soorten beschrijft die in verschillende natuurlijke gebieden voor kunnen komen. Voorbeeld: Een monster uit een waterlichaam dat is benoemd als type M14 bestaat uit 15%</a:t>
            </a:r>
            <a:r>
              <a:rPr lang="nl-NL" sz="2400" dirty="0">
                <a:ea typeface="Swift-Light"/>
              </a:rPr>
              <a:t> </a:t>
            </a:r>
            <a:r>
              <a:rPr lang="nl-NL" sz="2400" dirty="0">
                <a:effectLst/>
                <a:ea typeface="Swift-Light"/>
              </a:rPr>
              <a:t>dominant negatieve individuen, 27% kenmerkende neutrale soorten en 31% kenmerkende positief dominante individuen. Als je deze getallen in een formule stopt komt er een score uit die zegt: de toestand van dit water is ‘goed’.</a:t>
            </a:r>
            <a:endParaRPr lang="nl-NL" sz="2400" dirty="0">
              <a:effectLst/>
              <a:ea typeface="Calibri" panose="020F0502020204030204" pitchFamily="34" charset="0"/>
            </a:endParaRPr>
          </a:p>
          <a:p>
            <a:pPr marL="0" indent="0">
              <a:buNone/>
            </a:pPr>
            <a:r>
              <a:rPr lang="nl-NL" sz="2400" dirty="0">
                <a:effectLst/>
                <a:latin typeface="Times New Roman" panose="02020603050405020304" pitchFamily="18" charset="0"/>
                <a:ea typeface="Swift-Light"/>
              </a:rPr>
              <a:t> </a:t>
            </a:r>
            <a:endParaRPr lang="nl-NL" sz="2400" dirty="0">
              <a:effectLst/>
              <a:latin typeface="Times New Roman" panose="02020603050405020304" pitchFamily="18" charset="0"/>
              <a:ea typeface="Calibri" panose="020F0502020204030204" pitchFamily="34" charset="0"/>
            </a:endParaRPr>
          </a:p>
          <a:p>
            <a:endParaRPr lang="nl-NL" dirty="0"/>
          </a:p>
        </p:txBody>
      </p:sp>
      <p:sp>
        <p:nvSpPr>
          <p:cNvPr id="4" name="Tijdelijke aanduiding voor datum 3">
            <a:extLst>
              <a:ext uri="{FF2B5EF4-FFF2-40B4-BE49-F238E27FC236}">
                <a16:creationId xmlns:a16="http://schemas.microsoft.com/office/drawing/2014/main" id="{782120A0-58C4-49AB-95B5-FE1061D451CE}"/>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Tree>
    <p:extLst>
      <p:ext uri="{BB962C8B-B14F-4D97-AF65-F5344CB8AC3E}">
        <p14:creationId xmlns:p14="http://schemas.microsoft.com/office/powerpoint/2010/main" val="3731898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7F14BEE1-7F06-4110-9DAE-CC1D823BA884}"/>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pic>
        <p:nvPicPr>
          <p:cNvPr id="8" name="Afbeelding 7">
            <a:extLst>
              <a:ext uri="{FF2B5EF4-FFF2-40B4-BE49-F238E27FC236}">
                <a16:creationId xmlns:a16="http://schemas.microsoft.com/office/drawing/2014/main" id="{1980C5CD-7C41-4710-AA55-19861AAE6B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4225" y="0"/>
            <a:ext cx="5057775" cy="6858000"/>
          </a:xfrm>
          <a:prstGeom prst="rect">
            <a:avLst/>
          </a:prstGeom>
        </p:spPr>
      </p:pic>
    </p:spTree>
    <p:extLst>
      <p:ext uri="{BB962C8B-B14F-4D97-AF65-F5344CB8AC3E}">
        <p14:creationId xmlns:p14="http://schemas.microsoft.com/office/powerpoint/2010/main" val="4101296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106423-5020-48A7-82AB-71EB45EBBF1F}"/>
              </a:ext>
            </a:extLst>
          </p:cNvPr>
          <p:cNvSpPr>
            <a:spLocks noGrp="1"/>
          </p:cNvSpPr>
          <p:nvPr>
            <p:ph type="title"/>
          </p:nvPr>
        </p:nvSpPr>
        <p:spPr/>
        <p:txBody>
          <a:bodyPr/>
          <a:lstStyle/>
          <a:p>
            <a:r>
              <a:rPr lang="nl-NL" dirty="0"/>
              <a:t>Biologie vissen</a:t>
            </a:r>
          </a:p>
        </p:txBody>
      </p:sp>
      <p:sp>
        <p:nvSpPr>
          <p:cNvPr id="3" name="Tijdelijke aanduiding voor inhoud 2">
            <a:extLst>
              <a:ext uri="{FF2B5EF4-FFF2-40B4-BE49-F238E27FC236}">
                <a16:creationId xmlns:a16="http://schemas.microsoft.com/office/drawing/2014/main" id="{DE5B279F-BE17-4DFF-9BFC-D247F63210F9}"/>
              </a:ext>
            </a:extLst>
          </p:cNvPr>
          <p:cNvSpPr>
            <a:spLocks noGrp="1"/>
          </p:cNvSpPr>
          <p:nvPr>
            <p:ph idx="1"/>
          </p:nvPr>
        </p:nvSpPr>
        <p:spPr>
          <a:xfrm>
            <a:off x="371476" y="877064"/>
            <a:ext cx="11449050" cy="4419599"/>
          </a:xfrm>
        </p:spPr>
        <p:txBody>
          <a:bodyPr/>
          <a:lstStyle/>
          <a:p>
            <a:pPr marL="0" indent="0">
              <a:buNone/>
            </a:pPr>
            <a:r>
              <a:rPr lang="nl-NL" sz="2400" dirty="0">
                <a:effectLst/>
                <a:ea typeface="Swift-Light"/>
              </a:rPr>
              <a:t>De maatlat voor vissen bestaat uit indicatorsoorten die:</a:t>
            </a:r>
            <a:endParaRPr lang="nl-NL" sz="2400" dirty="0">
              <a:effectLst/>
              <a:ea typeface="Calibri" panose="020F0502020204030204" pitchFamily="34" charset="0"/>
            </a:endParaRPr>
          </a:p>
          <a:p>
            <a:r>
              <a:rPr lang="nl-NL" sz="2400" dirty="0">
                <a:effectLst/>
                <a:ea typeface="Swift-Light"/>
              </a:rPr>
              <a:t>de kenmerkend zijn voor het type water</a:t>
            </a:r>
          </a:p>
          <a:p>
            <a:r>
              <a:rPr lang="nl-NL" sz="2400" dirty="0">
                <a:effectLst/>
                <a:ea typeface="Swift-Light"/>
              </a:rPr>
              <a:t>door hun voorkomen veel informatie over het water geven</a:t>
            </a:r>
          </a:p>
          <a:p>
            <a:r>
              <a:rPr lang="nl-NL" sz="2400" dirty="0">
                <a:effectLst/>
                <a:ea typeface="Swift-Light"/>
              </a:rPr>
              <a:t>op een eenvoudige en duidelijke manier gevangen kunnen worden</a:t>
            </a:r>
          </a:p>
          <a:p>
            <a:r>
              <a:rPr lang="nl-NL" sz="2400" dirty="0">
                <a:effectLst/>
                <a:ea typeface="Swift-Light"/>
              </a:rPr>
              <a:t>aanwijzingen geven voor menselijke invloeden in het water</a:t>
            </a:r>
          </a:p>
          <a:p>
            <a:pPr marL="0" indent="0">
              <a:buNone/>
            </a:pPr>
            <a:r>
              <a:rPr lang="nl-NL" sz="2400" i="1" dirty="0">
                <a:effectLst/>
                <a:ea typeface="Swift-Light"/>
              </a:rPr>
              <a:t> </a:t>
            </a:r>
            <a:br>
              <a:rPr lang="nl-NL" sz="2400" i="1" dirty="0">
                <a:effectLst/>
                <a:ea typeface="Swift-Light"/>
              </a:rPr>
            </a:br>
            <a:r>
              <a:rPr lang="nl-NL" sz="2400" b="1" dirty="0">
                <a:ea typeface="Swift-Light"/>
              </a:rPr>
              <a:t>Mate van voorkomen van vissen</a:t>
            </a:r>
            <a:endParaRPr lang="nl-NL" sz="2400" b="1" dirty="0">
              <a:ea typeface="Calibri" panose="020F0502020204030204" pitchFamily="34" charset="0"/>
            </a:endParaRPr>
          </a:p>
          <a:p>
            <a:pPr marL="0" indent="0">
              <a:buNone/>
            </a:pPr>
            <a:r>
              <a:rPr lang="nl-NL" sz="2400" dirty="0">
                <a:effectLst/>
                <a:ea typeface="Swift-Light"/>
              </a:rPr>
              <a:t>Niet alleen de aanwezigheid van een vissoort is belangrijk maar natuurlijk ook hoe vaak deze voorkomt (abundantie). Bij zoete meren kijken we bijvoorbeeld naar de relatieve biomassa van brasem. Het aandeel brasem neemt in het algemeen toe met de voedselrijkdom van een water.  Een zeer sterke dominantie van brasem is kenmerkend voor voedselrijke, troebele en vegetatie-arme wateren.</a:t>
            </a:r>
            <a:r>
              <a:rPr lang="nl-NL" sz="2400" dirty="0">
                <a:ea typeface="Swift-Light"/>
              </a:rPr>
              <a:t> </a:t>
            </a:r>
            <a:r>
              <a:rPr lang="nl-NL" sz="2400" dirty="0">
                <a:effectLst/>
                <a:ea typeface="Swift-Light"/>
              </a:rPr>
              <a:t>Daarnaast kun je letten op planten minnende soorten als de karper en de snoek, zuurstoftolerante vissen zoals de modderkruiper en het voorkomen van exoten. </a:t>
            </a:r>
            <a:endParaRPr lang="nl-NL" sz="2400" dirty="0">
              <a:effectLst/>
              <a:ea typeface="Calibri" panose="020F0502020204030204" pitchFamily="34" charset="0"/>
            </a:endParaRPr>
          </a:p>
          <a:p>
            <a:endParaRPr lang="nl-NL" sz="2400" dirty="0"/>
          </a:p>
        </p:txBody>
      </p:sp>
      <p:sp>
        <p:nvSpPr>
          <p:cNvPr id="4" name="Tijdelijke aanduiding voor datum 3">
            <a:extLst>
              <a:ext uri="{FF2B5EF4-FFF2-40B4-BE49-F238E27FC236}">
                <a16:creationId xmlns:a16="http://schemas.microsoft.com/office/drawing/2014/main" id="{B6D33EC0-30F9-4B30-A873-63A6ED406947}"/>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Tree>
    <p:extLst>
      <p:ext uri="{BB962C8B-B14F-4D97-AF65-F5344CB8AC3E}">
        <p14:creationId xmlns:p14="http://schemas.microsoft.com/office/powerpoint/2010/main" val="1872343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D25673A-273D-4FB9-BD11-28B8206B1CA8}"/>
              </a:ext>
            </a:extLst>
          </p:cNvPr>
          <p:cNvSpPr>
            <a:spLocks noGrp="1"/>
          </p:cNvSpPr>
          <p:nvPr>
            <p:ph type="title"/>
          </p:nvPr>
        </p:nvSpPr>
        <p:spPr>
          <a:xfrm>
            <a:off x="371476" y="296863"/>
            <a:ext cx="10108030" cy="1160403"/>
          </a:xfrm>
        </p:spPr>
        <p:txBody>
          <a:bodyPr/>
          <a:lstStyle/>
          <a:p>
            <a:r>
              <a:rPr lang="en-NL" dirty="0"/>
              <a:t>In </a:t>
            </a:r>
            <a:r>
              <a:rPr lang="en-NL" dirty="0" err="1"/>
              <a:t>deze</a:t>
            </a:r>
            <a:r>
              <a:rPr lang="en-NL" dirty="0"/>
              <a:t> les</a:t>
            </a:r>
            <a:endParaRPr lang="nl-NL" dirty="0"/>
          </a:p>
        </p:txBody>
      </p:sp>
      <p:sp>
        <p:nvSpPr>
          <p:cNvPr id="13" name="Ondertitel 2">
            <a:extLst>
              <a:ext uri="{FF2B5EF4-FFF2-40B4-BE49-F238E27FC236}">
                <a16:creationId xmlns:a16="http://schemas.microsoft.com/office/drawing/2014/main" id="{DA9880A2-D8C3-4D88-BB6D-DF530C7C6F30}"/>
              </a:ext>
            </a:extLst>
          </p:cNvPr>
          <p:cNvSpPr txBox="1">
            <a:spLocks/>
          </p:cNvSpPr>
          <p:nvPr/>
        </p:nvSpPr>
        <p:spPr>
          <a:xfrm>
            <a:off x="2547908" y="740332"/>
            <a:ext cx="8534400"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dirty="0">
                <a:solidFill>
                  <a:srgbClr val="969696"/>
                </a:solidFill>
              </a:rPr>
              <a:t>Flink wat werk voor de boeg! </a:t>
            </a:r>
            <a:endParaRPr lang="nl-NL" dirty="0"/>
          </a:p>
        </p:txBody>
      </p:sp>
      <p:sp>
        <p:nvSpPr>
          <p:cNvPr id="8" name="Titel 1">
            <a:extLst>
              <a:ext uri="{FF2B5EF4-FFF2-40B4-BE49-F238E27FC236}">
                <a16:creationId xmlns:a16="http://schemas.microsoft.com/office/drawing/2014/main" id="{2E58751F-FA98-4DF6-BF0C-E4D07A83E432}"/>
              </a:ext>
            </a:extLst>
          </p:cNvPr>
          <p:cNvSpPr txBox="1">
            <a:spLocks/>
          </p:cNvSpPr>
          <p:nvPr/>
        </p:nvSpPr>
        <p:spPr>
          <a:xfrm>
            <a:off x="371476" y="1048408"/>
            <a:ext cx="11565829" cy="377598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sz="2400" b="0" dirty="0">
                <a:latin typeface="+mn-lt"/>
              </a:rPr>
              <a:t>Wateronderzoek </a:t>
            </a:r>
          </a:p>
          <a:p>
            <a:r>
              <a:rPr lang="nl-NL" sz="2400" b="0" dirty="0">
                <a:latin typeface="+mn-lt"/>
              </a:rPr>
              <a:t> 	Chemisch onderzoek</a:t>
            </a:r>
          </a:p>
          <a:p>
            <a:r>
              <a:rPr lang="nl-NL" sz="2400" b="0" dirty="0">
                <a:latin typeface="+mn-lt"/>
              </a:rPr>
              <a:t>	</a:t>
            </a:r>
            <a:r>
              <a:rPr lang="nl-NL" sz="2400" b="0" dirty="0" err="1">
                <a:latin typeface="+mn-lt"/>
              </a:rPr>
              <a:t>Hydromorfologisch</a:t>
            </a:r>
            <a:r>
              <a:rPr lang="nl-NL" sz="2400" b="0" dirty="0">
                <a:latin typeface="+mn-lt"/>
              </a:rPr>
              <a:t> onderzoek</a:t>
            </a:r>
          </a:p>
          <a:p>
            <a:r>
              <a:rPr lang="nl-NL" sz="2400" b="0" dirty="0">
                <a:latin typeface="+mn-lt"/>
              </a:rPr>
              <a:t> 	Biologisch onderzoek </a:t>
            </a:r>
            <a:br>
              <a:rPr lang="nl-NL" sz="2400" b="0" dirty="0">
                <a:latin typeface="+mn-lt"/>
              </a:rPr>
            </a:br>
            <a:r>
              <a:rPr lang="nl-NL" sz="2400" b="0" dirty="0">
                <a:latin typeface="+mn-lt"/>
              </a:rPr>
              <a:t> 	Kwantitatief onderzoek</a:t>
            </a:r>
          </a:p>
          <a:p>
            <a:r>
              <a:rPr lang="nl-NL" sz="2400" b="0" dirty="0">
                <a:latin typeface="+mn-lt"/>
              </a:rPr>
              <a:t>	Kwalitatief </a:t>
            </a:r>
            <a:r>
              <a:rPr lang="nl-NL" sz="2400" b="0" dirty="0" err="1">
                <a:latin typeface="+mn-lt"/>
              </a:rPr>
              <a:t>ondererzoek</a:t>
            </a:r>
            <a:r>
              <a:rPr lang="nl-NL" sz="2400" b="0" dirty="0">
                <a:latin typeface="+mn-lt"/>
              </a:rPr>
              <a:t> </a:t>
            </a:r>
            <a:br>
              <a:rPr lang="nl-NL" sz="2400" b="0" dirty="0">
                <a:latin typeface="+mn-lt"/>
              </a:rPr>
            </a:br>
            <a:r>
              <a:rPr lang="nl-NL" sz="2400" b="0" dirty="0">
                <a:latin typeface="+mn-lt"/>
              </a:rPr>
              <a:t> 	Zuurstof verbruik (Chemisch en Biologisch) CZV &amp; BZV</a:t>
            </a:r>
            <a:br>
              <a:rPr lang="nl-NL" sz="2400" b="0" dirty="0">
                <a:latin typeface="+mn-lt"/>
              </a:rPr>
            </a:br>
            <a:br>
              <a:rPr lang="nl-NL" sz="2400" b="0" dirty="0">
                <a:latin typeface="+mn-lt"/>
              </a:rPr>
            </a:br>
            <a:r>
              <a:rPr lang="nl-NL" sz="2400" b="0" dirty="0">
                <a:latin typeface="+mn-lt"/>
              </a:rPr>
              <a:t>KRW </a:t>
            </a:r>
            <a:br>
              <a:rPr lang="nl-NL" sz="2400" b="0" dirty="0">
                <a:latin typeface="+mn-lt"/>
              </a:rPr>
            </a:br>
            <a:br>
              <a:rPr lang="nl-NL" sz="2400" b="0" dirty="0">
                <a:latin typeface="+mn-lt"/>
              </a:rPr>
            </a:br>
            <a:r>
              <a:rPr lang="nl-NL" sz="2400" b="0" dirty="0">
                <a:latin typeface="+mn-lt"/>
              </a:rPr>
              <a:t>Watersystemen &amp; Waterketens</a:t>
            </a:r>
            <a:br>
              <a:rPr lang="nl-NL" sz="2400" b="0" dirty="0">
                <a:latin typeface="+mn-lt"/>
              </a:rPr>
            </a:br>
            <a:br>
              <a:rPr lang="nl-NL" sz="2400" b="0" dirty="0">
                <a:latin typeface="+mn-lt"/>
              </a:rPr>
            </a:br>
            <a:r>
              <a:rPr lang="nl-NL" sz="2400" b="0" dirty="0">
                <a:latin typeface="+mn-lt"/>
              </a:rPr>
              <a:t>Trede 6: Wateronderzoek </a:t>
            </a:r>
            <a:endParaRPr lang="nl-NL" sz="2400" b="0" dirty="0">
              <a:solidFill>
                <a:schemeClr val="accent3">
                  <a:lumMod val="50000"/>
                </a:schemeClr>
              </a:solidFill>
              <a:latin typeface="+mn-lt"/>
            </a:endParaRPr>
          </a:p>
          <a:p>
            <a:r>
              <a:rPr lang="nl-NL" sz="2400" b="0" dirty="0">
                <a:latin typeface="+mn-lt"/>
              </a:rPr>
              <a:t> 	</a:t>
            </a:r>
            <a:r>
              <a:rPr lang="nl-NL" sz="2000" b="0" dirty="0">
                <a:latin typeface="+mn-lt"/>
              </a:rPr>
              <a:t>	</a:t>
            </a:r>
            <a:br>
              <a:rPr lang="nl-NL" sz="2800" b="0" dirty="0">
                <a:latin typeface="+mn-lt"/>
              </a:rPr>
            </a:br>
            <a:br>
              <a:rPr lang="nl-NL" sz="3200" b="0" dirty="0">
                <a:latin typeface="+mn-lt"/>
              </a:rPr>
            </a:br>
            <a:endParaRPr lang="nl-NL" sz="3200" b="0" dirty="0">
              <a:latin typeface="+mn-lt"/>
            </a:endParaRPr>
          </a:p>
        </p:txBody>
      </p:sp>
      <p:sp>
        <p:nvSpPr>
          <p:cNvPr id="5" name="Ondertitel 2">
            <a:extLst>
              <a:ext uri="{FF2B5EF4-FFF2-40B4-BE49-F238E27FC236}">
                <a16:creationId xmlns:a16="http://schemas.microsoft.com/office/drawing/2014/main" id="{AEC201C4-80AF-410D-9722-DA8B631DE67C}"/>
              </a:ext>
            </a:extLst>
          </p:cNvPr>
          <p:cNvSpPr txBox="1">
            <a:spLocks/>
          </p:cNvSpPr>
          <p:nvPr/>
        </p:nvSpPr>
        <p:spPr>
          <a:xfrm>
            <a:off x="4593041" y="3379870"/>
            <a:ext cx="8534400"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1400" dirty="0">
                <a:solidFill>
                  <a:schemeClr val="accent3">
                    <a:lumMod val="40000"/>
                    <a:lumOff val="60000"/>
                  </a:schemeClr>
                </a:solidFill>
              </a:rPr>
              <a:t>ONDERZOEK </a:t>
            </a:r>
            <a:r>
              <a:rPr lang="nl-NL" sz="1400" dirty="0" err="1">
                <a:solidFill>
                  <a:schemeClr val="accent3">
                    <a:lumMod val="40000"/>
                    <a:lumOff val="60000"/>
                  </a:schemeClr>
                </a:solidFill>
              </a:rPr>
              <a:t>ONDERZOEK</a:t>
            </a:r>
            <a:r>
              <a:rPr lang="nl-NL" sz="1400" dirty="0">
                <a:solidFill>
                  <a:schemeClr val="accent3">
                    <a:lumMod val="40000"/>
                    <a:lumOff val="60000"/>
                  </a:schemeClr>
                </a:solidFill>
              </a:rPr>
              <a:t> </a:t>
            </a:r>
            <a:r>
              <a:rPr lang="nl-NL" sz="1400" dirty="0" err="1">
                <a:solidFill>
                  <a:schemeClr val="accent3">
                    <a:lumMod val="40000"/>
                    <a:lumOff val="60000"/>
                  </a:schemeClr>
                </a:solidFill>
              </a:rPr>
              <a:t>ONDERZOEK</a:t>
            </a:r>
            <a:r>
              <a:rPr lang="nl-NL" sz="1400" dirty="0">
                <a:solidFill>
                  <a:schemeClr val="accent3">
                    <a:lumMod val="40000"/>
                    <a:lumOff val="60000"/>
                  </a:schemeClr>
                </a:solidFill>
              </a:rPr>
              <a:t> IK DOE INSPECTIE AAAAAAAAH!!!!!!!!!!!!!!!!!!!!!!!!!!!</a:t>
            </a:r>
          </a:p>
        </p:txBody>
      </p:sp>
    </p:spTree>
    <p:extLst>
      <p:ext uri="{BB962C8B-B14F-4D97-AF65-F5344CB8AC3E}">
        <p14:creationId xmlns:p14="http://schemas.microsoft.com/office/powerpoint/2010/main" val="2725839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1CAC05-5D66-4FA9-92D6-B13C76D07B73}"/>
              </a:ext>
            </a:extLst>
          </p:cNvPr>
          <p:cNvSpPr>
            <a:spLocks noGrp="1"/>
          </p:cNvSpPr>
          <p:nvPr>
            <p:ph type="title"/>
          </p:nvPr>
        </p:nvSpPr>
        <p:spPr/>
        <p:txBody>
          <a:bodyPr/>
          <a:lstStyle/>
          <a:p>
            <a:r>
              <a:rPr lang="nl-NL" dirty="0"/>
              <a:t>Algemene fysische parameters </a:t>
            </a:r>
          </a:p>
        </p:txBody>
      </p:sp>
      <p:graphicFrame>
        <p:nvGraphicFramePr>
          <p:cNvPr id="7" name="Tijdelijke aanduiding voor inhoud 6">
            <a:extLst>
              <a:ext uri="{FF2B5EF4-FFF2-40B4-BE49-F238E27FC236}">
                <a16:creationId xmlns:a16="http://schemas.microsoft.com/office/drawing/2014/main" id="{6DF2EC1F-E06B-47F7-8C56-1981637BF246}"/>
              </a:ext>
            </a:extLst>
          </p:cNvPr>
          <p:cNvGraphicFramePr>
            <a:graphicFrameLocks noGrp="1"/>
          </p:cNvGraphicFramePr>
          <p:nvPr>
            <p:ph idx="1"/>
            <p:extLst>
              <p:ext uri="{D42A27DB-BD31-4B8C-83A1-F6EECF244321}">
                <p14:modId xmlns:p14="http://schemas.microsoft.com/office/powerpoint/2010/main" val="3647781419"/>
              </p:ext>
            </p:extLst>
          </p:nvPr>
        </p:nvGraphicFramePr>
        <p:xfrm>
          <a:off x="70883" y="1934148"/>
          <a:ext cx="5897245" cy="2241300"/>
        </p:xfrm>
        <a:graphic>
          <a:graphicData uri="http://schemas.openxmlformats.org/drawingml/2006/table">
            <a:tbl>
              <a:tblPr firstRow="1" firstCol="1" bandRow="1">
                <a:tableStyleId>{9D7B26C5-4107-4FEC-AEDC-1716B250A1EF}</a:tableStyleId>
              </a:tblPr>
              <a:tblGrid>
                <a:gridCol w="1850514">
                  <a:extLst>
                    <a:ext uri="{9D8B030D-6E8A-4147-A177-3AD203B41FA5}">
                      <a16:colId xmlns:a16="http://schemas.microsoft.com/office/drawing/2014/main" val="3696352872"/>
                    </a:ext>
                  </a:extLst>
                </a:gridCol>
                <a:gridCol w="1318136">
                  <a:extLst>
                    <a:ext uri="{9D8B030D-6E8A-4147-A177-3AD203B41FA5}">
                      <a16:colId xmlns:a16="http://schemas.microsoft.com/office/drawing/2014/main" val="3217425251"/>
                    </a:ext>
                  </a:extLst>
                </a:gridCol>
                <a:gridCol w="1315720">
                  <a:extLst>
                    <a:ext uri="{9D8B030D-6E8A-4147-A177-3AD203B41FA5}">
                      <a16:colId xmlns:a16="http://schemas.microsoft.com/office/drawing/2014/main" val="3786174364"/>
                    </a:ext>
                  </a:extLst>
                </a:gridCol>
                <a:gridCol w="1412875">
                  <a:extLst>
                    <a:ext uri="{9D8B030D-6E8A-4147-A177-3AD203B41FA5}">
                      <a16:colId xmlns:a16="http://schemas.microsoft.com/office/drawing/2014/main" val="3030182748"/>
                    </a:ext>
                  </a:extLst>
                </a:gridCol>
              </a:tblGrid>
              <a:tr h="0">
                <a:tc>
                  <a:txBody>
                    <a:bodyPr/>
                    <a:lstStyle/>
                    <a:p>
                      <a:pPr marL="359410">
                        <a:lnSpc>
                          <a:spcPct val="107000"/>
                        </a:lnSpc>
                      </a:pPr>
                      <a:r>
                        <a:rPr lang="nl-NL" sz="1200" dirty="0">
                          <a:effectLst/>
                        </a:rPr>
                        <a:t>Kwaliteitselement</a:t>
                      </a:r>
                      <a:endParaRPr lang="nl-NL"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59410">
                        <a:lnSpc>
                          <a:spcPct val="107000"/>
                        </a:lnSpc>
                      </a:pPr>
                      <a:r>
                        <a:rPr lang="nl-NL" sz="1200" dirty="0">
                          <a:effectLst/>
                        </a:rPr>
                        <a:t>Indicatoren</a:t>
                      </a:r>
                      <a:endParaRPr lang="nl-NL"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59410">
                        <a:lnSpc>
                          <a:spcPct val="107000"/>
                        </a:lnSpc>
                      </a:pPr>
                      <a:r>
                        <a:rPr lang="nl-NL" sz="1200">
                          <a:effectLst/>
                        </a:rPr>
                        <a:t>Eenheid</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59410">
                        <a:lnSpc>
                          <a:spcPct val="107000"/>
                        </a:lnSpc>
                      </a:pPr>
                      <a:r>
                        <a:rPr lang="nl-NL" sz="1200">
                          <a:effectLst/>
                        </a:rPr>
                        <a:t>Meetperiode</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10785"/>
                  </a:ext>
                </a:extLst>
              </a:tr>
              <a:tr h="0">
                <a:tc>
                  <a:txBody>
                    <a:bodyPr/>
                    <a:lstStyle/>
                    <a:p>
                      <a:pPr marL="359410">
                        <a:lnSpc>
                          <a:spcPct val="107000"/>
                        </a:lnSpc>
                      </a:pPr>
                      <a:r>
                        <a:rPr lang="nl-NL" sz="1200">
                          <a:effectLst/>
                        </a:rPr>
                        <a:t>Temperatuur</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59410">
                        <a:lnSpc>
                          <a:spcPct val="107000"/>
                        </a:lnSpc>
                      </a:pPr>
                      <a:r>
                        <a:rPr lang="nl-NL" sz="1200">
                          <a:effectLst/>
                        </a:rPr>
                        <a:t>dagwaarde</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59410">
                        <a:lnSpc>
                          <a:spcPct val="107000"/>
                        </a:lnSpc>
                      </a:pPr>
                      <a:r>
                        <a:rPr lang="nl-NL" sz="1200" dirty="0">
                          <a:effectLst/>
                        </a:rPr>
                        <a:t>° C</a:t>
                      </a:r>
                      <a:endParaRPr lang="nl-NL"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nl-NL" sz="1200">
                          <a:effectLst/>
                        </a:rPr>
                        <a:t>21 juni - 20 sept</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7440776"/>
                  </a:ext>
                </a:extLst>
              </a:tr>
              <a:tr h="0">
                <a:tc>
                  <a:txBody>
                    <a:bodyPr/>
                    <a:lstStyle/>
                    <a:p>
                      <a:pPr marL="359410">
                        <a:lnSpc>
                          <a:spcPct val="107000"/>
                        </a:lnSpc>
                      </a:pPr>
                      <a:r>
                        <a:rPr lang="nl-NL" sz="1200">
                          <a:effectLst/>
                        </a:rPr>
                        <a:t>Zuurstofhuishouding</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59410">
                        <a:lnSpc>
                          <a:spcPct val="107000"/>
                        </a:lnSpc>
                      </a:pPr>
                      <a:r>
                        <a:rPr lang="nl-NL" sz="1200" dirty="0">
                          <a:effectLst/>
                        </a:rPr>
                        <a:t>verzadiging</a:t>
                      </a:r>
                      <a:endParaRPr lang="nl-NL"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59410">
                        <a:lnSpc>
                          <a:spcPct val="107000"/>
                        </a:lnSpc>
                      </a:pPr>
                      <a:r>
                        <a:rPr lang="nl-NL" sz="1200">
                          <a:effectLst/>
                        </a:rPr>
                        <a:t>%</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nl-NL" sz="1200" dirty="0">
                          <a:effectLst/>
                        </a:rPr>
                        <a:t>1 april – 30 sept</a:t>
                      </a:r>
                      <a:endParaRPr lang="nl-NL"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4850627"/>
                  </a:ext>
                </a:extLst>
              </a:tr>
              <a:tr h="0">
                <a:tc>
                  <a:txBody>
                    <a:bodyPr/>
                    <a:lstStyle/>
                    <a:p>
                      <a:pPr marL="359410">
                        <a:lnSpc>
                          <a:spcPct val="107000"/>
                        </a:lnSpc>
                      </a:pPr>
                      <a:r>
                        <a:rPr lang="nl-NL" sz="1200">
                          <a:effectLst/>
                        </a:rPr>
                        <a:t>Zoutgehalte</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59410">
                        <a:lnSpc>
                          <a:spcPct val="107000"/>
                        </a:lnSpc>
                      </a:pPr>
                      <a:r>
                        <a:rPr lang="nl-NL" sz="1200" dirty="0">
                          <a:effectLst/>
                        </a:rPr>
                        <a:t>Chloridegehalte</a:t>
                      </a:r>
                      <a:endParaRPr lang="nl-NL"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59410">
                        <a:lnSpc>
                          <a:spcPct val="107000"/>
                        </a:lnSpc>
                      </a:pPr>
                      <a:r>
                        <a:rPr lang="nl-NL" sz="1200">
                          <a:effectLst/>
                        </a:rPr>
                        <a:t>g Cl/l</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nl-NL" sz="1200">
                          <a:effectLst/>
                        </a:rPr>
                        <a:t>1 april – 30 sept</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001514"/>
                  </a:ext>
                </a:extLst>
              </a:tr>
              <a:tr h="0">
                <a:tc>
                  <a:txBody>
                    <a:bodyPr/>
                    <a:lstStyle/>
                    <a:p>
                      <a:pPr marL="359410">
                        <a:lnSpc>
                          <a:spcPct val="107000"/>
                        </a:lnSpc>
                      </a:pPr>
                      <a:r>
                        <a:rPr lang="nl-NL" sz="1200">
                          <a:effectLst/>
                        </a:rPr>
                        <a:t>Verzuringsgraad</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59410">
                        <a:lnSpc>
                          <a:spcPct val="107000"/>
                        </a:lnSpc>
                      </a:pPr>
                      <a:r>
                        <a:rPr lang="nl-NL" sz="1200">
                          <a:effectLst/>
                        </a:rPr>
                        <a:t>pH</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59410">
                        <a:lnSpc>
                          <a:spcPct val="107000"/>
                        </a:lnSpc>
                      </a:pPr>
                      <a:r>
                        <a:rPr lang="nl-NL" sz="1200">
                          <a:effectLst/>
                        </a:rPr>
                        <a:t>-</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nl-NL" sz="1200">
                          <a:effectLst/>
                        </a:rPr>
                        <a:t>1 april – 30 sept</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0890386"/>
                  </a:ext>
                </a:extLst>
              </a:tr>
              <a:tr h="0">
                <a:tc>
                  <a:txBody>
                    <a:bodyPr/>
                    <a:lstStyle/>
                    <a:p>
                      <a:pPr marL="359410">
                        <a:lnSpc>
                          <a:spcPct val="107000"/>
                        </a:lnSpc>
                      </a:pPr>
                      <a:r>
                        <a:rPr lang="nl-NL" sz="1200">
                          <a:effectLst/>
                        </a:rPr>
                        <a:t>Nutriënten</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59410">
                        <a:lnSpc>
                          <a:spcPct val="107000"/>
                        </a:lnSpc>
                      </a:pPr>
                      <a:r>
                        <a:rPr lang="nl-NL" sz="1200">
                          <a:effectLst/>
                        </a:rPr>
                        <a:t>Totaal P</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59410">
                        <a:lnSpc>
                          <a:spcPct val="107000"/>
                        </a:lnSpc>
                      </a:pPr>
                      <a:r>
                        <a:rPr lang="nl-NL" sz="1200">
                          <a:effectLst/>
                        </a:rPr>
                        <a:t>mg P/l</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nl-NL" sz="1200">
                          <a:effectLst/>
                        </a:rPr>
                        <a:t>1 april – 30 sept</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8558708"/>
                  </a:ext>
                </a:extLst>
              </a:tr>
              <a:tr h="0">
                <a:tc>
                  <a:txBody>
                    <a:bodyPr/>
                    <a:lstStyle/>
                    <a:p>
                      <a:pPr marL="359410">
                        <a:lnSpc>
                          <a:spcPct val="107000"/>
                        </a:lnSpc>
                      </a:pPr>
                      <a:r>
                        <a:rPr lang="nl-NL" sz="1200">
                          <a:effectLst/>
                        </a:rPr>
                        <a:t> </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59410">
                        <a:lnSpc>
                          <a:spcPct val="107000"/>
                        </a:lnSpc>
                      </a:pPr>
                      <a:r>
                        <a:rPr lang="nl-NL" sz="1200">
                          <a:effectLst/>
                        </a:rPr>
                        <a:t>Totaal N</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59410">
                        <a:lnSpc>
                          <a:spcPct val="107000"/>
                        </a:lnSpc>
                      </a:pPr>
                      <a:r>
                        <a:rPr lang="nl-NL" sz="1200">
                          <a:effectLst/>
                        </a:rPr>
                        <a:t>mg N/l</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nl-NL" sz="1200">
                          <a:effectLst/>
                        </a:rPr>
                        <a:t>1 april – 30 sept</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1675482"/>
                  </a:ext>
                </a:extLst>
              </a:tr>
              <a:tr h="0">
                <a:tc>
                  <a:txBody>
                    <a:bodyPr/>
                    <a:lstStyle/>
                    <a:p>
                      <a:pPr marL="359410">
                        <a:lnSpc>
                          <a:spcPct val="107000"/>
                        </a:lnSpc>
                      </a:pPr>
                      <a:r>
                        <a:rPr lang="nl-NL" sz="1200">
                          <a:effectLst/>
                        </a:rPr>
                        <a:t>Doorzicht</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59410">
                        <a:lnSpc>
                          <a:spcPct val="107000"/>
                        </a:lnSpc>
                      </a:pPr>
                      <a:r>
                        <a:rPr lang="nl-NL" sz="1200">
                          <a:effectLst/>
                        </a:rPr>
                        <a:t>Secchi schijf</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359410">
                        <a:lnSpc>
                          <a:spcPct val="107000"/>
                        </a:lnSpc>
                      </a:pPr>
                      <a:r>
                        <a:rPr lang="nl-NL" sz="1200">
                          <a:effectLst/>
                        </a:rPr>
                        <a:t>m</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pPr>
                      <a:r>
                        <a:rPr lang="nl-NL" sz="1200" dirty="0">
                          <a:effectLst/>
                        </a:rPr>
                        <a:t>1 april – 30 sept</a:t>
                      </a:r>
                      <a:endParaRPr lang="nl-NL"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1200821"/>
                  </a:ext>
                </a:extLst>
              </a:tr>
            </a:tbl>
          </a:graphicData>
        </a:graphic>
      </p:graphicFrame>
      <p:sp>
        <p:nvSpPr>
          <p:cNvPr id="4" name="Tijdelijke aanduiding voor datum 3">
            <a:extLst>
              <a:ext uri="{FF2B5EF4-FFF2-40B4-BE49-F238E27FC236}">
                <a16:creationId xmlns:a16="http://schemas.microsoft.com/office/drawing/2014/main" id="{31EEA039-CE7F-497A-AB89-8348B2733E77}"/>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graphicFrame>
        <p:nvGraphicFramePr>
          <p:cNvPr id="8" name="Tabel 7">
            <a:extLst>
              <a:ext uri="{FF2B5EF4-FFF2-40B4-BE49-F238E27FC236}">
                <a16:creationId xmlns:a16="http://schemas.microsoft.com/office/drawing/2014/main" id="{86B4B991-87EF-4A08-930E-4AC8435B034E}"/>
              </a:ext>
            </a:extLst>
          </p:cNvPr>
          <p:cNvGraphicFramePr>
            <a:graphicFrameLocks noGrp="1"/>
          </p:cNvGraphicFramePr>
          <p:nvPr>
            <p:extLst>
              <p:ext uri="{D42A27DB-BD31-4B8C-83A1-F6EECF244321}">
                <p14:modId xmlns:p14="http://schemas.microsoft.com/office/powerpoint/2010/main" val="1218598312"/>
              </p:ext>
            </p:extLst>
          </p:nvPr>
        </p:nvGraphicFramePr>
        <p:xfrm>
          <a:off x="6016625" y="1912174"/>
          <a:ext cx="5849620" cy="3914140"/>
        </p:xfrm>
        <a:graphic>
          <a:graphicData uri="http://schemas.openxmlformats.org/drawingml/2006/table">
            <a:tbl>
              <a:tblPr firstRow="1" firstCol="1" lastRow="1" lastCol="1" bandRow="1" bandCol="1">
                <a:tableStyleId>{21E4AEA4-8DFA-4A89-87EB-49C32662AFE0}</a:tableStyleId>
              </a:tblPr>
              <a:tblGrid>
                <a:gridCol w="2924810">
                  <a:extLst>
                    <a:ext uri="{9D8B030D-6E8A-4147-A177-3AD203B41FA5}">
                      <a16:colId xmlns:a16="http://schemas.microsoft.com/office/drawing/2014/main" val="143335779"/>
                    </a:ext>
                  </a:extLst>
                </a:gridCol>
                <a:gridCol w="2924810">
                  <a:extLst>
                    <a:ext uri="{9D8B030D-6E8A-4147-A177-3AD203B41FA5}">
                      <a16:colId xmlns:a16="http://schemas.microsoft.com/office/drawing/2014/main" val="3963168245"/>
                    </a:ext>
                  </a:extLst>
                </a:gridCol>
              </a:tblGrid>
              <a:tr h="0">
                <a:tc>
                  <a:txBody>
                    <a:bodyPr/>
                    <a:lstStyle/>
                    <a:p>
                      <a:pPr>
                        <a:lnSpc>
                          <a:spcPct val="107000"/>
                        </a:lnSpc>
                      </a:pPr>
                      <a:r>
                        <a:rPr lang="nl-NL" sz="1200">
                          <a:effectLst/>
                        </a:rPr>
                        <a:t>Parameter</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07000"/>
                        </a:lnSpc>
                      </a:pPr>
                      <a:r>
                        <a:rPr lang="nl-NL" sz="1200">
                          <a:effectLst/>
                        </a:rPr>
                        <a:t>eenheid</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741882402"/>
                  </a:ext>
                </a:extLst>
              </a:tr>
              <a:tr h="0">
                <a:tc>
                  <a:txBody>
                    <a:bodyPr/>
                    <a:lstStyle/>
                    <a:p>
                      <a:pPr>
                        <a:lnSpc>
                          <a:spcPct val="107000"/>
                        </a:lnSpc>
                      </a:pPr>
                      <a:r>
                        <a:rPr lang="nl-NL" sz="1200">
                          <a:effectLst/>
                        </a:rPr>
                        <a:t>oorsprong/verhang</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07000"/>
                        </a:lnSpc>
                      </a:pPr>
                      <a:r>
                        <a:rPr lang="nl-NL" sz="1200">
                          <a:effectLst/>
                        </a:rPr>
                        <a:t>m/km</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96956037"/>
                  </a:ext>
                </a:extLst>
              </a:tr>
              <a:tr h="0">
                <a:tc>
                  <a:txBody>
                    <a:bodyPr/>
                    <a:lstStyle/>
                    <a:p>
                      <a:pPr>
                        <a:lnSpc>
                          <a:spcPct val="107000"/>
                        </a:lnSpc>
                      </a:pPr>
                      <a:r>
                        <a:rPr lang="nl-NL" sz="1200" dirty="0">
                          <a:effectLst/>
                        </a:rPr>
                        <a:t>stroomsnelheid </a:t>
                      </a:r>
                      <a:endParaRPr lang="nl-NL" sz="1200" dirty="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07000"/>
                        </a:lnSpc>
                      </a:pPr>
                      <a:r>
                        <a:rPr lang="nl-NL" sz="1200">
                          <a:effectLst/>
                        </a:rPr>
                        <a:t>cm/s</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795290094"/>
                  </a:ext>
                </a:extLst>
              </a:tr>
              <a:tr h="0">
                <a:tc>
                  <a:txBody>
                    <a:bodyPr/>
                    <a:lstStyle/>
                    <a:p>
                      <a:pPr>
                        <a:lnSpc>
                          <a:spcPct val="107000"/>
                        </a:lnSpc>
                      </a:pPr>
                      <a:r>
                        <a:rPr lang="nl-NL" sz="1200">
                          <a:effectLst/>
                        </a:rPr>
                        <a:t>Breedte</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07000"/>
                        </a:lnSpc>
                      </a:pPr>
                      <a:r>
                        <a:rPr lang="nl-NL" sz="1200">
                          <a:effectLst/>
                        </a:rPr>
                        <a:t>m</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389645992"/>
                  </a:ext>
                </a:extLst>
              </a:tr>
              <a:tr h="0">
                <a:tc>
                  <a:txBody>
                    <a:bodyPr/>
                    <a:lstStyle/>
                    <a:p>
                      <a:pPr>
                        <a:lnSpc>
                          <a:spcPct val="107000"/>
                        </a:lnSpc>
                      </a:pPr>
                      <a:r>
                        <a:rPr lang="nl-NL" sz="1200" dirty="0">
                          <a:effectLst/>
                        </a:rPr>
                        <a:t>oppervlakte stroomgebied</a:t>
                      </a:r>
                      <a:endParaRPr lang="nl-NL" sz="1200" dirty="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07000"/>
                        </a:lnSpc>
                      </a:pPr>
                      <a:r>
                        <a:rPr lang="nl-NL" sz="1200">
                          <a:effectLst/>
                        </a:rPr>
                        <a:t>km2</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114458532"/>
                  </a:ext>
                </a:extLst>
              </a:tr>
              <a:tr h="0">
                <a:tc>
                  <a:txBody>
                    <a:bodyPr/>
                    <a:lstStyle/>
                    <a:p>
                      <a:pPr>
                        <a:lnSpc>
                          <a:spcPct val="107000"/>
                        </a:lnSpc>
                      </a:pPr>
                      <a:r>
                        <a:rPr lang="nl-NL" sz="1200">
                          <a:effectLst/>
                        </a:rPr>
                        <a:t>Diepte</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07000"/>
                        </a:lnSpc>
                      </a:pPr>
                      <a:r>
                        <a:rPr lang="nl-NL" sz="1200">
                          <a:effectLst/>
                        </a:rPr>
                        <a:t>m</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802461335"/>
                  </a:ext>
                </a:extLst>
              </a:tr>
              <a:tr h="0">
                <a:tc>
                  <a:txBody>
                    <a:bodyPr/>
                    <a:lstStyle/>
                    <a:p>
                      <a:pPr>
                        <a:lnSpc>
                          <a:spcPct val="107000"/>
                        </a:lnSpc>
                      </a:pPr>
                      <a:r>
                        <a:rPr lang="nl-NL" sz="1200">
                          <a:effectLst/>
                        </a:rPr>
                        <a:t>geleidbaarheid</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07000"/>
                        </a:lnSpc>
                      </a:pPr>
                      <a:r>
                        <a:rPr lang="nl-NL" sz="1200">
                          <a:effectLst/>
                        </a:rPr>
                        <a:t>mS/cm</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778646908"/>
                  </a:ext>
                </a:extLst>
              </a:tr>
              <a:tr h="0">
                <a:tc>
                  <a:txBody>
                    <a:bodyPr/>
                    <a:lstStyle/>
                    <a:p>
                      <a:pPr>
                        <a:lnSpc>
                          <a:spcPct val="107000"/>
                        </a:lnSpc>
                      </a:pPr>
                      <a:r>
                        <a:rPr lang="nl-NL" sz="1200">
                          <a:effectLst/>
                        </a:rPr>
                        <a:t>Ijzer</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07000"/>
                        </a:lnSpc>
                      </a:pPr>
                      <a:r>
                        <a:rPr lang="nl-NL" sz="1200">
                          <a:effectLst/>
                        </a:rPr>
                        <a:t>mg/l</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4182088981"/>
                  </a:ext>
                </a:extLst>
              </a:tr>
              <a:tr h="0">
                <a:tc>
                  <a:txBody>
                    <a:bodyPr/>
                    <a:lstStyle/>
                    <a:p>
                      <a:pPr>
                        <a:lnSpc>
                          <a:spcPct val="107000"/>
                        </a:lnSpc>
                      </a:pPr>
                      <a:r>
                        <a:rPr lang="nl-NL" sz="1200">
                          <a:effectLst/>
                        </a:rPr>
                        <a:t>Calcium</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07000"/>
                        </a:lnSpc>
                      </a:pPr>
                      <a:r>
                        <a:rPr lang="nl-NL" sz="1200">
                          <a:effectLst/>
                        </a:rPr>
                        <a:t>mg/l</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649118848"/>
                  </a:ext>
                </a:extLst>
              </a:tr>
              <a:tr h="0">
                <a:tc>
                  <a:txBody>
                    <a:bodyPr/>
                    <a:lstStyle/>
                    <a:p>
                      <a:pPr>
                        <a:lnSpc>
                          <a:spcPct val="107000"/>
                        </a:lnSpc>
                      </a:pPr>
                      <a:r>
                        <a:rPr lang="nl-NL" sz="1200">
                          <a:effectLst/>
                        </a:rPr>
                        <a:t>Ammonium</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07000"/>
                        </a:lnSpc>
                      </a:pPr>
                      <a:r>
                        <a:rPr lang="nl-NL" sz="1200">
                          <a:effectLst/>
                        </a:rPr>
                        <a:t>mg/l</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547068698"/>
                  </a:ext>
                </a:extLst>
              </a:tr>
              <a:tr h="0">
                <a:tc>
                  <a:txBody>
                    <a:bodyPr/>
                    <a:lstStyle/>
                    <a:p>
                      <a:pPr>
                        <a:lnSpc>
                          <a:spcPct val="107000"/>
                        </a:lnSpc>
                      </a:pPr>
                      <a:r>
                        <a:rPr lang="nl-NL" sz="1200">
                          <a:effectLst/>
                        </a:rPr>
                        <a:t>Nitraat</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07000"/>
                        </a:lnSpc>
                      </a:pPr>
                      <a:r>
                        <a:rPr lang="nl-NL" sz="1200">
                          <a:effectLst/>
                        </a:rPr>
                        <a:t>mg/l</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4149948304"/>
                  </a:ext>
                </a:extLst>
              </a:tr>
              <a:tr h="0">
                <a:tc>
                  <a:txBody>
                    <a:bodyPr/>
                    <a:lstStyle/>
                    <a:p>
                      <a:pPr>
                        <a:lnSpc>
                          <a:spcPct val="107000"/>
                        </a:lnSpc>
                      </a:pPr>
                      <a:r>
                        <a:rPr lang="nl-NL" sz="1200">
                          <a:effectLst/>
                        </a:rPr>
                        <a:t>Orthofosfaat</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07000"/>
                        </a:lnSpc>
                      </a:pPr>
                      <a:r>
                        <a:rPr lang="nl-NL" sz="1200">
                          <a:effectLst/>
                        </a:rPr>
                        <a:t>mg/l</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261743521"/>
                  </a:ext>
                </a:extLst>
              </a:tr>
              <a:tr h="0">
                <a:tc>
                  <a:txBody>
                    <a:bodyPr/>
                    <a:lstStyle/>
                    <a:p>
                      <a:pPr>
                        <a:lnSpc>
                          <a:spcPct val="107000"/>
                        </a:lnSpc>
                      </a:pPr>
                      <a:r>
                        <a:rPr lang="nl-NL" sz="1200">
                          <a:effectLst/>
                        </a:rPr>
                        <a:t>Sulfaat</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07000"/>
                        </a:lnSpc>
                      </a:pPr>
                      <a:r>
                        <a:rPr lang="nl-NL" sz="1200">
                          <a:effectLst/>
                        </a:rPr>
                        <a:t>mg/l</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901306002"/>
                  </a:ext>
                </a:extLst>
              </a:tr>
              <a:tr h="0">
                <a:tc>
                  <a:txBody>
                    <a:bodyPr/>
                    <a:lstStyle/>
                    <a:p>
                      <a:pPr>
                        <a:lnSpc>
                          <a:spcPct val="107000"/>
                        </a:lnSpc>
                      </a:pPr>
                      <a:r>
                        <a:rPr lang="nl-NL" sz="1200">
                          <a:effectLst/>
                        </a:rPr>
                        <a:t>Vegetatie</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07000"/>
                        </a:lnSpc>
                      </a:pPr>
                      <a:r>
                        <a:rPr lang="nl-NL" sz="1200">
                          <a:effectLst/>
                        </a:rPr>
                        <a:t>%</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107926631"/>
                  </a:ext>
                </a:extLst>
              </a:tr>
              <a:tr h="0">
                <a:tc>
                  <a:txBody>
                    <a:bodyPr/>
                    <a:lstStyle/>
                    <a:p>
                      <a:pPr>
                        <a:lnSpc>
                          <a:spcPct val="107000"/>
                        </a:lnSpc>
                      </a:pPr>
                      <a:r>
                        <a:rPr lang="nl-NL" sz="1200">
                          <a:effectLst/>
                        </a:rPr>
                        <a:t>Natrium</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07000"/>
                        </a:lnSpc>
                      </a:pPr>
                      <a:r>
                        <a:rPr lang="nl-NL" sz="1200">
                          <a:effectLst/>
                        </a:rPr>
                        <a:t>mg/l</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622486313"/>
                  </a:ext>
                </a:extLst>
              </a:tr>
              <a:tr h="0">
                <a:tc>
                  <a:txBody>
                    <a:bodyPr/>
                    <a:lstStyle/>
                    <a:p>
                      <a:pPr>
                        <a:lnSpc>
                          <a:spcPct val="107000"/>
                        </a:lnSpc>
                      </a:pPr>
                      <a:r>
                        <a:rPr lang="nl-NL" sz="1200">
                          <a:effectLst/>
                        </a:rPr>
                        <a:t>Kalium</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07000"/>
                        </a:lnSpc>
                      </a:pPr>
                      <a:r>
                        <a:rPr lang="nl-NL" sz="1200">
                          <a:effectLst/>
                        </a:rPr>
                        <a:t>mg/l</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670137037"/>
                  </a:ext>
                </a:extLst>
              </a:tr>
              <a:tr h="0">
                <a:tc>
                  <a:txBody>
                    <a:bodyPr/>
                    <a:lstStyle/>
                    <a:p>
                      <a:pPr>
                        <a:lnSpc>
                          <a:spcPct val="107000"/>
                        </a:lnSpc>
                      </a:pPr>
                      <a:r>
                        <a:rPr lang="nl-NL" sz="1200">
                          <a:effectLst/>
                        </a:rPr>
                        <a:t>Magnesium</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07000"/>
                        </a:lnSpc>
                      </a:pPr>
                      <a:r>
                        <a:rPr lang="nl-NL" sz="1200">
                          <a:effectLst/>
                        </a:rPr>
                        <a:t>mg/l</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2035720256"/>
                  </a:ext>
                </a:extLst>
              </a:tr>
              <a:tr h="0">
                <a:tc>
                  <a:txBody>
                    <a:bodyPr/>
                    <a:lstStyle/>
                    <a:p>
                      <a:pPr>
                        <a:lnSpc>
                          <a:spcPct val="107000"/>
                        </a:lnSpc>
                      </a:pPr>
                      <a:r>
                        <a:rPr lang="nl-NL" sz="1200">
                          <a:effectLst/>
                        </a:rPr>
                        <a:t>Hardheid</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07000"/>
                        </a:lnSpc>
                      </a:pPr>
                      <a:r>
                        <a:rPr lang="nl-NL" sz="1200">
                          <a:effectLst/>
                        </a:rPr>
                        <a:t>D</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3474455603"/>
                  </a:ext>
                </a:extLst>
              </a:tr>
              <a:tr h="0">
                <a:tc>
                  <a:txBody>
                    <a:bodyPr/>
                    <a:lstStyle/>
                    <a:p>
                      <a:pPr>
                        <a:lnSpc>
                          <a:spcPct val="107000"/>
                        </a:lnSpc>
                      </a:pPr>
                      <a:r>
                        <a:rPr lang="nl-NL" sz="1200">
                          <a:effectLst/>
                        </a:rPr>
                        <a:t>TOC</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07000"/>
                        </a:lnSpc>
                      </a:pPr>
                      <a:r>
                        <a:rPr lang="nl-NL" sz="1200">
                          <a:effectLst/>
                        </a:rPr>
                        <a:t>mg/l</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994753370"/>
                  </a:ext>
                </a:extLst>
              </a:tr>
              <a:tr h="0">
                <a:tc>
                  <a:txBody>
                    <a:bodyPr/>
                    <a:lstStyle/>
                    <a:p>
                      <a:pPr>
                        <a:lnSpc>
                          <a:spcPct val="107000"/>
                        </a:lnSpc>
                      </a:pPr>
                      <a:r>
                        <a:rPr lang="nl-NL" sz="1200">
                          <a:effectLst/>
                        </a:rPr>
                        <a:t>debiet</a:t>
                      </a:r>
                      <a:endParaRPr lang="nl-NL" sz="120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tc>
                  <a:txBody>
                    <a:bodyPr/>
                    <a:lstStyle/>
                    <a:p>
                      <a:pPr>
                        <a:lnSpc>
                          <a:spcPct val="107000"/>
                        </a:lnSpc>
                      </a:pPr>
                      <a:r>
                        <a:rPr lang="nl-NL" sz="1200" dirty="0">
                          <a:effectLst/>
                        </a:rPr>
                        <a:t>m3/s</a:t>
                      </a:r>
                      <a:endParaRPr lang="nl-NL" sz="1200" dirty="0">
                        <a:effectLst/>
                        <a:latin typeface="Shruti" panose="020B0502040204020203" pitchFamily="34" charset="0"/>
                        <a:ea typeface="Times New Roman" panose="02020603050405020304" pitchFamily="18" charset="0"/>
                        <a:cs typeface="Times New Roman" panose="02020603050405020304" pitchFamily="18" charset="0"/>
                      </a:endParaRPr>
                    </a:p>
                  </a:txBody>
                  <a:tcPr marL="44450" marR="44450" marT="0" marB="0"/>
                </a:tc>
                <a:extLst>
                  <a:ext uri="{0D108BD9-81ED-4DB2-BD59-A6C34878D82A}">
                    <a16:rowId xmlns:a16="http://schemas.microsoft.com/office/drawing/2014/main" val="1784271459"/>
                  </a:ext>
                </a:extLst>
              </a:tr>
            </a:tbl>
          </a:graphicData>
        </a:graphic>
      </p:graphicFrame>
    </p:spTree>
    <p:extLst>
      <p:ext uri="{BB962C8B-B14F-4D97-AF65-F5344CB8AC3E}">
        <p14:creationId xmlns:p14="http://schemas.microsoft.com/office/powerpoint/2010/main" val="1822975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4792171-BB6B-4BBC-B9FF-7CC38C18F4B5}"/>
              </a:ext>
            </a:extLst>
          </p:cNvPr>
          <p:cNvSpPr/>
          <p:nvPr/>
        </p:nvSpPr>
        <p:spPr>
          <a:xfrm>
            <a:off x="10504714" y="0"/>
            <a:ext cx="168728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A5E5C37E-54AF-46DF-B63C-BD4CED7B2279}"/>
              </a:ext>
            </a:extLst>
          </p:cNvPr>
          <p:cNvSpPr>
            <a:spLocks noGrp="1"/>
          </p:cNvSpPr>
          <p:nvPr>
            <p:ph type="title"/>
          </p:nvPr>
        </p:nvSpPr>
        <p:spPr/>
        <p:txBody>
          <a:bodyPr/>
          <a:lstStyle/>
          <a:p>
            <a:r>
              <a:rPr lang="nl-NL" dirty="0"/>
              <a:t>Hydromorfologie </a:t>
            </a:r>
          </a:p>
        </p:txBody>
      </p:sp>
      <p:sp>
        <p:nvSpPr>
          <p:cNvPr id="3" name="Tijdelijke aanduiding voor inhoud 2">
            <a:extLst>
              <a:ext uri="{FF2B5EF4-FFF2-40B4-BE49-F238E27FC236}">
                <a16:creationId xmlns:a16="http://schemas.microsoft.com/office/drawing/2014/main" id="{80372316-E9A0-4850-BBCA-D18FDC5F4DBB}"/>
              </a:ext>
            </a:extLst>
          </p:cNvPr>
          <p:cNvSpPr>
            <a:spLocks noGrp="1"/>
          </p:cNvSpPr>
          <p:nvPr>
            <p:ph idx="1"/>
          </p:nvPr>
        </p:nvSpPr>
        <p:spPr>
          <a:xfrm>
            <a:off x="371476" y="877064"/>
            <a:ext cx="10879116" cy="4419599"/>
          </a:xfrm>
        </p:spPr>
        <p:txBody>
          <a:bodyPr/>
          <a:lstStyle/>
          <a:p>
            <a:pPr marL="0" indent="0">
              <a:buNone/>
            </a:pPr>
            <a:r>
              <a:rPr lang="nl-NL" sz="2400" dirty="0">
                <a:effectLst/>
                <a:ea typeface="Swift-Light"/>
              </a:rPr>
              <a:t>De kwaliteitselementen voor Hydro morfologie zijn onder andere debietmetingen, het aantal bochten</a:t>
            </a:r>
            <a:r>
              <a:rPr lang="nl-NL" sz="2400" dirty="0">
                <a:ea typeface="Swift-Light"/>
              </a:rPr>
              <a:t> </a:t>
            </a:r>
            <a:r>
              <a:rPr lang="nl-NL" sz="2400" dirty="0">
                <a:effectLst/>
                <a:ea typeface="Swift-Light"/>
              </a:rPr>
              <a:t>in een rivier, of vissen de rivier vanuit zee kunnen bereiken etc.</a:t>
            </a:r>
          </a:p>
          <a:p>
            <a:pPr marL="0" indent="0">
              <a:buNone/>
            </a:pPr>
            <a:endParaRPr lang="nl-NL" sz="2400" dirty="0">
              <a:effectLst/>
              <a:ea typeface="Calibri" panose="020F0502020204030204" pitchFamily="34" charset="0"/>
            </a:endParaRPr>
          </a:p>
          <a:p>
            <a:pPr marL="0" indent="0">
              <a:buNone/>
            </a:pPr>
            <a:r>
              <a:rPr lang="nl-NL" sz="2400" dirty="0">
                <a:effectLst/>
                <a:ea typeface="Swift-Light"/>
              </a:rPr>
              <a:t>Naast de stoffen, metingen en waarnemingen die dus vooral voor de ecologisch van wateren belangrijk zijn, heeft de EG ook een lijst gepubliceerd van verontreinigende stoffen die schadelijk of giftig zijn in het watermilieu. Voor deze zogenaamde “prioritaire stoffen” zijn Milieu Kwaliteit Normen (MKN) opgesteld die aangeven waar een oppervlaktewater minimaal aan moet voldoen. Deze waarden worden op twee manieren gegeven:</a:t>
            </a:r>
            <a:endParaRPr lang="nl-NL" sz="2400" dirty="0">
              <a:effectLst/>
              <a:ea typeface="Calibri" panose="020F0502020204030204" pitchFamily="34" charset="0"/>
            </a:endParaRPr>
          </a:p>
          <a:p>
            <a:pPr marL="342900" lvl="0" indent="-342900">
              <a:buFont typeface="Times New Roman" panose="02020603050405020304" pitchFamily="18" charset="0"/>
              <a:buChar char="-"/>
            </a:pPr>
            <a:r>
              <a:rPr lang="nl-NL" sz="2400" dirty="0">
                <a:effectLst/>
                <a:ea typeface="Swift-Light"/>
              </a:rPr>
              <a:t>een jaargemiddelde waarde </a:t>
            </a:r>
          </a:p>
          <a:p>
            <a:pPr marL="342900" lvl="0" indent="-342900">
              <a:buFont typeface="Times New Roman" panose="02020603050405020304" pitchFamily="18" charset="0"/>
              <a:buChar char="-"/>
            </a:pPr>
            <a:r>
              <a:rPr lang="nl-NL" sz="2400" dirty="0">
                <a:effectLst/>
                <a:ea typeface="Swift-Light"/>
              </a:rPr>
              <a:t>een MAC waarde (maximaal aanvaarde concentratie).</a:t>
            </a:r>
          </a:p>
          <a:p>
            <a:pPr marL="0" indent="0">
              <a:buNone/>
            </a:pPr>
            <a:endParaRPr lang="nl-NL" sz="2400" dirty="0">
              <a:effectLst/>
              <a:ea typeface="Swift-Light"/>
            </a:endParaRPr>
          </a:p>
          <a:p>
            <a:pPr marL="0" indent="0">
              <a:buNone/>
            </a:pPr>
            <a:r>
              <a:rPr lang="nl-NL" sz="2400" dirty="0">
                <a:effectLst/>
                <a:ea typeface="Swift-Light"/>
              </a:rPr>
              <a:t>De EG heeft per stroomgebied aangegeven welke stoffen belangrijk zijn. Al deze stofwaarden worden in laboratoria onderzocht. Voorbeelden van stoffen die tot deze categorie behoren zijn cadmium, lood, zink, benzeen etc. </a:t>
            </a:r>
            <a:endParaRPr lang="nl-NL" dirty="0"/>
          </a:p>
        </p:txBody>
      </p:sp>
      <p:sp>
        <p:nvSpPr>
          <p:cNvPr id="4" name="Tijdelijke aanduiding voor datum 3">
            <a:extLst>
              <a:ext uri="{FF2B5EF4-FFF2-40B4-BE49-F238E27FC236}">
                <a16:creationId xmlns:a16="http://schemas.microsoft.com/office/drawing/2014/main" id="{C3396859-AE9C-42F1-B5B2-70EF50207318}"/>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Tree>
    <p:extLst>
      <p:ext uri="{BB962C8B-B14F-4D97-AF65-F5344CB8AC3E}">
        <p14:creationId xmlns:p14="http://schemas.microsoft.com/office/powerpoint/2010/main" val="3475502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14792171-BB6B-4BBC-B9FF-7CC38C18F4B5}"/>
              </a:ext>
            </a:extLst>
          </p:cNvPr>
          <p:cNvSpPr/>
          <p:nvPr/>
        </p:nvSpPr>
        <p:spPr>
          <a:xfrm>
            <a:off x="10504714" y="0"/>
            <a:ext cx="168728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A5E5C37E-54AF-46DF-B63C-BD4CED7B2279}"/>
              </a:ext>
            </a:extLst>
          </p:cNvPr>
          <p:cNvSpPr>
            <a:spLocks noGrp="1"/>
          </p:cNvSpPr>
          <p:nvPr>
            <p:ph type="title"/>
          </p:nvPr>
        </p:nvSpPr>
        <p:spPr/>
        <p:txBody>
          <a:bodyPr/>
          <a:lstStyle/>
          <a:p>
            <a:r>
              <a:rPr lang="nl-NL" dirty="0"/>
              <a:t>Micro opdracht  </a:t>
            </a:r>
          </a:p>
        </p:txBody>
      </p:sp>
      <p:sp>
        <p:nvSpPr>
          <p:cNvPr id="3" name="Tijdelijke aanduiding voor inhoud 2">
            <a:extLst>
              <a:ext uri="{FF2B5EF4-FFF2-40B4-BE49-F238E27FC236}">
                <a16:creationId xmlns:a16="http://schemas.microsoft.com/office/drawing/2014/main" id="{80372316-E9A0-4850-BBCA-D18FDC5F4DBB}"/>
              </a:ext>
            </a:extLst>
          </p:cNvPr>
          <p:cNvSpPr>
            <a:spLocks noGrp="1"/>
          </p:cNvSpPr>
          <p:nvPr>
            <p:ph idx="1"/>
          </p:nvPr>
        </p:nvSpPr>
        <p:spPr>
          <a:xfrm>
            <a:off x="383051" y="830766"/>
            <a:ext cx="10879116" cy="4419599"/>
          </a:xfrm>
        </p:spPr>
        <p:txBody>
          <a:bodyPr/>
          <a:lstStyle/>
          <a:p>
            <a:pPr marL="0" indent="0">
              <a:buNone/>
            </a:pPr>
            <a:r>
              <a:rPr lang="nl-NL" sz="2400" dirty="0">
                <a:effectLst/>
                <a:ea typeface="Swift-Light"/>
              </a:rPr>
              <a:t>Neem ons mee op excursie ergens binnen de school! </a:t>
            </a:r>
            <a:br>
              <a:rPr lang="nl-NL" sz="2400" dirty="0">
                <a:effectLst/>
                <a:ea typeface="Swift-Light"/>
              </a:rPr>
            </a:br>
            <a:br>
              <a:rPr lang="nl-NL" sz="2400" dirty="0">
                <a:effectLst/>
                <a:ea typeface="Swift-Light"/>
              </a:rPr>
            </a:br>
            <a:r>
              <a:rPr lang="nl-NL" sz="2400" b="1" dirty="0">
                <a:effectLst/>
                <a:ea typeface="Swift-Light"/>
              </a:rPr>
              <a:t>Groepjes van 3.</a:t>
            </a:r>
            <a:br>
              <a:rPr lang="nl-NL" sz="2400" dirty="0">
                <a:effectLst/>
                <a:ea typeface="Swift-Light"/>
              </a:rPr>
            </a:br>
            <a:br>
              <a:rPr lang="nl-NL" sz="2400" dirty="0">
                <a:effectLst/>
                <a:ea typeface="Swift-Light"/>
              </a:rPr>
            </a:br>
            <a:r>
              <a:rPr lang="nl-NL" sz="2400" dirty="0">
                <a:effectLst/>
                <a:ea typeface="Swift-Light"/>
              </a:rPr>
              <a:t>Laat ons op ontdekking gaan en presenteer, laat je kennis zien over een onderwerp naar keuze. </a:t>
            </a:r>
            <a:br>
              <a:rPr lang="nl-NL" sz="2400" dirty="0">
                <a:effectLst/>
                <a:ea typeface="Swift-Light"/>
              </a:rPr>
            </a:br>
            <a:br>
              <a:rPr lang="nl-NL" sz="2400" dirty="0">
                <a:effectLst/>
                <a:ea typeface="Swift-Light"/>
              </a:rPr>
            </a:br>
            <a:r>
              <a:rPr lang="nl-NL" sz="2400" dirty="0">
                <a:solidFill>
                  <a:schemeClr val="accent3">
                    <a:lumMod val="75000"/>
                  </a:schemeClr>
                </a:solidFill>
                <a:effectLst/>
                <a:ea typeface="Swift-Light"/>
              </a:rPr>
              <a:t>De wafels van Petra? </a:t>
            </a:r>
            <a:r>
              <a:rPr lang="nl-NL" sz="2400" dirty="0">
                <a:solidFill>
                  <a:schemeClr val="accent3">
                    <a:lumMod val="75000"/>
                  </a:schemeClr>
                </a:solidFill>
                <a:ea typeface="Swift-Light"/>
              </a:rPr>
              <a:t>De zonnecollectoren bovenop het dak? De </a:t>
            </a:r>
            <a:r>
              <a:rPr lang="nl-NL" sz="2400" dirty="0" err="1">
                <a:solidFill>
                  <a:schemeClr val="accent3">
                    <a:lumMod val="75000"/>
                  </a:schemeClr>
                </a:solidFill>
                <a:ea typeface="Swift-Light"/>
              </a:rPr>
              <a:t>sicke</a:t>
            </a:r>
            <a:r>
              <a:rPr lang="nl-NL" sz="2400" dirty="0">
                <a:solidFill>
                  <a:schemeClr val="accent3">
                    <a:lumMod val="75000"/>
                  </a:schemeClr>
                </a:solidFill>
                <a:ea typeface="Swift-Light"/>
              </a:rPr>
              <a:t> nieuw banden onder het schoolbusje. Dat extreem </a:t>
            </a:r>
            <a:r>
              <a:rPr lang="nl-NL" sz="2400" dirty="0" err="1">
                <a:solidFill>
                  <a:schemeClr val="accent3">
                    <a:lumMod val="75000"/>
                  </a:schemeClr>
                </a:solidFill>
                <a:ea typeface="Swift-Light"/>
              </a:rPr>
              <a:t>leipe</a:t>
            </a:r>
            <a:r>
              <a:rPr lang="nl-NL" sz="2400" dirty="0">
                <a:solidFill>
                  <a:schemeClr val="accent3">
                    <a:lumMod val="75000"/>
                  </a:schemeClr>
                </a:solidFill>
                <a:ea typeface="Swift-Light"/>
              </a:rPr>
              <a:t> plantje in de HAS tuin of misschien toch net dat ene stukje regelgeving waar wij als school niet aan voldoen. </a:t>
            </a:r>
            <a:br>
              <a:rPr lang="nl-NL" sz="2400" dirty="0">
                <a:ea typeface="Swift-Light"/>
              </a:rPr>
            </a:br>
            <a:br>
              <a:rPr lang="nl-NL" sz="2400" dirty="0">
                <a:ea typeface="Swift-Light"/>
              </a:rPr>
            </a:br>
            <a:r>
              <a:rPr lang="nl-NL" sz="2400" dirty="0">
                <a:ea typeface="Swift-Light"/>
              </a:rPr>
              <a:t>Laat zien dat je wijsheid in pacht hebt en dat je kunt presenteren </a:t>
            </a:r>
            <a:endParaRPr lang="nl-NL" dirty="0"/>
          </a:p>
        </p:txBody>
      </p:sp>
      <p:sp>
        <p:nvSpPr>
          <p:cNvPr id="4" name="Tijdelijke aanduiding voor datum 3">
            <a:extLst>
              <a:ext uri="{FF2B5EF4-FFF2-40B4-BE49-F238E27FC236}">
                <a16:creationId xmlns:a16="http://schemas.microsoft.com/office/drawing/2014/main" id="{C3396859-AE9C-42F1-B5B2-70EF50207318}"/>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pic>
        <p:nvPicPr>
          <p:cNvPr id="8" name="Afbeelding 7">
            <a:extLst>
              <a:ext uri="{FF2B5EF4-FFF2-40B4-BE49-F238E27FC236}">
                <a16:creationId xmlns:a16="http://schemas.microsoft.com/office/drawing/2014/main" id="{22BC527D-BCAC-44E7-AF59-21229B47609A}"/>
              </a:ext>
            </a:extLst>
          </p:cNvPr>
          <p:cNvPicPr>
            <a:picLocks noChangeAspect="1"/>
          </p:cNvPicPr>
          <p:nvPr/>
        </p:nvPicPr>
        <p:blipFill>
          <a:blip r:embed="rId3">
            <a:lum bright="70000" contrast="-70000"/>
          </a:blip>
          <a:stretch>
            <a:fillRect/>
          </a:stretch>
        </p:blipFill>
        <p:spPr>
          <a:xfrm>
            <a:off x="10504714" y="3817697"/>
            <a:ext cx="659472" cy="659472"/>
          </a:xfrm>
          <a:prstGeom prst="rect">
            <a:avLst/>
          </a:prstGeom>
        </p:spPr>
      </p:pic>
    </p:spTree>
    <p:extLst>
      <p:ext uri="{BB962C8B-B14F-4D97-AF65-F5344CB8AC3E}">
        <p14:creationId xmlns:p14="http://schemas.microsoft.com/office/powerpoint/2010/main" val="3706565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9CCD84-8915-4C0A-9240-CF7B34623B9B}"/>
              </a:ext>
            </a:extLst>
          </p:cNvPr>
          <p:cNvSpPr>
            <a:spLocks noGrp="1"/>
          </p:cNvSpPr>
          <p:nvPr>
            <p:ph type="title"/>
          </p:nvPr>
        </p:nvSpPr>
        <p:spPr/>
        <p:txBody>
          <a:bodyPr/>
          <a:lstStyle/>
          <a:p>
            <a:r>
              <a:rPr lang="nl-NL" dirty="0"/>
              <a:t>Het meetplan waterkwaliteit</a:t>
            </a:r>
          </a:p>
        </p:txBody>
      </p:sp>
      <p:sp>
        <p:nvSpPr>
          <p:cNvPr id="4" name="Tijdelijke aanduiding voor datum 3">
            <a:extLst>
              <a:ext uri="{FF2B5EF4-FFF2-40B4-BE49-F238E27FC236}">
                <a16:creationId xmlns:a16="http://schemas.microsoft.com/office/drawing/2014/main" id="{9F7E7E12-C1F0-43A9-BA22-E9749C197BB8}"/>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pic>
        <p:nvPicPr>
          <p:cNvPr id="7" name="Afbeelding 6">
            <a:extLst>
              <a:ext uri="{FF2B5EF4-FFF2-40B4-BE49-F238E27FC236}">
                <a16:creationId xmlns:a16="http://schemas.microsoft.com/office/drawing/2014/main" id="{3EF0A190-B772-4039-8E08-09BE4F463B06}"/>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20601" y="1454945"/>
            <a:ext cx="6071399" cy="5046309"/>
          </a:xfrm>
          <a:prstGeom prst="rect">
            <a:avLst/>
          </a:prstGeom>
          <a:noFill/>
          <a:ln>
            <a:noFill/>
          </a:ln>
        </p:spPr>
      </p:pic>
      <p:sp>
        <p:nvSpPr>
          <p:cNvPr id="8" name="Tekstvak 7">
            <a:extLst>
              <a:ext uri="{FF2B5EF4-FFF2-40B4-BE49-F238E27FC236}">
                <a16:creationId xmlns:a16="http://schemas.microsoft.com/office/drawing/2014/main" id="{410DB44D-9CB3-4DF1-AAFA-7E8515ACAF95}"/>
              </a:ext>
            </a:extLst>
          </p:cNvPr>
          <p:cNvSpPr txBox="1"/>
          <p:nvPr/>
        </p:nvSpPr>
        <p:spPr>
          <a:xfrm>
            <a:off x="255549" y="764769"/>
            <a:ext cx="5919828" cy="5632311"/>
          </a:xfrm>
          <a:prstGeom prst="rect">
            <a:avLst/>
          </a:prstGeom>
          <a:noFill/>
        </p:spPr>
        <p:txBody>
          <a:bodyPr wrap="square" rtlCol="0">
            <a:spAutoFit/>
          </a:bodyPr>
          <a:lstStyle/>
          <a:p>
            <a:r>
              <a:rPr lang="nl-NL" sz="2400" dirty="0">
                <a:effectLst/>
                <a:latin typeface="Times New Roman" panose="02020603050405020304" pitchFamily="18" charset="0"/>
                <a:ea typeface="Swift-Light"/>
              </a:rPr>
              <a:t>Om te bepalen in hoeverre we Europese eisen behalen, is het nodig om éénmaal in de zes jaar onderzoek te doen en de gegevens hiervan op te sturen. </a:t>
            </a:r>
            <a:br>
              <a:rPr lang="nl-NL" sz="2400" dirty="0">
                <a:effectLst/>
                <a:latin typeface="Times New Roman" panose="02020603050405020304" pitchFamily="18" charset="0"/>
                <a:ea typeface="Swift-Light"/>
              </a:rPr>
            </a:br>
            <a:br>
              <a:rPr lang="nl-NL" sz="2400" dirty="0">
                <a:effectLst/>
                <a:latin typeface="Times New Roman" panose="02020603050405020304" pitchFamily="18" charset="0"/>
                <a:ea typeface="Swift-Light"/>
              </a:rPr>
            </a:br>
            <a:r>
              <a:rPr lang="nl-NL" sz="2400" dirty="0">
                <a:effectLst/>
                <a:latin typeface="Times New Roman" panose="02020603050405020304" pitchFamily="18" charset="0"/>
                <a:ea typeface="Swift-Light"/>
              </a:rPr>
              <a:t>Dat is voor de beoordeling van de waterkwaliteit door een Waterschap natuurlijk een veel te lange periode. Een waterkwaliteitsbeheer zal veel meer metingen, analyse en waarnemingen doen om haar gebied op het terrein van de waterkwaliteit goed in de gaten te houden. We noemen dit monitoren. Hoe je je metingen en je monitoring gaat opzetten, wordt aangegeven in een meetplan.</a:t>
            </a:r>
            <a:endParaRPr lang="nl-NL"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00402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26DE41-86E1-49BC-A01B-6B4779F8FE62}"/>
              </a:ext>
            </a:extLst>
          </p:cNvPr>
          <p:cNvSpPr>
            <a:spLocks noGrp="1"/>
          </p:cNvSpPr>
          <p:nvPr>
            <p:ph type="title"/>
          </p:nvPr>
        </p:nvSpPr>
        <p:spPr/>
        <p:txBody>
          <a:bodyPr/>
          <a:lstStyle/>
          <a:p>
            <a:r>
              <a:rPr lang="nl-NL" dirty="0"/>
              <a:t>Routinematige monitoring in een meetplan</a:t>
            </a:r>
          </a:p>
        </p:txBody>
      </p:sp>
      <p:sp>
        <p:nvSpPr>
          <p:cNvPr id="3" name="Tijdelijke aanduiding voor inhoud 2">
            <a:extLst>
              <a:ext uri="{FF2B5EF4-FFF2-40B4-BE49-F238E27FC236}">
                <a16:creationId xmlns:a16="http://schemas.microsoft.com/office/drawing/2014/main" id="{F834EDE2-3EBB-4FED-86C9-5FE2AF68831A}"/>
              </a:ext>
            </a:extLst>
          </p:cNvPr>
          <p:cNvSpPr>
            <a:spLocks noGrp="1"/>
          </p:cNvSpPr>
          <p:nvPr>
            <p:ph idx="1"/>
          </p:nvPr>
        </p:nvSpPr>
        <p:spPr>
          <a:xfrm>
            <a:off x="371476" y="1457266"/>
            <a:ext cx="11029587" cy="4419599"/>
          </a:xfrm>
        </p:spPr>
        <p:txBody>
          <a:bodyPr/>
          <a:lstStyle/>
          <a:p>
            <a:pPr marL="0" indent="0">
              <a:buNone/>
            </a:pPr>
            <a:r>
              <a:rPr lang="nl-NL" dirty="0">
                <a:effectLst/>
                <a:ea typeface="Calibri" panose="020F0502020204030204" pitchFamily="34" charset="0"/>
                <a:cs typeface="Consolas" panose="020B0609020204030204" pitchFamily="49" charset="0"/>
              </a:rPr>
              <a:t>Een meetplan beschrijft de routinematige fysisch chemische en ecologische monitoring van oppervlaktewater. Routinematig wil zeggen dat er geen bijzondere redenen zijn om onderzoek te doen anders dan dat je de waterkwaliteit wilt weten. </a:t>
            </a:r>
            <a:br>
              <a:rPr lang="nl-NL" dirty="0">
                <a:effectLst/>
                <a:ea typeface="Calibri" panose="020F0502020204030204" pitchFamily="34" charset="0"/>
                <a:cs typeface="Consolas" panose="020B0609020204030204" pitchFamily="49" charset="0"/>
              </a:rPr>
            </a:br>
            <a:br>
              <a:rPr lang="nl-NL" dirty="0">
                <a:effectLst/>
                <a:ea typeface="Calibri" panose="020F0502020204030204" pitchFamily="34" charset="0"/>
                <a:cs typeface="Consolas" panose="020B0609020204030204" pitchFamily="49" charset="0"/>
              </a:rPr>
            </a:br>
            <a:r>
              <a:rPr lang="nl-NL" dirty="0">
                <a:effectLst/>
                <a:ea typeface="Calibri" panose="020F0502020204030204" pitchFamily="34" charset="0"/>
                <a:cs typeface="Consolas" panose="020B0609020204030204" pitchFamily="49" charset="0"/>
              </a:rPr>
              <a:t>De informatie die met routinematige monitoring verzameld worden heeft als doel duidelijk te maken hoe het met de chemische en biologische toestand in ons watersysteem gesteld is en hoe deze zich in de tijd ontwikkelingen. Routinematige meetnetten moeten lang mee om ontwikkelingen te kunnen volgen. Het is lange termijn werk. </a:t>
            </a:r>
            <a:br>
              <a:rPr lang="nl-NL" dirty="0">
                <a:effectLst/>
                <a:ea typeface="Calibri" panose="020F0502020204030204" pitchFamily="34" charset="0"/>
                <a:cs typeface="Consolas" panose="020B0609020204030204" pitchFamily="49" charset="0"/>
              </a:rPr>
            </a:br>
            <a:br>
              <a:rPr lang="nl-NL" dirty="0">
                <a:effectLst/>
                <a:ea typeface="Calibri" panose="020F0502020204030204" pitchFamily="34" charset="0"/>
                <a:cs typeface="Consolas" panose="020B0609020204030204" pitchFamily="49" charset="0"/>
              </a:rPr>
            </a:br>
            <a:r>
              <a:rPr lang="nl-NL" b="1" dirty="0">
                <a:effectLst/>
                <a:ea typeface="Calibri" panose="020F0502020204030204" pitchFamily="34" charset="0"/>
                <a:cs typeface="Consolas" panose="020B0609020204030204" pitchFamily="49" charset="0"/>
              </a:rPr>
              <a:t>Monitoringdoelen </a:t>
            </a:r>
            <a:br>
              <a:rPr lang="nl-NL" dirty="0">
                <a:effectLst/>
                <a:ea typeface="Calibri" panose="020F0502020204030204" pitchFamily="34" charset="0"/>
                <a:cs typeface="Consolas" panose="020B0609020204030204" pitchFamily="49" charset="0"/>
              </a:rPr>
            </a:br>
            <a:r>
              <a:rPr lang="nl-NL" i="1" dirty="0">
                <a:effectLst/>
                <a:ea typeface="Times New Roman" panose="02020603050405020304" pitchFamily="18" charset="0"/>
              </a:rPr>
              <a:t>Voldoen aan wetgeving (KRW, Europese Zwemwaterrichtlijn) </a:t>
            </a:r>
          </a:p>
          <a:p>
            <a:pPr marL="0" indent="0">
              <a:buNone/>
            </a:pPr>
            <a:r>
              <a:rPr lang="nl-NL" i="1" dirty="0">
                <a:ea typeface="Calibri" panose="020F0502020204030204" pitchFamily="34" charset="0"/>
                <a:cs typeface="Consolas" panose="020B0609020204030204" pitchFamily="49" charset="0"/>
              </a:rPr>
              <a:t>I</a:t>
            </a:r>
            <a:r>
              <a:rPr lang="nl-NL" i="1" dirty="0">
                <a:effectLst/>
                <a:ea typeface="Calibri" panose="020F0502020204030204" pitchFamily="34" charset="0"/>
                <a:cs typeface="Consolas" panose="020B0609020204030204" pitchFamily="49" charset="0"/>
              </a:rPr>
              <a:t>nzicht in hoe het met de waterkwaliteit en de ecologie in een watersysteem gesteld is (normtoetsing, ecologische beoordelingen, vaststellen probleemstoffen).</a:t>
            </a:r>
          </a:p>
          <a:p>
            <a:pPr marL="0" indent="0">
              <a:buNone/>
            </a:pPr>
            <a:r>
              <a:rPr lang="nl-NL" i="1" dirty="0">
                <a:effectLst/>
                <a:ea typeface="Calibri" panose="020F0502020204030204" pitchFamily="34" charset="0"/>
                <a:cs typeface="Consolas" panose="020B0609020204030204" pitchFamily="49" charset="0"/>
              </a:rPr>
              <a:t>Opstellen watersysteemanalyses (vrachtberekeningen, stofbalansen, bronnenanalyses) </a:t>
            </a:r>
          </a:p>
          <a:p>
            <a:pPr marL="0" indent="0">
              <a:buNone/>
            </a:pPr>
            <a:r>
              <a:rPr lang="nl-NL" i="1" dirty="0">
                <a:effectLst/>
                <a:ea typeface="Times New Roman" panose="02020603050405020304" pitchFamily="18" charset="0"/>
              </a:rPr>
              <a:t>Inzicht in de waterkwaliteit ten behoeve van sturing </a:t>
            </a:r>
            <a:endParaRPr lang="nl-NL" i="1" dirty="0">
              <a:ea typeface="Times New Roman" panose="02020603050405020304" pitchFamily="18" charset="0"/>
            </a:endParaRPr>
          </a:p>
          <a:p>
            <a:pPr marL="0" indent="0">
              <a:buNone/>
            </a:pPr>
            <a:r>
              <a:rPr lang="nl-NL" i="1" dirty="0">
                <a:effectLst/>
                <a:ea typeface="Calibri" panose="020F0502020204030204" pitchFamily="34" charset="0"/>
                <a:cs typeface="Consolas" panose="020B0609020204030204" pitchFamily="49" charset="0"/>
              </a:rPr>
              <a:t>Inzicht in langjarige trends en signaleren effecten van maatregelen </a:t>
            </a:r>
          </a:p>
          <a:p>
            <a:pPr marL="0" indent="0">
              <a:buNone/>
            </a:pPr>
            <a:r>
              <a:rPr lang="nl-NL" i="1" dirty="0">
                <a:effectLst/>
                <a:ea typeface="Calibri" panose="020F0502020204030204" pitchFamily="34" charset="0"/>
                <a:cs typeface="Consolas" panose="020B0609020204030204" pitchFamily="49" charset="0"/>
              </a:rPr>
              <a:t>Inzicht in de bestrijdingsmiddelen problematiek </a:t>
            </a:r>
          </a:p>
          <a:p>
            <a:pPr marL="0" indent="0">
              <a:buNone/>
            </a:pPr>
            <a:endParaRPr lang="nl-NL" dirty="0">
              <a:effectLst/>
              <a:ea typeface="Calibri" panose="020F0502020204030204" pitchFamily="34" charset="0"/>
              <a:cs typeface="Consolas" panose="020B0609020204030204" pitchFamily="49" charset="0"/>
            </a:endParaRPr>
          </a:p>
          <a:p>
            <a:endParaRPr lang="nl-NL" dirty="0"/>
          </a:p>
        </p:txBody>
      </p:sp>
      <p:sp>
        <p:nvSpPr>
          <p:cNvPr id="4" name="Tijdelijke aanduiding voor datum 3">
            <a:extLst>
              <a:ext uri="{FF2B5EF4-FFF2-40B4-BE49-F238E27FC236}">
                <a16:creationId xmlns:a16="http://schemas.microsoft.com/office/drawing/2014/main" id="{1CF7FB9A-B46A-4C24-87EE-6A90872DFEF3}"/>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Tree>
    <p:extLst>
      <p:ext uri="{BB962C8B-B14F-4D97-AF65-F5344CB8AC3E}">
        <p14:creationId xmlns:p14="http://schemas.microsoft.com/office/powerpoint/2010/main" val="2081122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26DE41-86E1-49BC-A01B-6B4779F8FE62}"/>
              </a:ext>
            </a:extLst>
          </p:cNvPr>
          <p:cNvSpPr>
            <a:spLocks noGrp="1"/>
          </p:cNvSpPr>
          <p:nvPr>
            <p:ph type="title"/>
          </p:nvPr>
        </p:nvSpPr>
        <p:spPr/>
        <p:txBody>
          <a:bodyPr/>
          <a:lstStyle/>
          <a:p>
            <a:r>
              <a:rPr lang="nl-NL" dirty="0"/>
              <a:t>Meetstrategie</a:t>
            </a:r>
          </a:p>
        </p:txBody>
      </p:sp>
      <p:sp>
        <p:nvSpPr>
          <p:cNvPr id="3" name="Tijdelijke aanduiding voor inhoud 2">
            <a:extLst>
              <a:ext uri="{FF2B5EF4-FFF2-40B4-BE49-F238E27FC236}">
                <a16:creationId xmlns:a16="http://schemas.microsoft.com/office/drawing/2014/main" id="{F834EDE2-3EBB-4FED-86C9-5FE2AF68831A}"/>
              </a:ext>
            </a:extLst>
          </p:cNvPr>
          <p:cNvSpPr>
            <a:spLocks noGrp="1"/>
          </p:cNvSpPr>
          <p:nvPr>
            <p:ph idx="1"/>
          </p:nvPr>
        </p:nvSpPr>
        <p:spPr>
          <a:xfrm>
            <a:off x="371474" y="870374"/>
            <a:ext cx="10855969" cy="4419599"/>
          </a:xfrm>
        </p:spPr>
        <p:txBody>
          <a:bodyPr/>
          <a:lstStyle/>
          <a:p>
            <a:pPr marL="0" indent="0">
              <a:buNone/>
            </a:pPr>
            <a:r>
              <a:rPr lang="nl-NL" sz="1800" dirty="0">
                <a:effectLst/>
                <a:ea typeface="Calibri" panose="020F0502020204030204" pitchFamily="34" charset="0"/>
                <a:cs typeface="Consolas" panose="020B0609020204030204" pitchFamily="49" charset="0"/>
              </a:rPr>
              <a:t>Bij het opzetten van een meetplan ga je uit van twee zaken:</a:t>
            </a:r>
            <a:r>
              <a:rPr lang="nl-NL" dirty="0">
                <a:ea typeface="Calibri" panose="020F0502020204030204" pitchFamily="34" charset="0"/>
                <a:cs typeface="Consolas" panose="020B0609020204030204" pitchFamily="49" charset="0"/>
              </a:rPr>
              <a:t> </a:t>
            </a:r>
            <a:r>
              <a:rPr lang="nl-NL" sz="1800" dirty="0">
                <a:effectLst/>
                <a:ea typeface="Swift-Light"/>
                <a:cs typeface="Consolas" panose="020B0609020204030204" pitchFamily="49" charset="0"/>
              </a:rPr>
              <a:t>Wat is verplicht </a:t>
            </a:r>
            <a:r>
              <a:rPr lang="nl-NL" dirty="0">
                <a:ea typeface="Swift-Light"/>
                <a:cs typeface="Consolas" panose="020B0609020204030204" pitchFamily="49" charset="0"/>
              </a:rPr>
              <a:t>&amp; </a:t>
            </a:r>
            <a:r>
              <a:rPr lang="nl-NL" sz="1800" dirty="0">
                <a:effectLst/>
                <a:ea typeface="Swift-Light"/>
                <a:cs typeface="Consolas" panose="020B0609020204030204" pitchFamily="49" charset="0"/>
              </a:rPr>
              <a:t>Wat wil je zelf meten</a:t>
            </a:r>
          </a:p>
          <a:p>
            <a:pPr marL="0" indent="0">
              <a:buNone/>
            </a:pPr>
            <a:br>
              <a:rPr lang="nl-NL" sz="1800" dirty="0">
                <a:effectLst/>
                <a:ea typeface="Calibri" panose="020F0502020204030204" pitchFamily="34" charset="0"/>
                <a:cs typeface="Consolas" panose="020B0609020204030204" pitchFamily="49" charset="0"/>
              </a:rPr>
            </a:br>
            <a:r>
              <a:rPr lang="nl-NL" sz="1800" dirty="0">
                <a:effectLst/>
                <a:ea typeface="Calibri" panose="020F0502020204030204" pitchFamily="34" charset="0"/>
                <a:cs typeface="Consolas" panose="020B0609020204030204" pitchFamily="49" charset="0"/>
              </a:rPr>
              <a:t>Bij de keuze van het meetnettype kies je meestal voor een combinatie van een vast meetnet en een roulerend meetnet. Met de informatie uit de beide meetnetten samen is de variatie in tijd en ruimte prima in beeld te brengen. </a:t>
            </a:r>
          </a:p>
          <a:p>
            <a:pPr marL="0" indent="0">
              <a:buNone/>
            </a:pPr>
            <a:endParaRPr lang="nl-NL" dirty="0"/>
          </a:p>
          <a:p>
            <a:pPr marL="0" indent="0">
              <a:buNone/>
            </a:pPr>
            <a:endParaRPr lang="nl-NL" dirty="0"/>
          </a:p>
        </p:txBody>
      </p:sp>
      <p:sp>
        <p:nvSpPr>
          <p:cNvPr id="4" name="Tijdelijke aanduiding voor datum 3">
            <a:extLst>
              <a:ext uri="{FF2B5EF4-FFF2-40B4-BE49-F238E27FC236}">
                <a16:creationId xmlns:a16="http://schemas.microsoft.com/office/drawing/2014/main" id="{1CF7FB9A-B46A-4C24-87EE-6A90872DFEF3}"/>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pic>
        <p:nvPicPr>
          <p:cNvPr id="7" name="Afbeelding 6">
            <a:extLst>
              <a:ext uri="{FF2B5EF4-FFF2-40B4-BE49-F238E27FC236}">
                <a16:creationId xmlns:a16="http://schemas.microsoft.com/office/drawing/2014/main" id="{5CC127D4-286F-4666-AADA-F43A097886D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474" y="2427651"/>
            <a:ext cx="3114040" cy="1164590"/>
          </a:xfrm>
          <a:prstGeom prst="rect">
            <a:avLst/>
          </a:prstGeom>
          <a:noFill/>
          <a:ln>
            <a:noFill/>
          </a:ln>
        </p:spPr>
      </p:pic>
      <p:pic>
        <p:nvPicPr>
          <p:cNvPr id="8" name="Afbeelding 7">
            <a:extLst>
              <a:ext uri="{FF2B5EF4-FFF2-40B4-BE49-F238E27FC236}">
                <a16:creationId xmlns:a16="http://schemas.microsoft.com/office/drawing/2014/main" id="{92744B5E-F2E6-42CE-87EC-57B47135380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8401" y="2427651"/>
            <a:ext cx="4140200" cy="1565275"/>
          </a:xfrm>
          <a:prstGeom prst="rect">
            <a:avLst/>
          </a:prstGeom>
          <a:noFill/>
          <a:ln>
            <a:noFill/>
          </a:ln>
        </p:spPr>
      </p:pic>
      <p:sp>
        <p:nvSpPr>
          <p:cNvPr id="9" name="Tekstvak 8">
            <a:extLst>
              <a:ext uri="{FF2B5EF4-FFF2-40B4-BE49-F238E27FC236}">
                <a16:creationId xmlns:a16="http://schemas.microsoft.com/office/drawing/2014/main" id="{5901B1B8-C1E3-4E5A-918D-FCD1845FD167}"/>
              </a:ext>
            </a:extLst>
          </p:cNvPr>
          <p:cNvSpPr txBox="1"/>
          <p:nvPr/>
        </p:nvSpPr>
        <p:spPr>
          <a:xfrm>
            <a:off x="313599" y="3522655"/>
            <a:ext cx="4767685" cy="2862322"/>
          </a:xfrm>
          <a:prstGeom prst="rect">
            <a:avLst/>
          </a:prstGeom>
          <a:noFill/>
        </p:spPr>
        <p:txBody>
          <a:bodyPr wrap="square" rtlCol="0">
            <a:spAutoFit/>
          </a:bodyPr>
          <a:lstStyle/>
          <a:p>
            <a:r>
              <a:rPr lang="nl-NL" b="1" dirty="0">
                <a:effectLst/>
                <a:ea typeface="Calibri" panose="020F0502020204030204" pitchFamily="34" charset="0"/>
                <a:cs typeface="Consolas" panose="020B0609020204030204" pitchFamily="49" charset="0"/>
              </a:rPr>
              <a:t>Vast meetnet</a:t>
            </a:r>
          </a:p>
          <a:p>
            <a:r>
              <a:rPr lang="nl-NL" sz="1800" dirty="0">
                <a:effectLst/>
                <a:ea typeface="Calibri" panose="020F0502020204030204" pitchFamily="34" charset="0"/>
                <a:cs typeface="Consolas" panose="020B0609020204030204" pitchFamily="49" charset="0"/>
              </a:rPr>
              <a:t>Een vast meetnet dat in principe geschikt is voor alle nagenoeg alle meetdoelen en waarmee we een jaarlijks beeld van het gehele beheersgebied krijgen. Een nadeel is dat het beeld dat verkregen wordt met een vast meetnet relatief beperkt is. Met meer meetpunten wordt dit beter maar dan wordt de monitoring uiteraard ook duurder. </a:t>
            </a:r>
          </a:p>
          <a:p>
            <a:endParaRPr lang="nl-NL" sz="1800" dirty="0">
              <a:effectLst/>
              <a:latin typeface="Consolas" panose="020B0609020204030204" pitchFamily="49" charset="0"/>
              <a:ea typeface="Calibri" panose="020F0502020204030204" pitchFamily="34" charset="0"/>
              <a:cs typeface="Consolas" panose="020B0609020204030204" pitchFamily="49" charset="0"/>
            </a:endParaRPr>
          </a:p>
        </p:txBody>
      </p:sp>
      <p:sp>
        <p:nvSpPr>
          <p:cNvPr id="14" name="Tekstvak 13">
            <a:extLst>
              <a:ext uri="{FF2B5EF4-FFF2-40B4-BE49-F238E27FC236}">
                <a16:creationId xmlns:a16="http://schemas.microsoft.com/office/drawing/2014/main" id="{D3F2CA49-4E71-4FEE-BD84-F09296BB0FA9}"/>
              </a:ext>
            </a:extLst>
          </p:cNvPr>
          <p:cNvSpPr txBox="1"/>
          <p:nvPr/>
        </p:nvSpPr>
        <p:spPr>
          <a:xfrm>
            <a:off x="5738953" y="3952664"/>
            <a:ext cx="5295931" cy="2585323"/>
          </a:xfrm>
          <a:prstGeom prst="rect">
            <a:avLst/>
          </a:prstGeom>
          <a:noFill/>
        </p:spPr>
        <p:txBody>
          <a:bodyPr wrap="square" rtlCol="0">
            <a:spAutoFit/>
          </a:bodyPr>
          <a:lstStyle/>
          <a:p>
            <a:r>
              <a:rPr lang="nl-NL" sz="1800" b="1" dirty="0">
                <a:effectLst/>
                <a:ea typeface="Calibri" panose="020F0502020204030204" pitchFamily="34" charset="0"/>
                <a:cs typeface="Consolas" panose="020B0609020204030204" pitchFamily="49" charset="0"/>
              </a:rPr>
              <a:t>Roulerend meetnet</a:t>
            </a:r>
            <a:endParaRPr lang="nl-NL" sz="1800" dirty="0">
              <a:effectLst/>
              <a:ea typeface="Calibri" panose="020F0502020204030204" pitchFamily="34" charset="0"/>
              <a:cs typeface="Consolas" panose="020B0609020204030204" pitchFamily="49" charset="0"/>
            </a:endParaRPr>
          </a:p>
          <a:p>
            <a:r>
              <a:rPr lang="nl-NL" sz="1800" dirty="0">
                <a:effectLst/>
                <a:ea typeface="Calibri" panose="020F0502020204030204" pitchFamily="34" charset="0"/>
                <a:cs typeface="Consolas" panose="020B0609020204030204" pitchFamily="49" charset="0"/>
              </a:rPr>
              <a:t>Een roulerend meetnet werkt per deelgebied met vaste locaties waarbij per jaar een ander deelgebied bemonsterd wordt. Hiermee krijg je in één jaar een heel goed beeld van de ruimtelijke variatie in het deelgebied. Ook is deze wijze van meten geschikt voor toestand bepaling en normtoetsing en is met een meetnet een goede koppeling met (emissie-) maatregelen mogelijk. </a:t>
            </a:r>
          </a:p>
        </p:txBody>
      </p:sp>
    </p:spTree>
    <p:extLst>
      <p:ext uri="{BB962C8B-B14F-4D97-AF65-F5344CB8AC3E}">
        <p14:creationId xmlns:p14="http://schemas.microsoft.com/office/powerpoint/2010/main" val="2037520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70EA14-8B9F-4E0E-94A3-B3CE5DD25AB6}"/>
              </a:ext>
            </a:extLst>
          </p:cNvPr>
          <p:cNvSpPr>
            <a:spLocks noGrp="1"/>
          </p:cNvSpPr>
          <p:nvPr>
            <p:ph type="title"/>
          </p:nvPr>
        </p:nvSpPr>
        <p:spPr/>
        <p:txBody>
          <a:bodyPr/>
          <a:lstStyle/>
          <a:p>
            <a:r>
              <a:rPr lang="nl-NL" dirty="0"/>
              <a:t>Ontwerp meetnet </a:t>
            </a:r>
          </a:p>
        </p:txBody>
      </p:sp>
      <p:sp>
        <p:nvSpPr>
          <p:cNvPr id="3" name="Tijdelijke aanduiding voor inhoud 2">
            <a:extLst>
              <a:ext uri="{FF2B5EF4-FFF2-40B4-BE49-F238E27FC236}">
                <a16:creationId xmlns:a16="http://schemas.microsoft.com/office/drawing/2014/main" id="{A25AEB53-C2B6-4AB3-B3A8-ADF6FBB28959}"/>
              </a:ext>
            </a:extLst>
          </p:cNvPr>
          <p:cNvSpPr>
            <a:spLocks noGrp="1"/>
          </p:cNvSpPr>
          <p:nvPr>
            <p:ph idx="1"/>
          </p:nvPr>
        </p:nvSpPr>
        <p:spPr>
          <a:xfrm>
            <a:off x="371476" y="877064"/>
            <a:ext cx="11449050" cy="4419599"/>
          </a:xfrm>
        </p:spPr>
        <p:txBody>
          <a:bodyPr/>
          <a:lstStyle/>
          <a:p>
            <a:pPr marL="0" indent="0">
              <a:buNone/>
            </a:pPr>
            <a:r>
              <a:rPr lang="nl-NL" sz="2400" b="1" dirty="0">
                <a:effectLst/>
                <a:ea typeface="Calibri" panose="020F0502020204030204" pitchFamily="34" charset="0"/>
                <a:cs typeface="Consolas" panose="020B0609020204030204" pitchFamily="49" charset="0"/>
              </a:rPr>
              <a:t>Ontwerp vast hydrobiologisch meetnet </a:t>
            </a:r>
          </a:p>
          <a:p>
            <a:pPr marL="0" indent="0">
              <a:buNone/>
            </a:pPr>
            <a:endParaRPr lang="nl-NL" sz="2400" dirty="0">
              <a:effectLst/>
              <a:ea typeface="Calibri" panose="020F0502020204030204" pitchFamily="34" charset="0"/>
              <a:cs typeface="Consolas" panose="020B0609020204030204" pitchFamily="49" charset="0"/>
            </a:endParaRPr>
          </a:p>
          <a:p>
            <a:pPr marL="0" indent="0">
              <a:buNone/>
            </a:pPr>
            <a:r>
              <a:rPr lang="nl-NL" sz="2400" b="1" dirty="0">
                <a:effectLst/>
                <a:ea typeface="Calibri" panose="020F0502020204030204" pitchFamily="34" charset="0"/>
                <a:cs typeface="Consolas" panose="020B0609020204030204" pitchFamily="49" charset="0"/>
              </a:rPr>
              <a:t>Ontwerp roulerend meetnet </a:t>
            </a:r>
          </a:p>
          <a:p>
            <a:pPr marL="0" indent="0">
              <a:buNone/>
            </a:pPr>
            <a:endParaRPr lang="nl-NL" sz="2400" dirty="0">
              <a:effectLst/>
              <a:ea typeface="Calibri" panose="020F0502020204030204" pitchFamily="34" charset="0"/>
              <a:cs typeface="Consolas" panose="020B0609020204030204" pitchFamily="49" charset="0"/>
            </a:endParaRPr>
          </a:p>
          <a:p>
            <a:pPr marL="0" indent="0">
              <a:buNone/>
            </a:pPr>
            <a:r>
              <a:rPr lang="nl-NL" sz="2400" b="1" dirty="0">
                <a:effectLst/>
                <a:ea typeface="Calibri" panose="020F0502020204030204" pitchFamily="34" charset="0"/>
                <a:cs typeface="Consolas" panose="020B0609020204030204" pitchFamily="49" charset="0"/>
              </a:rPr>
              <a:t>Ontwerp bestrijdingsmiddelen meetnet </a:t>
            </a:r>
          </a:p>
          <a:p>
            <a:pPr marL="0" indent="0">
              <a:buNone/>
            </a:pPr>
            <a:endParaRPr lang="nl-NL" sz="2400" dirty="0">
              <a:effectLst/>
              <a:ea typeface="Calibri" panose="020F0502020204030204" pitchFamily="34" charset="0"/>
              <a:cs typeface="Consolas" panose="020B0609020204030204" pitchFamily="49" charset="0"/>
            </a:endParaRPr>
          </a:p>
          <a:p>
            <a:pPr marL="0" indent="0">
              <a:buNone/>
            </a:pPr>
            <a:r>
              <a:rPr lang="nl-NL" sz="2400" b="1" dirty="0">
                <a:effectLst/>
                <a:ea typeface="Times New Roman" panose="02020603050405020304" pitchFamily="18" charset="0"/>
              </a:rPr>
              <a:t>Ontwerp Zwemwatermeetnet </a:t>
            </a:r>
          </a:p>
          <a:p>
            <a:pPr marL="0" indent="0">
              <a:buNone/>
            </a:pPr>
            <a:endParaRPr lang="nl-NL" sz="2400" b="1" dirty="0">
              <a:effectLst/>
              <a:ea typeface="Times New Roman" panose="02020603050405020304" pitchFamily="18" charset="0"/>
            </a:endParaRPr>
          </a:p>
          <a:p>
            <a:pPr marL="0" indent="0">
              <a:buNone/>
            </a:pPr>
            <a:r>
              <a:rPr lang="nl-NL" sz="2400" b="1" dirty="0"/>
              <a:t>Ontwerp </a:t>
            </a:r>
            <a:r>
              <a:rPr lang="nl-NL" sz="2400" b="1" dirty="0">
                <a:effectLst/>
                <a:ea typeface="Calibri" panose="020F0502020204030204" pitchFamily="34" charset="0"/>
                <a:cs typeface="Consolas" panose="020B0609020204030204" pitchFamily="49" charset="0"/>
              </a:rPr>
              <a:t>Integraal fysisch chemisch en ecologisch waterkwaliteitsmeetnet </a:t>
            </a:r>
          </a:p>
          <a:p>
            <a:pPr marL="0" indent="0">
              <a:buNone/>
            </a:pPr>
            <a:endParaRPr lang="nl-NL" b="1" dirty="0">
              <a:latin typeface="Times New Roman" panose="02020603050405020304" pitchFamily="18" charset="0"/>
              <a:ea typeface="Calibri" panose="020F0502020204030204" pitchFamily="34" charset="0"/>
              <a:cs typeface="Consolas" panose="020B0609020204030204" pitchFamily="49" charset="0"/>
            </a:endParaRPr>
          </a:p>
          <a:p>
            <a:pPr marL="0" indent="0">
              <a:buNone/>
            </a:pPr>
            <a:endParaRPr lang="nl-NL" sz="1800" dirty="0">
              <a:effectLst/>
              <a:latin typeface="Consolas" panose="020B0609020204030204" pitchFamily="49" charset="0"/>
              <a:ea typeface="Calibri" panose="020F0502020204030204" pitchFamily="34" charset="0"/>
              <a:cs typeface="Consolas" panose="020B0609020204030204" pitchFamily="49" charset="0"/>
            </a:endParaRPr>
          </a:p>
        </p:txBody>
      </p:sp>
      <p:sp>
        <p:nvSpPr>
          <p:cNvPr id="4" name="Tijdelijke aanduiding voor datum 3">
            <a:extLst>
              <a:ext uri="{FF2B5EF4-FFF2-40B4-BE49-F238E27FC236}">
                <a16:creationId xmlns:a16="http://schemas.microsoft.com/office/drawing/2014/main" id="{3A704A72-0DBF-4742-8495-2B6111893D69}"/>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Tree>
    <p:extLst>
      <p:ext uri="{BB962C8B-B14F-4D97-AF65-F5344CB8AC3E}">
        <p14:creationId xmlns:p14="http://schemas.microsoft.com/office/powerpoint/2010/main" val="49046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26DE41-86E1-49BC-A01B-6B4779F8FE62}"/>
              </a:ext>
            </a:extLst>
          </p:cNvPr>
          <p:cNvSpPr>
            <a:spLocks noGrp="1"/>
          </p:cNvSpPr>
          <p:nvPr>
            <p:ph type="title"/>
          </p:nvPr>
        </p:nvSpPr>
        <p:spPr/>
        <p:txBody>
          <a:bodyPr/>
          <a:lstStyle/>
          <a:p>
            <a:r>
              <a:rPr lang="nl-NL" dirty="0"/>
              <a:t>Rapportage</a:t>
            </a:r>
          </a:p>
        </p:txBody>
      </p:sp>
      <p:sp>
        <p:nvSpPr>
          <p:cNvPr id="3" name="Tijdelijke aanduiding voor inhoud 2">
            <a:extLst>
              <a:ext uri="{FF2B5EF4-FFF2-40B4-BE49-F238E27FC236}">
                <a16:creationId xmlns:a16="http://schemas.microsoft.com/office/drawing/2014/main" id="{F834EDE2-3EBB-4FED-86C9-5FE2AF68831A}"/>
              </a:ext>
            </a:extLst>
          </p:cNvPr>
          <p:cNvSpPr>
            <a:spLocks noGrp="1"/>
          </p:cNvSpPr>
          <p:nvPr>
            <p:ph idx="1"/>
          </p:nvPr>
        </p:nvSpPr>
        <p:spPr>
          <a:xfrm>
            <a:off x="371474" y="1003683"/>
            <a:ext cx="11449050" cy="4419599"/>
          </a:xfrm>
        </p:spPr>
        <p:txBody>
          <a:bodyPr/>
          <a:lstStyle/>
          <a:p>
            <a:pPr marL="0" indent="0">
              <a:buNone/>
            </a:pPr>
            <a:r>
              <a:rPr lang="nl-NL" sz="1800" b="1" i="1" dirty="0">
                <a:effectLst/>
                <a:latin typeface="Times New Roman" panose="02020603050405020304" pitchFamily="18" charset="0"/>
                <a:ea typeface="Calibri" panose="020F0502020204030204" pitchFamily="34" charset="0"/>
                <a:cs typeface="Consolas" panose="020B0609020204030204" pitchFamily="49" charset="0"/>
              </a:rPr>
              <a:t>KRW rapportage </a:t>
            </a:r>
            <a:endParaRPr lang="nl-NL" sz="1800" dirty="0">
              <a:effectLst/>
              <a:latin typeface="Consolas" panose="020B0609020204030204" pitchFamily="49" charset="0"/>
              <a:ea typeface="Calibri" panose="020F0502020204030204" pitchFamily="34" charset="0"/>
              <a:cs typeface="Consolas" panose="020B0609020204030204" pitchFamily="49" charset="0"/>
            </a:endParaRPr>
          </a:p>
          <a:p>
            <a:pPr marL="0" indent="0">
              <a:buNone/>
            </a:pPr>
            <a:r>
              <a:rPr lang="nl-NL" sz="1800" dirty="0">
                <a:effectLst/>
                <a:latin typeface="Times New Roman" panose="02020603050405020304" pitchFamily="18" charset="0"/>
                <a:ea typeface="Times New Roman" panose="02020603050405020304" pitchFamily="18" charset="0"/>
              </a:rPr>
              <a:t>De KRW verplicht Nederland om iedere zes jaar een </a:t>
            </a:r>
            <a:r>
              <a:rPr lang="nl-NL" sz="1800" dirty="0" err="1">
                <a:effectLst/>
                <a:latin typeface="Times New Roman" panose="02020603050405020304" pitchFamily="18" charset="0"/>
                <a:ea typeface="Times New Roman" panose="02020603050405020304" pitchFamily="18" charset="0"/>
              </a:rPr>
              <a:t>StroomGebiedBeheerPlan</a:t>
            </a:r>
            <a:r>
              <a:rPr lang="nl-NL" sz="1800" dirty="0">
                <a:effectLst/>
                <a:latin typeface="Times New Roman" panose="02020603050405020304" pitchFamily="18" charset="0"/>
                <a:ea typeface="Times New Roman" panose="02020603050405020304" pitchFamily="18" charset="0"/>
              </a:rPr>
              <a:t> (SGBP) Rijn Delta aan de Europese Commissie te rapporteren. </a:t>
            </a:r>
          </a:p>
          <a:p>
            <a:endParaRPr lang="nl-NL" dirty="0">
              <a:latin typeface="Times New Roman" panose="02020603050405020304" pitchFamily="18" charset="0"/>
            </a:endParaRPr>
          </a:p>
          <a:p>
            <a:pPr marL="0" indent="0">
              <a:buNone/>
            </a:pPr>
            <a:r>
              <a:rPr lang="nl-NL" sz="1800" b="1" i="1" dirty="0">
                <a:effectLst/>
                <a:latin typeface="Times New Roman" panose="02020603050405020304" pitchFamily="18" charset="0"/>
                <a:ea typeface="Calibri" panose="020F0502020204030204" pitchFamily="34" charset="0"/>
                <a:cs typeface="Consolas" panose="020B0609020204030204" pitchFamily="49" charset="0"/>
              </a:rPr>
              <a:t>Zwemwaterrapportage </a:t>
            </a:r>
            <a:endParaRPr lang="nl-NL" sz="1800" dirty="0">
              <a:effectLst/>
              <a:latin typeface="Consolas" panose="020B0609020204030204" pitchFamily="49" charset="0"/>
              <a:ea typeface="Calibri" panose="020F0502020204030204" pitchFamily="34" charset="0"/>
              <a:cs typeface="Consolas" panose="020B0609020204030204" pitchFamily="49" charset="0"/>
            </a:endParaRPr>
          </a:p>
          <a:p>
            <a:pPr marL="0" indent="0">
              <a:buNone/>
            </a:pPr>
            <a:r>
              <a:rPr lang="nl-NL" sz="1800" dirty="0">
                <a:effectLst/>
                <a:latin typeface="Times New Roman" panose="02020603050405020304" pitchFamily="18" charset="0"/>
                <a:ea typeface="Calibri" panose="020F0502020204030204" pitchFamily="34" charset="0"/>
                <a:cs typeface="Consolas" panose="020B0609020204030204" pitchFamily="49" charset="0"/>
              </a:rPr>
              <a:t>Ieder jaar verzorgt de RWS-Waterdienst in opdracht van het ministerie de verplichte jaarlijkse </a:t>
            </a:r>
            <a:r>
              <a:rPr lang="nl-NL" sz="1800" dirty="0">
                <a:effectLst/>
                <a:latin typeface="Times New Roman" panose="02020603050405020304" pitchFamily="18" charset="0"/>
                <a:ea typeface="Times New Roman" panose="02020603050405020304" pitchFamily="18" charset="0"/>
              </a:rPr>
              <a:t>zwemwaterrapportage aan de Europese Commissie.</a:t>
            </a:r>
          </a:p>
          <a:p>
            <a:endParaRPr lang="nl-NL" dirty="0">
              <a:latin typeface="Times New Roman" panose="02020603050405020304" pitchFamily="18" charset="0"/>
            </a:endParaRPr>
          </a:p>
          <a:p>
            <a:pPr marL="0" indent="0">
              <a:buNone/>
            </a:pPr>
            <a:r>
              <a:rPr lang="nl-NL" sz="1800" b="1" i="1" dirty="0">
                <a:effectLst/>
                <a:latin typeface="Times New Roman" panose="02020603050405020304" pitchFamily="18" charset="0"/>
                <a:ea typeface="Calibri" panose="020F0502020204030204" pitchFamily="34" charset="0"/>
                <a:cs typeface="Consolas" panose="020B0609020204030204" pitchFamily="49" charset="0"/>
              </a:rPr>
              <a:t>Jaarverslag </a:t>
            </a:r>
            <a:endParaRPr lang="nl-NL" sz="1800" dirty="0">
              <a:effectLst/>
              <a:latin typeface="Consolas" panose="020B0609020204030204" pitchFamily="49" charset="0"/>
              <a:ea typeface="Calibri" panose="020F0502020204030204" pitchFamily="34" charset="0"/>
              <a:cs typeface="Consolas" panose="020B0609020204030204" pitchFamily="49" charset="0"/>
            </a:endParaRPr>
          </a:p>
          <a:p>
            <a:pPr marL="0" indent="0">
              <a:buNone/>
            </a:pPr>
            <a:r>
              <a:rPr lang="nl-NL" sz="1800" dirty="0">
                <a:effectLst/>
                <a:latin typeface="Times New Roman" panose="02020603050405020304" pitchFamily="18" charset="0"/>
                <a:ea typeface="Calibri" panose="020F0502020204030204" pitchFamily="34" charset="0"/>
                <a:cs typeface="Consolas" panose="020B0609020204030204" pitchFamily="49" charset="0"/>
              </a:rPr>
              <a:t>Ieder jaar wordt er een Jaarverslag oppervlaktewater opgeleverd waarin fysisch chemische-, biologische-en kwantiteitsmonitoringsdata van het voorgaande jaar gerapporteerd worden. </a:t>
            </a:r>
            <a:endParaRPr lang="nl-NL" sz="1800" dirty="0">
              <a:effectLst/>
              <a:latin typeface="Consolas" panose="020B0609020204030204" pitchFamily="49" charset="0"/>
              <a:ea typeface="Calibri" panose="020F0502020204030204" pitchFamily="34" charset="0"/>
              <a:cs typeface="Consolas" panose="020B0609020204030204" pitchFamily="49" charset="0"/>
            </a:endParaRPr>
          </a:p>
          <a:p>
            <a:pPr marL="0" indent="0">
              <a:buNone/>
            </a:pPr>
            <a:endParaRPr lang="nl-NL" dirty="0">
              <a:latin typeface="Times New Roman" panose="02020603050405020304" pitchFamily="18" charset="0"/>
            </a:endParaRPr>
          </a:p>
          <a:p>
            <a:pPr marL="0" indent="0">
              <a:buNone/>
            </a:pPr>
            <a:r>
              <a:rPr lang="nl-NL" sz="1800" b="1" i="1" dirty="0" err="1">
                <a:effectLst/>
                <a:latin typeface="Times New Roman" panose="02020603050405020304" pitchFamily="18" charset="0"/>
                <a:ea typeface="Calibri" panose="020F0502020204030204" pitchFamily="34" charset="0"/>
                <a:cs typeface="Consolas" panose="020B0609020204030204" pitchFamily="49" charset="0"/>
              </a:rPr>
              <a:t>Factsheets</a:t>
            </a:r>
            <a:r>
              <a:rPr lang="nl-NL" sz="1800" b="1" i="1" dirty="0">
                <a:effectLst/>
                <a:latin typeface="Times New Roman" panose="02020603050405020304" pitchFamily="18" charset="0"/>
                <a:ea typeface="Calibri" panose="020F0502020204030204" pitchFamily="34" charset="0"/>
                <a:cs typeface="Consolas" panose="020B0609020204030204" pitchFamily="49" charset="0"/>
              </a:rPr>
              <a:t> </a:t>
            </a:r>
            <a:endParaRPr lang="nl-NL" sz="1800" dirty="0">
              <a:effectLst/>
              <a:latin typeface="Consolas" panose="020B0609020204030204" pitchFamily="49" charset="0"/>
              <a:ea typeface="Calibri" panose="020F0502020204030204" pitchFamily="34" charset="0"/>
              <a:cs typeface="Consolas" panose="020B0609020204030204" pitchFamily="49" charset="0"/>
            </a:endParaRPr>
          </a:p>
          <a:p>
            <a:pPr marL="0" indent="0">
              <a:buNone/>
            </a:pPr>
            <a:r>
              <a:rPr lang="nl-NL" sz="1800" dirty="0">
                <a:effectLst/>
                <a:latin typeface="Times New Roman" panose="02020603050405020304" pitchFamily="18" charset="0"/>
                <a:ea typeface="Times New Roman" panose="02020603050405020304" pitchFamily="18" charset="0"/>
              </a:rPr>
              <a:t>Sinds enkele jaren maken de waterschappen per waterlichaam een </a:t>
            </a:r>
            <a:r>
              <a:rPr lang="nl-NL" sz="1800" dirty="0" err="1">
                <a:effectLst/>
                <a:latin typeface="Times New Roman" panose="02020603050405020304" pitchFamily="18" charset="0"/>
                <a:ea typeface="Times New Roman" panose="02020603050405020304" pitchFamily="18" charset="0"/>
              </a:rPr>
              <a:t>factsheet</a:t>
            </a:r>
            <a:r>
              <a:rPr lang="nl-NL" sz="1800" dirty="0">
                <a:effectLst/>
                <a:latin typeface="Times New Roman" panose="02020603050405020304" pitchFamily="18" charset="0"/>
                <a:ea typeface="Times New Roman" panose="02020603050405020304" pitchFamily="18" charset="0"/>
              </a:rPr>
              <a:t> waarin de huidige biologische en chemische toestand gerapporteerd word. Bovendien wordt teruggeblikt naar de situatie in voorgaande jaren en wordt vooruit gekeken naar een verwachting voor de toekomst. </a:t>
            </a:r>
          </a:p>
          <a:p>
            <a:endParaRPr lang="nl-NL" dirty="0">
              <a:latin typeface="Times New Roman" panose="02020603050405020304" pitchFamily="18" charset="0"/>
            </a:endParaRPr>
          </a:p>
          <a:p>
            <a:pPr marL="0" indent="0">
              <a:buNone/>
            </a:pPr>
            <a:r>
              <a:rPr lang="nl-NL" sz="1800" b="1" i="1" dirty="0">
                <a:effectLst/>
                <a:latin typeface="Times New Roman" panose="02020603050405020304" pitchFamily="18" charset="0"/>
                <a:ea typeface="Calibri" panose="020F0502020204030204" pitchFamily="34" charset="0"/>
                <a:cs typeface="Consolas" panose="020B0609020204030204" pitchFamily="49" charset="0"/>
              </a:rPr>
              <a:t>Zwemwaterprofielen </a:t>
            </a:r>
            <a:endParaRPr lang="nl-NL" sz="1800" dirty="0">
              <a:effectLst/>
              <a:latin typeface="Consolas" panose="020B0609020204030204" pitchFamily="49" charset="0"/>
              <a:ea typeface="Calibri" panose="020F0502020204030204" pitchFamily="34" charset="0"/>
              <a:cs typeface="Consolas" panose="020B0609020204030204" pitchFamily="49" charset="0"/>
            </a:endParaRPr>
          </a:p>
          <a:p>
            <a:pPr marL="0" indent="0">
              <a:buNone/>
            </a:pPr>
            <a:r>
              <a:rPr lang="nl-NL" sz="1800" dirty="0">
                <a:effectLst/>
                <a:latin typeface="Times New Roman" panose="02020603050405020304" pitchFamily="18" charset="0"/>
                <a:ea typeface="Times New Roman" panose="02020603050405020304" pitchFamily="18" charset="0"/>
              </a:rPr>
              <a:t>De Europese Zwemwaterrichtlijn schrijft voor dat het waterschap zwemwaterprofielen heeft van alle in haar beheersgebied gelegen zwemplekken waaraan door de Provincie de zwemwaterfunctie is toegekend. </a:t>
            </a:r>
            <a:endParaRPr lang="nl-NL" dirty="0"/>
          </a:p>
        </p:txBody>
      </p:sp>
      <p:sp>
        <p:nvSpPr>
          <p:cNvPr id="4" name="Tijdelijke aanduiding voor datum 3">
            <a:extLst>
              <a:ext uri="{FF2B5EF4-FFF2-40B4-BE49-F238E27FC236}">
                <a16:creationId xmlns:a16="http://schemas.microsoft.com/office/drawing/2014/main" id="{1CF7FB9A-B46A-4C24-87EE-6A90872DFEF3}"/>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Tree>
    <p:extLst>
      <p:ext uri="{BB962C8B-B14F-4D97-AF65-F5344CB8AC3E}">
        <p14:creationId xmlns:p14="http://schemas.microsoft.com/office/powerpoint/2010/main" val="445258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1CF7FB9A-B46A-4C24-87EE-6A90872DFEF3}"/>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pic>
        <p:nvPicPr>
          <p:cNvPr id="9" name="Afbeelding 8">
            <a:extLst>
              <a:ext uri="{FF2B5EF4-FFF2-40B4-BE49-F238E27FC236}">
                <a16:creationId xmlns:a16="http://schemas.microsoft.com/office/drawing/2014/main" id="{7299F53B-E487-4903-9062-10159BFAE6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597" t="18433" r="5548" b="13836"/>
          <a:stretch/>
        </p:blipFill>
        <p:spPr bwMode="auto">
          <a:xfrm>
            <a:off x="3141344" y="207327"/>
            <a:ext cx="5909310" cy="64433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12356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C7FE86-6228-4BE1-ABD5-95C1D4DB1068}"/>
              </a:ext>
            </a:extLst>
          </p:cNvPr>
          <p:cNvSpPr>
            <a:spLocks noGrp="1"/>
          </p:cNvSpPr>
          <p:nvPr>
            <p:ph type="title"/>
          </p:nvPr>
        </p:nvSpPr>
        <p:spPr/>
        <p:txBody>
          <a:bodyPr/>
          <a:lstStyle/>
          <a:p>
            <a:r>
              <a:rPr lang="nl-NL" dirty="0"/>
              <a:t>Waarom een meetplan? </a:t>
            </a:r>
          </a:p>
        </p:txBody>
      </p:sp>
      <p:sp>
        <p:nvSpPr>
          <p:cNvPr id="3" name="Tijdelijke aanduiding voor inhoud 2">
            <a:extLst>
              <a:ext uri="{FF2B5EF4-FFF2-40B4-BE49-F238E27FC236}">
                <a16:creationId xmlns:a16="http://schemas.microsoft.com/office/drawing/2014/main" id="{501E89D9-2F6C-4D7F-AEC9-D66672382AB6}"/>
              </a:ext>
            </a:extLst>
          </p:cNvPr>
          <p:cNvSpPr>
            <a:spLocks noGrp="1"/>
          </p:cNvSpPr>
          <p:nvPr>
            <p:ph idx="1"/>
          </p:nvPr>
        </p:nvSpPr>
        <p:spPr>
          <a:xfrm>
            <a:off x="371476" y="877064"/>
            <a:ext cx="11449050" cy="4419599"/>
          </a:xfrm>
        </p:spPr>
        <p:txBody>
          <a:bodyPr/>
          <a:lstStyle/>
          <a:p>
            <a:pPr marL="0" indent="0">
              <a:buNone/>
            </a:pPr>
            <a:r>
              <a:rPr lang="nl-NL" sz="2400" dirty="0"/>
              <a:t>Waarom doe je onderzoek? </a:t>
            </a:r>
          </a:p>
          <a:p>
            <a:pPr marL="0" indent="0">
              <a:buNone/>
            </a:pPr>
            <a:r>
              <a:rPr lang="nl-NL" sz="2400" dirty="0"/>
              <a:t>Hoe , waarom en wanneer formuleer je onderzoeksvraag? </a:t>
            </a:r>
          </a:p>
          <a:p>
            <a:endParaRPr lang="nl-NL" sz="2400" dirty="0"/>
          </a:p>
        </p:txBody>
      </p:sp>
      <p:sp>
        <p:nvSpPr>
          <p:cNvPr id="4" name="Tijdelijke aanduiding voor datum 3">
            <a:extLst>
              <a:ext uri="{FF2B5EF4-FFF2-40B4-BE49-F238E27FC236}">
                <a16:creationId xmlns:a16="http://schemas.microsoft.com/office/drawing/2014/main" id="{A2DCB237-6C8C-45BA-963F-03FAE2063F71}"/>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5D4D72D8-3573-46C5-BFCE-C41379CBA216}"/>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0E94BF74-2FE3-4D05-B2EC-4821FFE4C1C2}"/>
              </a:ext>
            </a:extLst>
          </p:cNvPr>
          <p:cNvSpPr>
            <a:spLocks noGrp="1"/>
          </p:cNvSpPr>
          <p:nvPr>
            <p:ph type="sldNum" sz="quarter" idx="12"/>
          </p:nvPr>
        </p:nvSpPr>
        <p:spPr/>
        <p:txBody>
          <a:bodyPr/>
          <a:lstStyle/>
          <a:p>
            <a:fld id="{45B76B8B-DE07-48A4-9913-B57A52F2F853}" type="slidenum">
              <a:rPr lang="nl-NL" noProof="0" smtClean="0"/>
              <a:t>29</a:t>
            </a:fld>
            <a:endParaRPr lang="nl-NL" noProof="0"/>
          </a:p>
        </p:txBody>
      </p:sp>
      <p:sp>
        <p:nvSpPr>
          <p:cNvPr id="7" name="Ondertitel 2">
            <a:extLst>
              <a:ext uri="{FF2B5EF4-FFF2-40B4-BE49-F238E27FC236}">
                <a16:creationId xmlns:a16="http://schemas.microsoft.com/office/drawing/2014/main" id="{ABE4D072-1E7A-4599-B033-321834E8C5E4}"/>
              </a:ext>
            </a:extLst>
          </p:cNvPr>
          <p:cNvSpPr txBox="1">
            <a:spLocks/>
          </p:cNvSpPr>
          <p:nvPr/>
        </p:nvSpPr>
        <p:spPr>
          <a:xfrm>
            <a:off x="2821701" y="3180603"/>
            <a:ext cx="8730713" cy="1463505"/>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2400" b="1" dirty="0">
                <a:solidFill>
                  <a:schemeClr val="accent3">
                    <a:lumMod val="60000"/>
                    <a:lumOff val="40000"/>
                  </a:schemeClr>
                </a:solidFill>
              </a:rPr>
              <a:t>Heel vaak krijg ik nog de opmerking, een onderzoeksvraag en hypothese kun je toch het makkelijkste bedenken nadat je je onderzoek hebt uitgevoerd? </a:t>
            </a:r>
          </a:p>
        </p:txBody>
      </p:sp>
      <p:pic>
        <p:nvPicPr>
          <p:cNvPr id="10242" name="Picture 2" descr="sad-face-in-rounded-square • Ambroise">
            <a:extLst>
              <a:ext uri="{FF2B5EF4-FFF2-40B4-BE49-F238E27FC236}">
                <a16:creationId xmlns:a16="http://schemas.microsoft.com/office/drawing/2014/main" id="{B8812C46-E1C0-48DC-8077-81D9A4341998}"/>
              </a:ext>
            </a:extLst>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7448" y="2789924"/>
            <a:ext cx="2013995" cy="2013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19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fade">
                                      <p:cBhvr>
                                        <p:cTn id="10"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CBBE75E-A454-4176-AFF5-DD1816721BC8}"/>
              </a:ext>
            </a:extLst>
          </p:cNvPr>
          <p:cNvSpPr/>
          <p:nvPr/>
        </p:nvSpPr>
        <p:spPr>
          <a:xfrm>
            <a:off x="10504714" y="0"/>
            <a:ext cx="168728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a:extLst>
              <a:ext uri="{FF2B5EF4-FFF2-40B4-BE49-F238E27FC236}">
                <a16:creationId xmlns:a16="http://schemas.microsoft.com/office/drawing/2014/main" id="{5C4EDF4B-6EB6-4A48-AB54-14D26AF32F63}"/>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97C8E46C-4380-493B-B77F-4BCDE809F8DC}"/>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F16C43F2-BF77-477A-AB5B-EF05BE725808}"/>
              </a:ext>
            </a:extLst>
          </p:cNvPr>
          <p:cNvSpPr>
            <a:spLocks noGrp="1"/>
          </p:cNvSpPr>
          <p:nvPr>
            <p:ph type="sldNum" sz="quarter" idx="12"/>
          </p:nvPr>
        </p:nvSpPr>
        <p:spPr/>
        <p:txBody>
          <a:bodyPr/>
          <a:lstStyle/>
          <a:p>
            <a:fld id="{45B76B8B-DE07-48A4-9913-B57A52F2F853}" type="slidenum">
              <a:rPr lang="nl-NL" noProof="0" smtClean="0"/>
              <a:t>3</a:t>
            </a:fld>
            <a:endParaRPr lang="nl-NL" noProof="0"/>
          </a:p>
        </p:txBody>
      </p:sp>
      <p:pic>
        <p:nvPicPr>
          <p:cNvPr id="7" name="Picture 2">
            <a:extLst>
              <a:ext uri="{FF2B5EF4-FFF2-40B4-BE49-F238E27FC236}">
                <a16:creationId xmlns:a16="http://schemas.microsoft.com/office/drawing/2014/main" id="{B4647281-AC70-47E1-841E-6292652CEA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86" y="61283"/>
            <a:ext cx="11276238" cy="6796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045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CC8EF-8F14-41E3-B98E-83E53E4515C2}"/>
              </a:ext>
            </a:extLst>
          </p:cNvPr>
          <p:cNvSpPr>
            <a:spLocks noGrp="1"/>
          </p:cNvSpPr>
          <p:nvPr>
            <p:ph type="title"/>
          </p:nvPr>
        </p:nvSpPr>
        <p:spPr/>
        <p:txBody>
          <a:bodyPr/>
          <a:lstStyle/>
          <a:p>
            <a:r>
              <a:rPr lang="nl-NL" dirty="0"/>
              <a:t>Standaard procedure voorschriften</a:t>
            </a:r>
          </a:p>
        </p:txBody>
      </p:sp>
      <p:sp>
        <p:nvSpPr>
          <p:cNvPr id="3" name="Tijdelijke aanduiding voor inhoud 2">
            <a:extLst>
              <a:ext uri="{FF2B5EF4-FFF2-40B4-BE49-F238E27FC236}">
                <a16:creationId xmlns:a16="http://schemas.microsoft.com/office/drawing/2014/main" id="{EA345454-8F1C-4A5E-AC3D-9AD6EB5A8F0F}"/>
              </a:ext>
            </a:extLst>
          </p:cNvPr>
          <p:cNvSpPr>
            <a:spLocks noGrp="1"/>
          </p:cNvSpPr>
          <p:nvPr>
            <p:ph idx="1"/>
          </p:nvPr>
        </p:nvSpPr>
        <p:spPr>
          <a:xfrm>
            <a:off x="371474" y="404597"/>
            <a:ext cx="11449050" cy="4419599"/>
          </a:xfrm>
        </p:spPr>
        <p:txBody>
          <a:bodyPr/>
          <a:lstStyle/>
          <a:p>
            <a:pPr marL="0" indent="0">
              <a:buNone/>
            </a:pPr>
            <a:br>
              <a:rPr lang="nl-NL" sz="2400" dirty="0"/>
            </a:br>
            <a:r>
              <a:rPr lang="nl-NL" sz="2400" dirty="0"/>
              <a:t>Bemonstering van oppervlaktewater (SPV 001 &amp; SPV F043) </a:t>
            </a:r>
          </a:p>
          <a:p>
            <a:pPr marL="0" indent="0">
              <a:buNone/>
            </a:pPr>
            <a:br>
              <a:rPr lang="nl-NL" sz="2400" dirty="0"/>
            </a:br>
            <a:r>
              <a:rPr lang="nl-NL" sz="2400" dirty="0"/>
              <a:t>Waterkwaliteitsmetingen: Doorzichtdiepte (SPV V002) </a:t>
            </a:r>
          </a:p>
          <a:p>
            <a:pPr marL="0" indent="0">
              <a:buNone/>
            </a:pPr>
            <a:br>
              <a:rPr lang="nl-NL" sz="2400" dirty="0"/>
            </a:br>
            <a:r>
              <a:rPr lang="nl-NL" sz="2400" dirty="0"/>
              <a:t>Waterkwaliteitsmetingen: Veldparameters (SPV V003, NEN 6411, NEN-ISO 7888, NEN-ISO 5814, NEN 6414) </a:t>
            </a:r>
          </a:p>
          <a:p>
            <a:pPr marL="0" indent="0">
              <a:buNone/>
            </a:pPr>
            <a:br>
              <a:rPr lang="nl-NL" sz="2400" dirty="0"/>
            </a:br>
            <a:r>
              <a:rPr lang="nl-NL" sz="2400" dirty="0"/>
              <a:t>Waterkwaliteitsmetingen: Geur en kleur (SPV A023, NEN 3235 2.2) </a:t>
            </a:r>
          </a:p>
        </p:txBody>
      </p:sp>
      <p:sp>
        <p:nvSpPr>
          <p:cNvPr id="4" name="Tijdelijke aanduiding voor datum 3">
            <a:extLst>
              <a:ext uri="{FF2B5EF4-FFF2-40B4-BE49-F238E27FC236}">
                <a16:creationId xmlns:a16="http://schemas.microsoft.com/office/drawing/2014/main" id="{F929C68C-111F-47B7-972C-259BA6CC509D}"/>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
        <p:nvSpPr>
          <p:cNvPr id="7" name="Titel 1">
            <a:extLst>
              <a:ext uri="{FF2B5EF4-FFF2-40B4-BE49-F238E27FC236}">
                <a16:creationId xmlns:a16="http://schemas.microsoft.com/office/drawing/2014/main" id="{89C1E367-A54A-47B0-8191-4418418BCB5A}"/>
              </a:ext>
            </a:extLst>
          </p:cNvPr>
          <p:cNvSpPr txBox="1">
            <a:spLocks/>
          </p:cNvSpPr>
          <p:nvPr/>
        </p:nvSpPr>
        <p:spPr>
          <a:xfrm>
            <a:off x="371476" y="4377543"/>
            <a:ext cx="10108030" cy="1160403"/>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dirty="0"/>
              <a:t>Bijzonder wateronderzoek</a:t>
            </a:r>
          </a:p>
        </p:txBody>
      </p:sp>
      <p:sp>
        <p:nvSpPr>
          <p:cNvPr id="8" name="Tijdelijke aanduiding voor inhoud 2">
            <a:extLst>
              <a:ext uri="{FF2B5EF4-FFF2-40B4-BE49-F238E27FC236}">
                <a16:creationId xmlns:a16="http://schemas.microsoft.com/office/drawing/2014/main" id="{DF4E31DB-3720-453F-AC3A-6A767962DE38}"/>
              </a:ext>
            </a:extLst>
          </p:cNvPr>
          <p:cNvSpPr txBox="1">
            <a:spLocks/>
          </p:cNvSpPr>
          <p:nvPr/>
        </p:nvSpPr>
        <p:spPr>
          <a:xfrm>
            <a:off x="371474" y="5130661"/>
            <a:ext cx="11449050" cy="4419599"/>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nl-NL" sz="2400" dirty="0"/>
              <a:t>Monstername voor bacteriologisch onderzoek</a:t>
            </a:r>
          </a:p>
          <a:p>
            <a:r>
              <a:rPr lang="nl-NL" sz="2400" dirty="0"/>
              <a:t>Monstername van afvalwater</a:t>
            </a:r>
          </a:p>
          <a:p>
            <a:r>
              <a:rPr lang="nl-NL" sz="2400" dirty="0"/>
              <a:t>Hydro morfologisch onderzoek </a:t>
            </a:r>
          </a:p>
        </p:txBody>
      </p:sp>
      <p:pic>
        <p:nvPicPr>
          <p:cNvPr id="9" name="Afbeelding 8">
            <a:hlinkClick r:id="rId2"/>
            <a:extLst>
              <a:ext uri="{FF2B5EF4-FFF2-40B4-BE49-F238E27FC236}">
                <a16:creationId xmlns:a16="http://schemas.microsoft.com/office/drawing/2014/main" id="{E28207BB-F20B-4CC2-A58F-34338C83BEB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644" y="3831287"/>
            <a:ext cx="4098878" cy="2941438"/>
          </a:xfrm>
          <a:prstGeom prst="rect">
            <a:avLst/>
          </a:prstGeom>
          <a:noFill/>
          <a:ln>
            <a:noFill/>
          </a:ln>
        </p:spPr>
      </p:pic>
    </p:spTree>
    <p:extLst>
      <p:ext uri="{BB962C8B-B14F-4D97-AF65-F5344CB8AC3E}">
        <p14:creationId xmlns:p14="http://schemas.microsoft.com/office/powerpoint/2010/main" val="2724143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4F2397-364B-4E67-A397-B2C61DEDAB01}"/>
              </a:ext>
            </a:extLst>
          </p:cNvPr>
          <p:cNvSpPr>
            <a:spLocks noGrp="1"/>
          </p:cNvSpPr>
          <p:nvPr>
            <p:ph type="title"/>
          </p:nvPr>
        </p:nvSpPr>
        <p:spPr/>
        <p:txBody>
          <a:bodyPr/>
          <a:lstStyle/>
          <a:p>
            <a:r>
              <a:rPr lang="nl-NL" dirty="0"/>
              <a:t>Voorbeeld veldparameters bacteriologisch onderzoek</a:t>
            </a:r>
          </a:p>
        </p:txBody>
      </p:sp>
      <p:sp>
        <p:nvSpPr>
          <p:cNvPr id="4" name="Tijdelijke aanduiding voor datum 3">
            <a:extLst>
              <a:ext uri="{FF2B5EF4-FFF2-40B4-BE49-F238E27FC236}">
                <a16:creationId xmlns:a16="http://schemas.microsoft.com/office/drawing/2014/main" id="{A151F869-C6A8-43B3-9C11-B549FEE156B9}"/>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9B6D5F42-DCFB-4583-9FBA-6ADC69A7919B}"/>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C5F27EB0-A5A4-4D29-8C1F-B61BA695E1B7}"/>
              </a:ext>
            </a:extLst>
          </p:cNvPr>
          <p:cNvSpPr>
            <a:spLocks noGrp="1"/>
          </p:cNvSpPr>
          <p:nvPr>
            <p:ph type="sldNum" sz="quarter" idx="12"/>
          </p:nvPr>
        </p:nvSpPr>
        <p:spPr/>
        <p:txBody>
          <a:bodyPr/>
          <a:lstStyle/>
          <a:p>
            <a:fld id="{45B76B8B-DE07-48A4-9913-B57A52F2F853}" type="slidenum">
              <a:rPr lang="nl-NL" noProof="0" smtClean="0"/>
              <a:t>31</a:t>
            </a:fld>
            <a:endParaRPr lang="nl-NL" noProof="0"/>
          </a:p>
        </p:txBody>
      </p:sp>
      <p:graphicFrame>
        <p:nvGraphicFramePr>
          <p:cNvPr id="7" name="Tabel 6">
            <a:extLst>
              <a:ext uri="{FF2B5EF4-FFF2-40B4-BE49-F238E27FC236}">
                <a16:creationId xmlns:a16="http://schemas.microsoft.com/office/drawing/2014/main" id="{C1A588F1-7908-43EA-83F1-CCEBF9AFE84E}"/>
              </a:ext>
            </a:extLst>
          </p:cNvPr>
          <p:cNvGraphicFramePr>
            <a:graphicFrameLocks noGrp="1"/>
          </p:cNvGraphicFramePr>
          <p:nvPr>
            <p:extLst>
              <p:ext uri="{D42A27DB-BD31-4B8C-83A1-F6EECF244321}">
                <p14:modId xmlns:p14="http://schemas.microsoft.com/office/powerpoint/2010/main" val="761878267"/>
              </p:ext>
            </p:extLst>
          </p:nvPr>
        </p:nvGraphicFramePr>
        <p:xfrm>
          <a:off x="371476" y="1457266"/>
          <a:ext cx="10454181" cy="4686045"/>
        </p:xfrm>
        <a:graphic>
          <a:graphicData uri="http://schemas.openxmlformats.org/drawingml/2006/table">
            <a:tbl>
              <a:tblPr firstRow="1" firstCol="1" bandRow="1">
                <a:tableStyleId>{073A0DAA-6AF3-43AB-8588-CEC1D06C72B9}</a:tableStyleId>
              </a:tblPr>
              <a:tblGrid>
                <a:gridCol w="3662538">
                  <a:extLst>
                    <a:ext uri="{9D8B030D-6E8A-4147-A177-3AD203B41FA5}">
                      <a16:colId xmlns:a16="http://schemas.microsoft.com/office/drawing/2014/main" val="2943323835"/>
                    </a:ext>
                  </a:extLst>
                </a:gridCol>
                <a:gridCol w="6791643">
                  <a:extLst>
                    <a:ext uri="{9D8B030D-6E8A-4147-A177-3AD203B41FA5}">
                      <a16:colId xmlns:a16="http://schemas.microsoft.com/office/drawing/2014/main" val="3975210101"/>
                    </a:ext>
                  </a:extLst>
                </a:gridCol>
              </a:tblGrid>
              <a:tr h="275650">
                <a:tc>
                  <a:txBody>
                    <a:bodyPr/>
                    <a:lstStyle/>
                    <a:p>
                      <a:r>
                        <a:rPr lang="nl-NL" sz="1200">
                          <a:effectLst/>
                        </a:rPr>
                        <a:t>Parameter</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nl-NL" sz="1200">
                          <a:effectLst/>
                        </a:rPr>
                        <a:t>Wijze van meten/vaststellen</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2558738"/>
                  </a:ext>
                </a:extLst>
              </a:tr>
              <a:tr h="275650">
                <a:tc>
                  <a:txBody>
                    <a:bodyPr/>
                    <a:lstStyle/>
                    <a:p>
                      <a:r>
                        <a:rPr lang="nl-NL" sz="1200">
                          <a:effectLst/>
                        </a:rPr>
                        <a:t>doorzicht</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nl-NL" sz="1200">
                          <a:effectLst/>
                        </a:rPr>
                        <a:t>Met de Secchi schijf of buis</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4864636"/>
                  </a:ext>
                </a:extLst>
              </a:tr>
              <a:tr h="826948">
                <a:tc>
                  <a:txBody>
                    <a:bodyPr/>
                    <a:lstStyle/>
                    <a:p>
                      <a:r>
                        <a:rPr lang="nl-NL" sz="1200">
                          <a:effectLst/>
                        </a:rPr>
                        <a:t>zwemweer</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nl-NL" sz="1200">
                          <a:effectLst/>
                        </a:rPr>
                        <a:t>Ja of nee over de afgelopen twee dagen. Het criterium is vrijwel onbewolkt met een luchttemperatuur van &gt; 20 C</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2578703"/>
                  </a:ext>
                </a:extLst>
              </a:tr>
              <a:tr h="551299">
                <a:tc>
                  <a:txBody>
                    <a:bodyPr/>
                    <a:lstStyle/>
                    <a:p>
                      <a:r>
                        <a:rPr lang="nl-NL" sz="1200">
                          <a:effectLst/>
                        </a:rPr>
                        <a:t>geur</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nl-NL" sz="1200">
                          <a:effectLst/>
                        </a:rPr>
                        <a:t>Maak een keuze uit: geen, grond, muf, riool, sulfide, olie of anders</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32605159"/>
                  </a:ext>
                </a:extLst>
              </a:tr>
              <a:tr h="551299">
                <a:tc>
                  <a:txBody>
                    <a:bodyPr/>
                    <a:lstStyle/>
                    <a:p>
                      <a:r>
                        <a:rPr lang="nl-NL" sz="1200">
                          <a:effectLst/>
                        </a:rPr>
                        <a:t>kleur</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nl-NL" sz="1200">
                          <a:effectLst/>
                        </a:rPr>
                        <a:t>Maak een keuze uit: geen, bruin, groen, geel, griswit, roodbruin of anders</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0649043"/>
                  </a:ext>
                </a:extLst>
              </a:tr>
              <a:tr h="551299">
                <a:tc>
                  <a:txBody>
                    <a:bodyPr/>
                    <a:lstStyle/>
                    <a:p>
                      <a:r>
                        <a:rPr lang="nl-NL" sz="1200">
                          <a:effectLst/>
                        </a:rPr>
                        <a:t>Zuurstof: verzadigings% en gehalte</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nl-NL" sz="1200">
                          <a:effectLst/>
                        </a:rPr>
                        <a:t>Meting wordt uitgevoerd in de emmer of in het water. NIET in de fles.</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6506237"/>
                  </a:ext>
                </a:extLst>
              </a:tr>
              <a:tr h="275650">
                <a:tc>
                  <a:txBody>
                    <a:bodyPr/>
                    <a:lstStyle/>
                    <a:p>
                      <a:r>
                        <a:rPr lang="nl-NL" sz="1200">
                          <a:effectLst/>
                        </a:rPr>
                        <a:t>zuurgraad</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nl-NL" sz="1200">
                          <a:effectLst/>
                        </a:rPr>
                        <a:t>Ook hierbij niet meten in de monsterfles</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6694053"/>
                  </a:ext>
                </a:extLst>
              </a:tr>
              <a:tr h="275650">
                <a:tc>
                  <a:txBody>
                    <a:bodyPr/>
                    <a:lstStyle/>
                    <a:p>
                      <a:r>
                        <a:rPr lang="nl-NL" sz="1200">
                          <a:effectLst/>
                        </a:rPr>
                        <a:t>Watertemperatuur0</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nl-NL" sz="1200">
                          <a:effectLst/>
                        </a:rPr>
                        <a:t>Gebruik de thermometer van de zuurstofmeter</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9653022"/>
                  </a:ext>
                </a:extLst>
              </a:tr>
              <a:tr h="275650">
                <a:tc>
                  <a:txBody>
                    <a:bodyPr/>
                    <a:lstStyle/>
                    <a:p>
                      <a:r>
                        <a:rPr lang="nl-NL" sz="1200">
                          <a:effectLst/>
                        </a:rPr>
                        <a:t>Aantal badgasten</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nl-NL" sz="1200">
                          <a:effectLst/>
                        </a:rPr>
                        <a:t>Globale schatting</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322650"/>
                  </a:ext>
                </a:extLst>
              </a:tr>
              <a:tr h="275650">
                <a:tc>
                  <a:txBody>
                    <a:bodyPr/>
                    <a:lstStyle/>
                    <a:p>
                      <a:r>
                        <a:rPr lang="nl-NL" sz="1200">
                          <a:effectLst/>
                        </a:rPr>
                        <a:t>Vuil visueel</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nl-NL" sz="1200">
                          <a:effectLst/>
                        </a:rPr>
                        <a:t>Niet of wel (bij wel geef je uitleg)</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8267601"/>
                  </a:ext>
                </a:extLst>
              </a:tr>
              <a:tr h="275650">
                <a:tc>
                  <a:txBody>
                    <a:bodyPr/>
                    <a:lstStyle/>
                    <a:p>
                      <a:r>
                        <a:rPr lang="nl-NL" sz="1200">
                          <a:effectLst/>
                        </a:rPr>
                        <a:t>Schuim visueel</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nl-NL" sz="1200">
                          <a:effectLst/>
                        </a:rPr>
                        <a:t>Niet of wel (bij wel geef je uitleg)</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8490607"/>
                  </a:ext>
                </a:extLst>
              </a:tr>
              <a:tr h="275650">
                <a:tc>
                  <a:txBody>
                    <a:bodyPr/>
                    <a:lstStyle/>
                    <a:p>
                      <a:r>
                        <a:rPr lang="nl-NL" sz="1200">
                          <a:effectLst/>
                        </a:rPr>
                        <a:t>Olie visueel</a:t>
                      </a:r>
                      <a:endParaRPr lang="nl-NL"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nl-NL" sz="1200" dirty="0">
                          <a:effectLst/>
                        </a:rPr>
                        <a:t>Niet of wel (bij wel geef je uitleg)</a:t>
                      </a:r>
                      <a:endParaRPr lang="nl-NL"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3728704"/>
                  </a:ext>
                </a:extLst>
              </a:tr>
            </a:tbl>
          </a:graphicData>
        </a:graphic>
      </p:graphicFrame>
    </p:spTree>
    <p:extLst>
      <p:ext uri="{BB962C8B-B14F-4D97-AF65-F5344CB8AC3E}">
        <p14:creationId xmlns:p14="http://schemas.microsoft.com/office/powerpoint/2010/main" val="1087771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D81C643-671A-4800-BC1B-92777BDC4F2A}"/>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F92C8B81-1D97-4F95-B82E-6F00B32F8AEB}"/>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780137D8-B143-413E-8F4D-F4DF758A455C}"/>
              </a:ext>
            </a:extLst>
          </p:cNvPr>
          <p:cNvSpPr>
            <a:spLocks noGrp="1"/>
          </p:cNvSpPr>
          <p:nvPr>
            <p:ph type="sldNum" sz="quarter" idx="12"/>
          </p:nvPr>
        </p:nvSpPr>
        <p:spPr/>
        <p:txBody>
          <a:bodyPr/>
          <a:lstStyle/>
          <a:p>
            <a:fld id="{45B76B8B-DE07-48A4-9913-B57A52F2F853}" type="slidenum">
              <a:rPr lang="nl-NL" noProof="0" smtClean="0"/>
              <a:t>32</a:t>
            </a:fld>
            <a:endParaRPr lang="nl-NL" noProof="0"/>
          </a:p>
        </p:txBody>
      </p:sp>
      <p:sp>
        <p:nvSpPr>
          <p:cNvPr id="7" name="Titel 1">
            <a:extLst>
              <a:ext uri="{FF2B5EF4-FFF2-40B4-BE49-F238E27FC236}">
                <a16:creationId xmlns:a16="http://schemas.microsoft.com/office/drawing/2014/main" id="{A1EF2EB2-DD61-4390-AE64-F0B2873775D3}"/>
              </a:ext>
            </a:extLst>
          </p:cNvPr>
          <p:cNvSpPr txBox="1">
            <a:spLocks/>
          </p:cNvSpPr>
          <p:nvPr/>
        </p:nvSpPr>
        <p:spPr>
          <a:xfrm>
            <a:off x="371474" y="532830"/>
            <a:ext cx="10108030" cy="386034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nl-NL" dirty="0"/>
              <a:t>Waarom moet bij monstername het monster binnen X tijd gemeten worden? </a:t>
            </a:r>
            <a:br>
              <a:rPr lang="nl-NL" dirty="0"/>
            </a:br>
            <a:br>
              <a:rPr lang="nl-NL" dirty="0"/>
            </a:br>
            <a:endParaRPr lang="nl-NL" dirty="0"/>
          </a:p>
        </p:txBody>
      </p:sp>
      <p:sp>
        <p:nvSpPr>
          <p:cNvPr id="9" name="Titel 1">
            <a:extLst>
              <a:ext uri="{FF2B5EF4-FFF2-40B4-BE49-F238E27FC236}">
                <a16:creationId xmlns:a16="http://schemas.microsoft.com/office/drawing/2014/main" id="{D7ACFBD1-C2B6-4F62-9A63-9197FC1D9D9C}"/>
              </a:ext>
            </a:extLst>
          </p:cNvPr>
          <p:cNvSpPr txBox="1">
            <a:spLocks/>
          </p:cNvSpPr>
          <p:nvPr/>
        </p:nvSpPr>
        <p:spPr>
          <a:xfrm>
            <a:off x="371474" y="2702418"/>
            <a:ext cx="10108030" cy="3004170"/>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br>
              <a:rPr lang="nl-NL" dirty="0"/>
            </a:br>
            <a:br>
              <a:rPr lang="nl-NL" dirty="0"/>
            </a:br>
            <a:r>
              <a:rPr lang="nl-NL" dirty="0"/>
              <a:t>Waarom moet bij monstername het monster tijdens transport bij X temperatuur gehouden worden? </a:t>
            </a:r>
          </a:p>
        </p:txBody>
      </p:sp>
    </p:spTree>
    <p:extLst>
      <p:ext uri="{BB962C8B-B14F-4D97-AF65-F5344CB8AC3E}">
        <p14:creationId xmlns:p14="http://schemas.microsoft.com/office/powerpoint/2010/main" val="111650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CC8EF-8F14-41E3-B98E-83E53E4515C2}"/>
              </a:ext>
            </a:extLst>
          </p:cNvPr>
          <p:cNvSpPr>
            <a:spLocks noGrp="1"/>
          </p:cNvSpPr>
          <p:nvPr>
            <p:ph type="title"/>
          </p:nvPr>
        </p:nvSpPr>
        <p:spPr/>
        <p:txBody>
          <a:bodyPr/>
          <a:lstStyle/>
          <a:p>
            <a:r>
              <a:rPr lang="nl-NL" dirty="0" err="1"/>
              <a:t>Hydromorfologisch</a:t>
            </a:r>
            <a:r>
              <a:rPr lang="nl-NL" dirty="0"/>
              <a:t> onderzoek</a:t>
            </a:r>
          </a:p>
        </p:txBody>
      </p:sp>
      <p:sp>
        <p:nvSpPr>
          <p:cNvPr id="3" name="Tijdelijke aanduiding voor inhoud 2">
            <a:extLst>
              <a:ext uri="{FF2B5EF4-FFF2-40B4-BE49-F238E27FC236}">
                <a16:creationId xmlns:a16="http://schemas.microsoft.com/office/drawing/2014/main" id="{EA345454-8F1C-4A5E-AC3D-9AD6EB5A8F0F}"/>
              </a:ext>
            </a:extLst>
          </p:cNvPr>
          <p:cNvSpPr>
            <a:spLocks noGrp="1"/>
          </p:cNvSpPr>
          <p:nvPr>
            <p:ph idx="1"/>
          </p:nvPr>
        </p:nvSpPr>
        <p:spPr>
          <a:xfrm>
            <a:off x="371474" y="896172"/>
            <a:ext cx="11449050" cy="4419599"/>
          </a:xfrm>
        </p:spPr>
        <p:txBody>
          <a:bodyPr/>
          <a:lstStyle/>
          <a:p>
            <a:pPr marL="0" indent="0">
              <a:buNone/>
            </a:pPr>
            <a:r>
              <a:rPr lang="nl-NL" sz="2400" b="1" dirty="0">
                <a:effectLst/>
                <a:ea typeface="Calibri" panose="020F0502020204030204" pitchFamily="34" charset="0"/>
              </a:rPr>
              <a:t>Beschrijving</a:t>
            </a:r>
            <a:r>
              <a:rPr lang="nl-NL" sz="2400" dirty="0">
                <a:effectLst/>
                <a:ea typeface="Calibri" panose="020F0502020204030204" pitchFamily="34" charset="0"/>
              </a:rPr>
              <a:t>: een korte beschrijving van de parameter </a:t>
            </a:r>
          </a:p>
          <a:p>
            <a:pPr marL="0" indent="0">
              <a:buNone/>
            </a:pPr>
            <a:r>
              <a:rPr lang="nl-NL" sz="2400" b="1" dirty="0">
                <a:effectLst/>
                <a:ea typeface="Calibri" panose="020F0502020204030204" pitchFamily="34" charset="0"/>
              </a:rPr>
              <a:t>Meeteenheid</a:t>
            </a:r>
            <a:r>
              <a:rPr lang="nl-NL" sz="2400" dirty="0">
                <a:effectLst/>
                <a:ea typeface="Calibri" panose="020F0502020204030204" pitchFamily="34" charset="0"/>
              </a:rPr>
              <a:t>: de meeteenheid of de klassen bij een kwalitatieve bepaling </a:t>
            </a:r>
          </a:p>
          <a:p>
            <a:pPr marL="0" indent="0">
              <a:buNone/>
            </a:pPr>
            <a:r>
              <a:rPr lang="nl-NL" sz="2400" b="1" dirty="0">
                <a:effectLst/>
                <a:ea typeface="Calibri" panose="020F0502020204030204" pitchFamily="34" charset="0"/>
              </a:rPr>
              <a:t>Waar</a:t>
            </a:r>
            <a:r>
              <a:rPr lang="nl-NL" sz="2400" dirty="0">
                <a:effectLst/>
                <a:ea typeface="Calibri" panose="020F0502020204030204" pitchFamily="34" charset="0"/>
              </a:rPr>
              <a:t>: waar te meten binnen het waterlichaam </a:t>
            </a:r>
          </a:p>
          <a:p>
            <a:pPr marL="0" indent="0">
              <a:buNone/>
            </a:pPr>
            <a:r>
              <a:rPr lang="nl-NL" sz="2400" b="1" dirty="0">
                <a:effectLst/>
                <a:ea typeface="Calibri" panose="020F0502020204030204" pitchFamily="34" charset="0"/>
              </a:rPr>
              <a:t>Precisie</a:t>
            </a:r>
            <a:r>
              <a:rPr lang="nl-NL" sz="2400" dirty="0">
                <a:effectLst/>
                <a:ea typeface="Calibri" panose="020F0502020204030204" pitchFamily="34" charset="0"/>
              </a:rPr>
              <a:t>: de gewenste precisie </a:t>
            </a:r>
          </a:p>
          <a:p>
            <a:pPr marL="0" indent="0">
              <a:buNone/>
            </a:pPr>
            <a:r>
              <a:rPr lang="nl-NL" sz="2400" b="1" dirty="0">
                <a:ea typeface="Times New Roman" panose="02020603050405020304" pitchFamily="18" charset="0"/>
                <a:cs typeface="Times New Roman" panose="02020603050405020304" pitchFamily="18" charset="0"/>
              </a:rPr>
              <a:t>T</a:t>
            </a:r>
            <a:r>
              <a:rPr lang="nl-NL" sz="2400" b="1" dirty="0">
                <a:effectLst/>
                <a:ea typeface="Times New Roman" panose="02020603050405020304" pitchFamily="18" charset="0"/>
                <a:cs typeface="Times New Roman" panose="02020603050405020304" pitchFamily="18" charset="0"/>
              </a:rPr>
              <a:t>oelichting</a:t>
            </a:r>
            <a:r>
              <a:rPr lang="nl-NL" sz="2400" dirty="0">
                <a:effectLst/>
                <a:ea typeface="Times New Roman" panose="02020603050405020304" pitchFamily="18" charset="0"/>
                <a:cs typeface="Times New Roman" panose="02020603050405020304" pitchFamily="18" charset="0"/>
              </a:rPr>
              <a:t>: eventuele nadere toelichting </a:t>
            </a:r>
          </a:p>
          <a:p>
            <a:pPr marL="0" indent="0">
              <a:buNone/>
            </a:pPr>
            <a:endParaRPr lang="nl-NL" sz="2400" dirty="0">
              <a:effectLst/>
              <a:ea typeface="Times New Roman" panose="02020603050405020304" pitchFamily="18" charset="0"/>
              <a:cs typeface="Times New Roman" panose="02020603050405020304" pitchFamily="18" charset="0"/>
            </a:endParaRPr>
          </a:p>
          <a:p>
            <a:pPr marL="0" indent="0">
              <a:buNone/>
            </a:pPr>
            <a:r>
              <a:rPr lang="nl-NL" sz="2400" dirty="0">
                <a:effectLst/>
                <a:ea typeface="Times New Roman" panose="02020603050405020304" pitchFamily="18" charset="0"/>
                <a:cs typeface="Times New Roman" panose="02020603050405020304" pitchFamily="18" charset="0"/>
              </a:rPr>
              <a:t>De </a:t>
            </a:r>
            <a:r>
              <a:rPr lang="nl-NL" sz="2400" dirty="0" err="1">
                <a:effectLst/>
                <a:ea typeface="Times New Roman" panose="02020603050405020304" pitchFamily="18" charset="0"/>
                <a:cs typeface="Times New Roman" panose="02020603050405020304" pitchFamily="18" charset="0"/>
              </a:rPr>
              <a:t>hydromorfologische</a:t>
            </a:r>
            <a:r>
              <a:rPr lang="nl-NL" sz="2400" dirty="0">
                <a:effectLst/>
                <a:ea typeface="Times New Roman" panose="02020603050405020304" pitchFamily="18" charset="0"/>
                <a:cs typeface="Times New Roman" panose="02020603050405020304" pitchFamily="18" charset="0"/>
              </a:rPr>
              <a:t> parameters zijn vaak niet direct meetbaar, maar worden afgeleid uit bepaalde informatiebronnen. In het rapport “Hydromorfologie in Nederland, pilot </a:t>
            </a:r>
            <a:r>
              <a:rPr lang="nl-NL" sz="2400" dirty="0" err="1">
                <a:effectLst/>
                <a:ea typeface="Times New Roman" panose="02020603050405020304" pitchFamily="18" charset="0"/>
                <a:cs typeface="Times New Roman" panose="02020603050405020304" pitchFamily="18" charset="0"/>
              </a:rPr>
              <a:t>hydromorfologische</a:t>
            </a:r>
            <a:r>
              <a:rPr lang="nl-NL" sz="2400" dirty="0">
                <a:effectLst/>
                <a:ea typeface="Times New Roman" panose="02020603050405020304" pitchFamily="18" charset="0"/>
                <a:cs typeface="Times New Roman" panose="02020603050405020304" pitchFamily="18" charset="0"/>
              </a:rPr>
              <a:t> parameters kaderrichtlijn water”  is per parameter bepaald welke informatiebronnen beschikbaar zijn en op welke manier de parameter uit de bronnen kan worden afgeleid. </a:t>
            </a:r>
          </a:p>
        </p:txBody>
      </p:sp>
      <p:sp>
        <p:nvSpPr>
          <p:cNvPr id="4" name="Tijdelijke aanduiding voor datum 3">
            <a:extLst>
              <a:ext uri="{FF2B5EF4-FFF2-40B4-BE49-F238E27FC236}">
                <a16:creationId xmlns:a16="http://schemas.microsoft.com/office/drawing/2014/main" id="{F929C68C-111F-47B7-972C-259BA6CC509D}"/>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Tree>
    <p:extLst>
      <p:ext uri="{BB962C8B-B14F-4D97-AF65-F5344CB8AC3E}">
        <p14:creationId xmlns:p14="http://schemas.microsoft.com/office/powerpoint/2010/main" val="2357737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1D0939-66D3-4587-89CC-72B2FB3399AD}"/>
              </a:ext>
            </a:extLst>
          </p:cNvPr>
          <p:cNvSpPr>
            <a:spLocks noGrp="1"/>
          </p:cNvSpPr>
          <p:nvPr>
            <p:ph type="title"/>
          </p:nvPr>
        </p:nvSpPr>
        <p:spPr/>
        <p:txBody>
          <a:bodyPr/>
          <a:lstStyle/>
          <a:p>
            <a:r>
              <a:rPr lang="nl-NL" dirty="0"/>
              <a:t>Parameters hydrologisch onderzoek</a:t>
            </a:r>
          </a:p>
        </p:txBody>
      </p:sp>
      <p:sp>
        <p:nvSpPr>
          <p:cNvPr id="3" name="Tijdelijke aanduiding voor inhoud 2">
            <a:extLst>
              <a:ext uri="{FF2B5EF4-FFF2-40B4-BE49-F238E27FC236}">
                <a16:creationId xmlns:a16="http://schemas.microsoft.com/office/drawing/2014/main" id="{A967B3A3-C4C3-4063-A0B3-ADDC23D6A8CD}"/>
              </a:ext>
            </a:extLst>
          </p:cNvPr>
          <p:cNvSpPr>
            <a:spLocks noGrp="1"/>
          </p:cNvSpPr>
          <p:nvPr>
            <p:ph idx="1"/>
          </p:nvPr>
        </p:nvSpPr>
        <p:spPr>
          <a:xfrm>
            <a:off x="371476" y="877064"/>
            <a:ext cx="11449050" cy="5354403"/>
          </a:xfrm>
        </p:spPr>
        <p:txBody>
          <a:bodyPr/>
          <a:lstStyle/>
          <a:p>
            <a:pPr marL="342900" indent="-342900">
              <a:buFont typeface="+mj-lt"/>
              <a:buAutoNum type="arabicPeriod"/>
            </a:pPr>
            <a:r>
              <a:rPr lang="nl-NL" sz="2400" dirty="0"/>
              <a:t> 	Aantal, ligging en passeerbaarheid barrières</a:t>
            </a:r>
          </a:p>
          <a:p>
            <a:pPr marL="342900" indent="-342900">
              <a:buFont typeface="+mj-lt"/>
              <a:buAutoNum type="arabicPeriod"/>
            </a:pPr>
            <a:r>
              <a:rPr lang="nl-NL" sz="2400" dirty="0"/>
              <a:t> 	Bereikbaarheid </a:t>
            </a:r>
          </a:p>
          <a:p>
            <a:pPr marL="342900" indent="-342900">
              <a:buFont typeface="+mj-lt"/>
              <a:buAutoNum type="arabicPeriod"/>
            </a:pPr>
            <a:r>
              <a:rPr lang="nl-NL" sz="2400" dirty="0"/>
              <a:t> 	Waterstanden</a:t>
            </a:r>
          </a:p>
          <a:p>
            <a:pPr marL="342900" indent="-342900">
              <a:buFont typeface="+mj-lt"/>
              <a:buAutoNum type="arabicPeriod"/>
            </a:pPr>
            <a:r>
              <a:rPr lang="nl-NL" sz="2400" dirty="0"/>
              <a:t> 	Afvoer en stroomsnelheid</a:t>
            </a:r>
          </a:p>
          <a:p>
            <a:pPr marL="342900" indent="-342900">
              <a:buFont typeface="+mj-lt"/>
              <a:buAutoNum type="arabicPeriod"/>
            </a:pPr>
            <a:r>
              <a:rPr lang="nl-NL" sz="2400" dirty="0"/>
              <a:t> 	Mate van vrije stroming</a:t>
            </a:r>
          </a:p>
          <a:p>
            <a:pPr marL="342900" indent="-342900">
              <a:buFont typeface="+mj-lt"/>
              <a:buAutoNum type="arabicPeriod"/>
            </a:pPr>
            <a:r>
              <a:rPr lang="nl-NL" sz="2400" dirty="0"/>
              <a:t> 	Grondwaterstand</a:t>
            </a:r>
          </a:p>
          <a:p>
            <a:pPr marL="342900" indent="-342900">
              <a:buFont typeface="+mj-lt"/>
              <a:buAutoNum type="arabicPeriod"/>
            </a:pPr>
            <a:r>
              <a:rPr lang="nl-NL" sz="2400" dirty="0"/>
              <a:t> 	Rivierloop</a:t>
            </a:r>
          </a:p>
          <a:p>
            <a:pPr marL="342900" indent="-342900">
              <a:buFont typeface="+mj-lt"/>
              <a:buAutoNum type="arabicPeriod"/>
            </a:pPr>
            <a:r>
              <a:rPr lang="nl-NL" sz="2400" dirty="0"/>
              <a:t> 	Dwarsprofiel en mate van natuurlijkheid</a:t>
            </a:r>
          </a:p>
          <a:p>
            <a:pPr marL="342900" indent="-342900">
              <a:buFont typeface="+mj-lt"/>
              <a:buAutoNum type="arabicPeriod"/>
            </a:pPr>
            <a:r>
              <a:rPr lang="nl-NL" sz="2400" dirty="0"/>
              <a:t> 	Aanwezige kunstmatige bedding of natuurlijk substraat</a:t>
            </a:r>
          </a:p>
          <a:p>
            <a:pPr marL="342900" indent="-342900">
              <a:buFont typeface="+mj-lt"/>
              <a:buAutoNum type="arabicPeriod"/>
            </a:pPr>
            <a:r>
              <a:rPr lang="nl-NL" sz="2400" dirty="0"/>
              <a:t> 	Erosie/sedimentatie structuren </a:t>
            </a:r>
          </a:p>
          <a:p>
            <a:pPr marL="342900" indent="-342900">
              <a:buFont typeface="+mj-lt"/>
              <a:buAutoNum type="arabicPeriod"/>
            </a:pPr>
            <a:r>
              <a:rPr lang="nl-NL" sz="2400" dirty="0"/>
              <a:t> 	Aanwezigheid oeververdediging</a:t>
            </a:r>
          </a:p>
          <a:p>
            <a:pPr marL="342900" indent="-342900">
              <a:buFont typeface="+mj-lt"/>
              <a:buAutoNum type="arabicPeriod"/>
            </a:pPr>
            <a:r>
              <a:rPr lang="nl-NL" sz="2400" dirty="0"/>
              <a:t> 	Landgebruik oever</a:t>
            </a:r>
          </a:p>
          <a:p>
            <a:pPr marL="342900" indent="-342900">
              <a:buFont typeface="+mj-lt"/>
              <a:buAutoNum type="arabicPeriod"/>
            </a:pPr>
            <a:r>
              <a:rPr lang="nl-NL" sz="2400" dirty="0"/>
              <a:t> 	Landgebruik in uiterwaarde/beekdal </a:t>
            </a:r>
          </a:p>
          <a:p>
            <a:pPr marL="342900" indent="-342900">
              <a:buFont typeface="+mj-lt"/>
              <a:buAutoNum type="arabicPeriod"/>
            </a:pPr>
            <a:r>
              <a:rPr lang="nl-NL" sz="2400" dirty="0"/>
              <a:t> 	Mogelijkheid tot natuurlijke inundatie  </a:t>
            </a:r>
          </a:p>
          <a:p>
            <a:pPr marL="342900" indent="-342900">
              <a:buFont typeface="+mj-lt"/>
              <a:buAutoNum type="arabicPeriod"/>
            </a:pPr>
            <a:r>
              <a:rPr lang="nl-NL" sz="2400" dirty="0"/>
              <a:t> 	Mogelijkheid tot natuurlijk meanderen </a:t>
            </a:r>
          </a:p>
          <a:p>
            <a:endParaRPr lang="nl-NL" dirty="0"/>
          </a:p>
        </p:txBody>
      </p:sp>
      <p:sp>
        <p:nvSpPr>
          <p:cNvPr id="4" name="Tijdelijke aanduiding voor datum 3">
            <a:extLst>
              <a:ext uri="{FF2B5EF4-FFF2-40B4-BE49-F238E27FC236}">
                <a16:creationId xmlns:a16="http://schemas.microsoft.com/office/drawing/2014/main" id="{E2EEB7D4-7B53-4BF8-8C89-AE750164BCF8}"/>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Tree>
    <p:extLst>
      <p:ext uri="{BB962C8B-B14F-4D97-AF65-F5344CB8AC3E}">
        <p14:creationId xmlns:p14="http://schemas.microsoft.com/office/powerpoint/2010/main" val="16458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405663-6935-466D-BC52-E0100112B142}"/>
              </a:ext>
            </a:extLst>
          </p:cNvPr>
          <p:cNvSpPr>
            <a:spLocks noGrp="1"/>
          </p:cNvSpPr>
          <p:nvPr>
            <p:ph type="title"/>
          </p:nvPr>
        </p:nvSpPr>
        <p:spPr/>
        <p:txBody>
          <a:bodyPr/>
          <a:lstStyle/>
          <a:p>
            <a:r>
              <a:rPr lang="nl-NL" dirty="0"/>
              <a:t>Parameters bij het onderzoek van oppervlaktewater</a:t>
            </a:r>
          </a:p>
        </p:txBody>
      </p:sp>
      <p:sp>
        <p:nvSpPr>
          <p:cNvPr id="3" name="Tijdelijke aanduiding voor inhoud 2">
            <a:extLst>
              <a:ext uri="{FF2B5EF4-FFF2-40B4-BE49-F238E27FC236}">
                <a16:creationId xmlns:a16="http://schemas.microsoft.com/office/drawing/2014/main" id="{DD6EAE2C-7862-409F-BB30-BCAE8538FD81}"/>
              </a:ext>
            </a:extLst>
          </p:cNvPr>
          <p:cNvSpPr>
            <a:spLocks noGrp="1"/>
          </p:cNvSpPr>
          <p:nvPr>
            <p:ph idx="1"/>
          </p:nvPr>
        </p:nvSpPr>
        <p:spPr/>
        <p:txBody>
          <a:bodyPr/>
          <a:lstStyle/>
          <a:p>
            <a:r>
              <a:rPr lang="nl-NL" sz="2400" dirty="0"/>
              <a:t>Fysische parameters</a:t>
            </a:r>
          </a:p>
          <a:p>
            <a:r>
              <a:rPr lang="nl-NL" sz="2400" dirty="0"/>
              <a:t>Chemische parameters</a:t>
            </a:r>
          </a:p>
          <a:p>
            <a:r>
              <a:rPr lang="nl-NL" sz="2400" dirty="0"/>
              <a:t>Biologische parameters </a:t>
            </a:r>
          </a:p>
          <a:p>
            <a:endParaRPr lang="nl-NL" sz="2400" dirty="0"/>
          </a:p>
          <a:p>
            <a:endParaRPr lang="nl-NL" sz="2400" dirty="0"/>
          </a:p>
          <a:p>
            <a:pPr marL="0" indent="0">
              <a:buNone/>
            </a:pPr>
            <a:r>
              <a:rPr lang="nl-NL" sz="2400" dirty="0"/>
              <a:t>Parameters, vectoren, factoren die gemeten kunnen worden bij de beoordeling van de waterkwaliteit </a:t>
            </a:r>
          </a:p>
        </p:txBody>
      </p:sp>
      <p:sp>
        <p:nvSpPr>
          <p:cNvPr id="4" name="Tijdelijke aanduiding voor datum 3">
            <a:extLst>
              <a:ext uri="{FF2B5EF4-FFF2-40B4-BE49-F238E27FC236}">
                <a16:creationId xmlns:a16="http://schemas.microsoft.com/office/drawing/2014/main" id="{BAA4FD13-0E56-4F1B-8BAB-1B9F8D25ECA9}"/>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BA41C1FA-29F2-42FB-A5DB-815A4BA64A8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A3677221-D444-499D-9A8C-90BF2E433263}"/>
              </a:ext>
            </a:extLst>
          </p:cNvPr>
          <p:cNvSpPr>
            <a:spLocks noGrp="1"/>
          </p:cNvSpPr>
          <p:nvPr>
            <p:ph type="sldNum" sz="quarter" idx="12"/>
          </p:nvPr>
        </p:nvSpPr>
        <p:spPr/>
        <p:txBody>
          <a:bodyPr/>
          <a:lstStyle/>
          <a:p>
            <a:fld id="{45B76B8B-DE07-48A4-9913-B57A52F2F853}" type="slidenum">
              <a:rPr lang="nl-NL" noProof="0" smtClean="0"/>
              <a:t>35</a:t>
            </a:fld>
            <a:endParaRPr lang="nl-NL" noProof="0"/>
          </a:p>
        </p:txBody>
      </p:sp>
    </p:spTree>
    <p:extLst>
      <p:ext uri="{BB962C8B-B14F-4D97-AF65-F5344CB8AC3E}">
        <p14:creationId xmlns:p14="http://schemas.microsoft.com/office/powerpoint/2010/main" val="1500348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68DFA3-6836-470D-9459-3C663DB8815E}"/>
              </a:ext>
            </a:extLst>
          </p:cNvPr>
          <p:cNvSpPr>
            <a:spLocks noGrp="1"/>
          </p:cNvSpPr>
          <p:nvPr>
            <p:ph type="title"/>
          </p:nvPr>
        </p:nvSpPr>
        <p:spPr/>
        <p:txBody>
          <a:bodyPr/>
          <a:lstStyle/>
          <a:p>
            <a:r>
              <a:rPr lang="nl-NL" dirty="0"/>
              <a:t>Fysische parameters</a:t>
            </a:r>
          </a:p>
        </p:txBody>
      </p:sp>
      <p:sp>
        <p:nvSpPr>
          <p:cNvPr id="3" name="Tijdelijke aanduiding voor inhoud 2">
            <a:extLst>
              <a:ext uri="{FF2B5EF4-FFF2-40B4-BE49-F238E27FC236}">
                <a16:creationId xmlns:a16="http://schemas.microsoft.com/office/drawing/2014/main" id="{40252AB9-1C27-4782-BF58-479D9D4A26F8}"/>
              </a:ext>
            </a:extLst>
          </p:cNvPr>
          <p:cNvSpPr>
            <a:spLocks noGrp="1"/>
          </p:cNvSpPr>
          <p:nvPr>
            <p:ph idx="1"/>
          </p:nvPr>
        </p:nvSpPr>
        <p:spPr>
          <a:xfrm>
            <a:off x="371476" y="968958"/>
            <a:ext cx="11449050" cy="4419599"/>
          </a:xfrm>
        </p:spPr>
        <p:txBody>
          <a:bodyPr/>
          <a:lstStyle/>
          <a:p>
            <a:pPr marL="0" indent="0">
              <a:buNone/>
            </a:pPr>
            <a:r>
              <a:rPr lang="nl-NL" sz="2400" dirty="0"/>
              <a:t>Temperatuur</a:t>
            </a:r>
          </a:p>
          <a:p>
            <a:pPr marL="0" indent="0">
              <a:buNone/>
            </a:pPr>
            <a:r>
              <a:rPr lang="nl-NL" sz="2400" dirty="0"/>
              <a:t>Geleidingsvermogen</a:t>
            </a:r>
          </a:p>
          <a:p>
            <a:pPr marL="0" indent="0">
              <a:buNone/>
            </a:pPr>
            <a:r>
              <a:rPr lang="nl-NL" sz="2400" dirty="0"/>
              <a:t>Doorzichtigheid / doorlaatbaarheid </a:t>
            </a:r>
          </a:p>
        </p:txBody>
      </p:sp>
      <p:sp>
        <p:nvSpPr>
          <p:cNvPr id="4" name="Tijdelijke aanduiding voor datum 3">
            <a:extLst>
              <a:ext uri="{FF2B5EF4-FFF2-40B4-BE49-F238E27FC236}">
                <a16:creationId xmlns:a16="http://schemas.microsoft.com/office/drawing/2014/main" id="{8F698DE5-D430-4071-ABDC-DFC3E52713F5}"/>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DC16AF95-2EC7-49D7-B23E-37E692ABA130}"/>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1BF1D39A-C195-49D3-9C92-B7F268F6F9EB}"/>
              </a:ext>
            </a:extLst>
          </p:cNvPr>
          <p:cNvSpPr>
            <a:spLocks noGrp="1"/>
          </p:cNvSpPr>
          <p:nvPr>
            <p:ph type="sldNum" sz="quarter" idx="12"/>
          </p:nvPr>
        </p:nvSpPr>
        <p:spPr/>
        <p:txBody>
          <a:bodyPr/>
          <a:lstStyle/>
          <a:p>
            <a:fld id="{45B76B8B-DE07-48A4-9913-B57A52F2F853}" type="slidenum">
              <a:rPr lang="nl-NL" noProof="0" smtClean="0"/>
              <a:t>36</a:t>
            </a:fld>
            <a:endParaRPr lang="nl-NL" noProof="0"/>
          </a:p>
        </p:txBody>
      </p:sp>
      <p:pic>
        <p:nvPicPr>
          <p:cNvPr id="15362" name="Picture 2" descr="Tafelmodel Geleidbaarheidsmeter CON 700 - TQC Sheen (NL)">
            <a:extLst>
              <a:ext uri="{FF2B5EF4-FFF2-40B4-BE49-F238E27FC236}">
                <a16:creationId xmlns:a16="http://schemas.microsoft.com/office/drawing/2014/main" id="{5DE5513F-A17A-49EA-AAC5-74943898C22C}"/>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396579" y="557741"/>
            <a:ext cx="5742517" cy="5742517"/>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a:extLst>
              <a:ext uri="{FF2B5EF4-FFF2-40B4-BE49-F238E27FC236}">
                <a16:creationId xmlns:a16="http://schemas.microsoft.com/office/drawing/2014/main" id="{5CAD7B6F-98D4-4E37-A0A1-3AECD5FA1AB0}"/>
              </a:ext>
            </a:extLst>
          </p:cNvPr>
          <p:cNvPicPr>
            <a:picLocks noChangeAspect="1"/>
          </p:cNvPicPr>
          <p:nvPr/>
        </p:nvPicPr>
        <p:blipFill>
          <a:blip r:embed="rId4"/>
          <a:stretch>
            <a:fillRect/>
          </a:stretch>
        </p:blipFill>
        <p:spPr>
          <a:xfrm>
            <a:off x="228600" y="984179"/>
            <a:ext cx="9029700" cy="2819400"/>
          </a:xfrm>
          <a:prstGeom prst="rect">
            <a:avLst/>
          </a:prstGeom>
        </p:spPr>
      </p:pic>
      <p:pic>
        <p:nvPicPr>
          <p:cNvPr id="17" name="Afbeelding 16">
            <a:extLst>
              <a:ext uri="{FF2B5EF4-FFF2-40B4-BE49-F238E27FC236}">
                <a16:creationId xmlns:a16="http://schemas.microsoft.com/office/drawing/2014/main" id="{28A32806-A474-4B4B-9C1A-41CA73D8227B}"/>
              </a:ext>
            </a:extLst>
          </p:cNvPr>
          <p:cNvPicPr>
            <a:picLocks noChangeAspect="1"/>
          </p:cNvPicPr>
          <p:nvPr/>
        </p:nvPicPr>
        <p:blipFill>
          <a:blip r:embed="rId5"/>
          <a:stretch>
            <a:fillRect/>
          </a:stretch>
        </p:blipFill>
        <p:spPr>
          <a:xfrm>
            <a:off x="228600" y="3794453"/>
            <a:ext cx="11963400" cy="2409825"/>
          </a:xfrm>
          <a:prstGeom prst="rect">
            <a:avLst/>
          </a:prstGeom>
        </p:spPr>
      </p:pic>
    </p:spTree>
    <p:extLst>
      <p:ext uri="{BB962C8B-B14F-4D97-AF65-F5344CB8AC3E}">
        <p14:creationId xmlns:p14="http://schemas.microsoft.com/office/powerpoint/2010/main" val="81829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5362"/>
                                        </p:tgtEl>
                                      </p:cBhvr>
                                    </p:animEffect>
                                    <p:set>
                                      <p:cBhvr>
                                        <p:cTn id="12" dur="1" fill="hold">
                                          <p:stCondLst>
                                            <p:cond delay="499"/>
                                          </p:stCondLst>
                                        </p:cTn>
                                        <p:tgtEl>
                                          <p:spTgt spid="15362"/>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8915B3-FDD5-4B6F-A491-50A2FA2FC754}"/>
              </a:ext>
            </a:extLst>
          </p:cNvPr>
          <p:cNvSpPr>
            <a:spLocks noGrp="1"/>
          </p:cNvSpPr>
          <p:nvPr>
            <p:ph type="title"/>
          </p:nvPr>
        </p:nvSpPr>
        <p:spPr/>
        <p:txBody>
          <a:bodyPr/>
          <a:lstStyle/>
          <a:p>
            <a:r>
              <a:rPr lang="nl-NL" dirty="0"/>
              <a:t>Chemische parameters</a:t>
            </a:r>
          </a:p>
        </p:txBody>
      </p:sp>
      <p:sp>
        <p:nvSpPr>
          <p:cNvPr id="3" name="Tijdelijke aanduiding voor inhoud 2">
            <a:extLst>
              <a:ext uri="{FF2B5EF4-FFF2-40B4-BE49-F238E27FC236}">
                <a16:creationId xmlns:a16="http://schemas.microsoft.com/office/drawing/2014/main" id="{07AE6254-2435-4808-843D-AB3F2AAF6DAF}"/>
              </a:ext>
            </a:extLst>
          </p:cNvPr>
          <p:cNvSpPr>
            <a:spLocks noGrp="1"/>
          </p:cNvSpPr>
          <p:nvPr>
            <p:ph idx="1"/>
          </p:nvPr>
        </p:nvSpPr>
        <p:spPr>
          <a:xfrm>
            <a:off x="371476" y="1054645"/>
            <a:ext cx="11449050" cy="4419599"/>
          </a:xfrm>
        </p:spPr>
        <p:txBody>
          <a:bodyPr/>
          <a:lstStyle/>
          <a:p>
            <a:pPr marL="0" indent="0">
              <a:buNone/>
            </a:pPr>
            <a:r>
              <a:rPr lang="nl-NL" sz="2400" dirty="0">
                <a:solidFill>
                  <a:srgbClr val="000644"/>
                </a:solidFill>
              </a:rPr>
              <a:t>Zuurstof</a:t>
            </a:r>
          </a:p>
          <a:p>
            <a:pPr marL="0" indent="0">
              <a:buNone/>
            </a:pPr>
            <a:r>
              <a:rPr lang="nl-NL" sz="2400" dirty="0">
                <a:solidFill>
                  <a:srgbClr val="000644"/>
                </a:solidFill>
              </a:rPr>
              <a:t>Calcium</a:t>
            </a:r>
          </a:p>
          <a:p>
            <a:pPr marL="0" indent="0">
              <a:buNone/>
            </a:pPr>
            <a:r>
              <a:rPr lang="nl-NL" sz="2400" dirty="0">
                <a:solidFill>
                  <a:srgbClr val="000644"/>
                </a:solidFill>
              </a:rPr>
              <a:t>pH</a:t>
            </a:r>
          </a:p>
          <a:p>
            <a:pPr marL="0" indent="0">
              <a:buNone/>
            </a:pPr>
            <a:r>
              <a:rPr lang="nl-NL" sz="2400" dirty="0" err="1">
                <a:solidFill>
                  <a:srgbClr val="000644"/>
                </a:solidFill>
              </a:rPr>
              <a:t>Alkaliniteit</a:t>
            </a:r>
            <a:r>
              <a:rPr lang="nl-NL" sz="2400" dirty="0">
                <a:solidFill>
                  <a:srgbClr val="000644"/>
                </a:solidFill>
              </a:rPr>
              <a:t> </a:t>
            </a:r>
          </a:p>
          <a:p>
            <a:pPr marL="0" indent="0">
              <a:buNone/>
            </a:pPr>
            <a:r>
              <a:rPr lang="nl-NL" sz="2400" dirty="0">
                <a:solidFill>
                  <a:srgbClr val="000644"/>
                </a:solidFill>
                <a:effectLst/>
                <a:ea typeface="Times New Roman" panose="02020603050405020304" pitchFamily="18" charset="0"/>
                <a:cs typeface="Times New Roman" panose="02020603050405020304" pitchFamily="18" charset="0"/>
              </a:rPr>
              <a:t>Ammonium-stikstof(NH4</a:t>
            </a:r>
            <a:r>
              <a:rPr lang="nl-NL" sz="2400" baseline="30000" dirty="0">
                <a:solidFill>
                  <a:srgbClr val="000644"/>
                </a:solidFill>
                <a:effectLst/>
                <a:ea typeface="Times New Roman" panose="02020603050405020304" pitchFamily="18" charset="0"/>
                <a:cs typeface="Times New Roman" panose="02020603050405020304" pitchFamily="18" charset="0"/>
              </a:rPr>
              <a:t>+</a:t>
            </a:r>
            <a:r>
              <a:rPr lang="nl-NL" sz="2400" dirty="0">
                <a:solidFill>
                  <a:srgbClr val="000644"/>
                </a:solidFill>
                <a:effectLst/>
                <a:ea typeface="Times New Roman" panose="02020603050405020304" pitchFamily="18" charset="0"/>
                <a:cs typeface="Times New Roman" panose="02020603050405020304" pitchFamily="18" charset="0"/>
              </a:rPr>
              <a:t>-N). </a:t>
            </a:r>
          </a:p>
          <a:p>
            <a:pPr marL="0" indent="0">
              <a:buNone/>
            </a:pPr>
            <a:r>
              <a:rPr lang="nl-NL" sz="2400" dirty="0">
                <a:solidFill>
                  <a:srgbClr val="000644"/>
                </a:solidFill>
                <a:cs typeface="Times New Roman" panose="02020603050405020304" pitchFamily="18" charset="0"/>
              </a:rPr>
              <a:t>Ammoniak</a:t>
            </a:r>
          </a:p>
          <a:p>
            <a:pPr marL="0" indent="0">
              <a:buNone/>
            </a:pPr>
            <a:r>
              <a:rPr lang="nl-NL" sz="2400" dirty="0">
                <a:solidFill>
                  <a:srgbClr val="000644"/>
                </a:solidFill>
                <a:effectLst/>
                <a:ea typeface="Calibri" panose="020F0502020204030204" pitchFamily="34" charset="0"/>
              </a:rPr>
              <a:t>Nitraat-stikstof (NO</a:t>
            </a:r>
            <a:r>
              <a:rPr lang="nl-NL" sz="2400" baseline="-25000" dirty="0">
                <a:solidFill>
                  <a:srgbClr val="000644"/>
                </a:solidFill>
                <a:effectLst/>
                <a:ea typeface="Calibri" panose="020F0502020204030204" pitchFamily="34" charset="0"/>
              </a:rPr>
              <a:t>3</a:t>
            </a:r>
            <a:r>
              <a:rPr lang="nl-NL" sz="2400" baseline="30000" dirty="0">
                <a:solidFill>
                  <a:srgbClr val="000644"/>
                </a:solidFill>
                <a:effectLst/>
                <a:ea typeface="Calibri" panose="020F0502020204030204" pitchFamily="34" charset="0"/>
              </a:rPr>
              <a:t>-</a:t>
            </a:r>
            <a:r>
              <a:rPr lang="nl-NL" sz="2400" dirty="0">
                <a:solidFill>
                  <a:srgbClr val="000644"/>
                </a:solidFill>
                <a:effectLst/>
                <a:ea typeface="Calibri" panose="020F0502020204030204" pitchFamily="34" charset="0"/>
              </a:rPr>
              <a:t>-N). </a:t>
            </a:r>
          </a:p>
          <a:p>
            <a:pPr marL="0" indent="0">
              <a:buNone/>
            </a:pPr>
            <a:r>
              <a:rPr lang="nl-NL" sz="2400" dirty="0">
                <a:solidFill>
                  <a:srgbClr val="000644"/>
                </a:solidFill>
                <a:effectLst/>
                <a:ea typeface="Calibri" panose="020F0502020204030204" pitchFamily="34" charset="0"/>
              </a:rPr>
              <a:t>Nitriet--Stikstof (NO</a:t>
            </a:r>
            <a:r>
              <a:rPr lang="nl-NL" sz="2400" baseline="-25000" dirty="0">
                <a:solidFill>
                  <a:srgbClr val="000644"/>
                </a:solidFill>
                <a:effectLst/>
                <a:ea typeface="Calibri" panose="020F0502020204030204" pitchFamily="34" charset="0"/>
              </a:rPr>
              <a:t>2</a:t>
            </a:r>
            <a:r>
              <a:rPr lang="nl-NL" sz="2400" baseline="30000" dirty="0">
                <a:solidFill>
                  <a:srgbClr val="000644"/>
                </a:solidFill>
                <a:effectLst/>
                <a:ea typeface="Calibri" panose="020F0502020204030204" pitchFamily="34" charset="0"/>
              </a:rPr>
              <a:t>-</a:t>
            </a:r>
            <a:r>
              <a:rPr lang="nl-NL" sz="2400" dirty="0">
                <a:solidFill>
                  <a:srgbClr val="000644"/>
                </a:solidFill>
                <a:effectLst/>
                <a:ea typeface="Calibri" panose="020F0502020204030204" pitchFamily="34" charset="0"/>
              </a:rPr>
              <a:t>-N) </a:t>
            </a:r>
          </a:p>
          <a:p>
            <a:pPr marL="0" indent="0">
              <a:buNone/>
            </a:pPr>
            <a:r>
              <a:rPr lang="nl-NL" sz="2400" dirty="0">
                <a:solidFill>
                  <a:srgbClr val="000644"/>
                </a:solidFill>
                <a:effectLst/>
                <a:ea typeface="Calibri" panose="020F0502020204030204" pitchFamily="34" charset="0"/>
              </a:rPr>
              <a:t>Totaal-fosfaat(tot.-P). </a:t>
            </a:r>
          </a:p>
          <a:p>
            <a:pPr marL="0" indent="0">
              <a:buNone/>
            </a:pPr>
            <a:r>
              <a:rPr lang="nl-NL" sz="2400" dirty="0" err="1">
                <a:solidFill>
                  <a:srgbClr val="000644"/>
                </a:solidFill>
                <a:effectLst/>
                <a:ea typeface="Calibri" panose="020F0502020204030204" pitchFamily="34" charset="0"/>
              </a:rPr>
              <a:t>Ortho</a:t>
            </a:r>
            <a:r>
              <a:rPr lang="nl-NL" sz="2400" dirty="0">
                <a:solidFill>
                  <a:srgbClr val="000644"/>
                </a:solidFill>
                <a:effectLst/>
                <a:ea typeface="Calibri" panose="020F0502020204030204" pitchFamily="34" charset="0"/>
              </a:rPr>
              <a:t>-fosfaat(</a:t>
            </a:r>
            <a:r>
              <a:rPr lang="nl-NL" sz="2400" dirty="0" err="1">
                <a:solidFill>
                  <a:srgbClr val="000644"/>
                </a:solidFill>
                <a:effectLst/>
                <a:ea typeface="Calibri" panose="020F0502020204030204" pitchFamily="34" charset="0"/>
              </a:rPr>
              <a:t>ortho</a:t>
            </a:r>
            <a:r>
              <a:rPr lang="nl-NL" sz="2400" dirty="0">
                <a:solidFill>
                  <a:srgbClr val="000644"/>
                </a:solidFill>
                <a:effectLst/>
                <a:ea typeface="Calibri" panose="020F0502020204030204" pitchFamily="34" charset="0"/>
              </a:rPr>
              <a:t>-P). </a:t>
            </a:r>
          </a:p>
          <a:p>
            <a:pPr marL="0" indent="0">
              <a:buNone/>
            </a:pPr>
            <a:r>
              <a:rPr lang="nl-NL" sz="2400" dirty="0">
                <a:solidFill>
                  <a:srgbClr val="000644"/>
                </a:solidFill>
                <a:effectLst/>
                <a:ea typeface="Calibri" panose="020F0502020204030204" pitchFamily="34" charset="0"/>
              </a:rPr>
              <a:t>Chloride(Cl</a:t>
            </a:r>
            <a:r>
              <a:rPr lang="nl-NL" sz="2400" baseline="30000" dirty="0">
                <a:solidFill>
                  <a:srgbClr val="000644"/>
                </a:solidFill>
                <a:effectLst/>
                <a:ea typeface="Calibri" panose="020F0502020204030204" pitchFamily="34" charset="0"/>
              </a:rPr>
              <a:t>-</a:t>
            </a:r>
            <a:r>
              <a:rPr lang="nl-NL" sz="2400" dirty="0">
                <a:solidFill>
                  <a:srgbClr val="000644"/>
                </a:solidFill>
                <a:effectLst/>
                <a:ea typeface="Calibri" panose="020F0502020204030204" pitchFamily="34" charset="0"/>
              </a:rPr>
              <a:t>). </a:t>
            </a:r>
          </a:p>
          <a:p>
            <a:endParaRPr lang="nl-NL" sz="1800" dirty="0">
              <a:effectLst/>
              <a:latin typeface="Times New Roman" panose="02020603050405020304" pitchFamily="18" charset="0"/>
              <a:ea typeface="Calibri" panose="020F0502020204030204" pitchFamily="34" charset="0"/>
            </a:endParaRPr>
          </a:p>
          <a:p>
            <a:endParaRPr lang="nl-NL" sz="1800" dirty="0">
              <a:effectLst/>
              <a:latin typeface="Times New Roman" panose="02020603050405020304" pitchFamily="18" charset="0"/>
              <a:ea typeface="Calibri" panose="020F0502020204030204" pitchFamily="34" charset="0"/>
            </a:endParaRPr>
          </a:p>
          <a:p>
            <a:endParaRPr lang="nl-NL" sz="1800" b="1" dirty="0">
              <a:solidFill>
                <a:srgbClr val="010000"/>
              </a:solidFill>
              <a:effectLst/>
              <a:latin typeface="Times New Roman" panose="02020603050405020304" pitchFamily="18" charset="0"/>
              <a:ea typeface="Calibri" panose="020F0502020204030204" pitchFamily="34" charset="0"/>
            </a:endParaRPr>
          </a:p>
          <a:p>
            <a:endParaRPr lang="nl-NL" sz="1800" dirty="0">
              <a:effectLst/>
              <a:latin typeface="Times New Roman" panose="02020603050405020304" pitchFamily="18" charset="0"/>
              <a:ea typeface="Calibri" panose="020F0502020204030204" pitchFamily="34" charset="0"/>
            </a:endParaRPr>
          </a:p>
        </p:txBody>
      </p:sp>
      <p:sp>
        <p:nvSpPr>
          <p:cNvPr id="4" name="Tijdelijke aanduiding voor datum 3">
            <a:extLst>
              <a:ext uri="{FF2B5EF4-FFF2-40B4-BE49-F238E27FC236}">
                <a16:creationId xmlns:a16="http://schemas.microsoft.com/office/drawing/2014/main" id="{8006162F-BBF5-4DDD-B42A-7CB15A722BB1}"/>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359AAB90-2239-47B8-B564-9E4EABB6A42E}"/>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BA66CD3-5F36-4917-A89A-BB046157F38C}"/>
              </a:ext>
            </a:extLst>
          </p:cNvPr>
          <p:cNvSpPr>
            <a:spLocks noGrp="1"/>
          </p:cNvSpPr>
          <p:nvPr>
            <p:ph type="sldNum" sz="quarter" idx="12"/>
          </p:nvPr>
        </p:nvSpPr>
        <p:spPr/>
        <p:txBody>
          <a:bodyPr/>
          <a:lstStyle/>
          <a:p>
            <a:fld id="{45B76B8B-DE07-48A4-9913-B57A52F2F853}" type="slidenum">
              <a:rPr lang="nl-NL" noProof="0" smtClean="0"/>
              <a:t>37</a:t>
            </a:fld>
            <a:endParaRPr lang="nl-NL" noProof="0"/>
          </a:p>
        </p:txBody>
      </p:sp>
    </p:spTree>
    <p:extLst>
      <p:ext uri="{BB962C8B-B14F-4D97-AF65-F5344CB8AC3E}">
        <p14:creationId xmlns:p14="http://schemas.microsoft.com/office/powerpoint/2010/main" val="3548554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8260F36-14A0-4453-A4FC-D6518308ABA2}"/>
              </a:ext>
            </a:extLst>
          </p:cNvPr>
          <p:cNvSpPr>
            <a:spLocks noGrp="1"/>
          </p:cNvSpPr>
          <p:nvPr>
            <p:ph idx="1"/>
          </p:nvPr>
        </p:nvSpPr>
        <p:spPr>
          <a:xfrm>
            <a:off x="371475" y="1000054"/>
            <a:ext cx="11449050" cy="4419599"/>
          </a:xfrm>
        </p:spPr>
        <p:txBody>
          <a:bodyPr/>
          <a:lstStyle/>
          <a:p>
            <a:pPr marL="0" indent="0">
              <a:buNone/>
            </a:pPr>
            <a:r>
              <a:rPr lang="nl-NL" sz="2400" b="1" dirty="0"/>
              <a:t>Afvalwatervariabelen</a:t>
            </a:r>
          </a:p>
          <a:p>
            <a:pPr marL="0" indent="0">
              <a:buNone/>
            </a:pPr>
            <a:r>
              <a:rPr lang="nl-NL" sz="2400" dirty="0">
                <a:effectLst/>
                <a:ea typeface="Calibri" panose="020F0502020204030204" pitchFamily="34" charset="0"/>
              </a:rPr>
              <a:t>Biochemisch </a:t>
            </a:r>
            <a:r>
              <a:rPr lang="nl-NL" sz="2400" dirty="0">
                <a:solidFill>
                  <a:srgbClr val="0F0D0C"/>
                </a:solidFill>
                <a:effectLst/>
                <a:ea typeface="Calibri" panose="020F0502020204030204" pitchFamily="34" charset="0"/>
              </a:rPr>
              <a:t>z</a:t>
            </a:r>
            <a:r>
              <a:rPr lang="nl-NL" sz="2400" dirty="0">
                <a:effectLst/>
                <a:ea typeface="Calibri" panose="020F0502020204030204" pitchFamily="34" charset="0"/>
              </a:rPr>
              <a:t>uurstofverbru</a:t>
            </a:r>
            <a:r>
              <a:rPr lang="nl-NL" sz="2400" dirty="0">
                <a:solidFill>
                  <a:srgbClr val="0F0D0C"/>
                </a:solidFill>
                <a:effectLst/>
                <a:ea typeface="Calibri" panose="020F0502020204030204" pitchFamily="34" charset="0"/>
              </a:rPr>
              <a:t>i</a:t>
            </a:r>
            <a:r>
              <a:rPr lang="nl-NL" sz="2400" dirty="0">
                <a:effectLst/>
                <a:ea typeface="Calibri" panose="020F0502020204030204" pitchFamily="34" charset="0"/>
              </a:rPr>
              <a:t>k </a:t>
            </a:r>
            <a:r>
              <a:rPr lang="nl-NL" sz="2400" dirty="0">
                <a:solidFill>
                  <a:srgbClr val="0F0D0C"/>
                </a:solidFill>
                <a:effectLst/>
                <a:ea typeface="Calibri" panose="020F0502020204030204" pitchFamily="34" charset="0"/>
              </a:rPr>
              <a:t>(</a:t>
            </a:r>
            <a:r>
              <a:rPr lang="nl-NL" sz="2400" dirty="0">
                <a:effectLst/>
                <a:ea typeface="Calibri" panose="020F0502020204030204" pitchFamily="34" charset="0"/>
              </a:rPr>
              <a:t>B</a:t>
            </a:r>
            <a:r>
              <a:rPr lang="nl-NL" sz="2400" dirty="0">
                <a:solidFill>
                  <a:srgbClr val="0F0D0C"/>
                </a:solidFill>
                <a:effectLst/>
                <a:ea typeface="Calibri" panose="020F0502020204030204" pitchFamily="34" charset="0"/>
              </a:rPr>
              <a:t>.</a:t>
            </a:r>
            <a:r>
              <a:rPr lang="nl-NL" sz="2400" dirty="0">
                <a:effectLst/>
                <a:ea typeface="Calibri" panose="020F0502020204030204" pitchFamily="34" charset="0"/>
              </a:rPr>
              <a:t>Z.V. 20°</a:t>
            </a:r>
            <a:r>
              <a:rPr lang="nl-NL" sz="2400" dirty="0">
                <a:solidFill>
                  <a:srgbClr val="262422"/>
                </a:solidFill>
                <a:effectLst/>
                <a:ea typeface="Calibri" panose="020F0502020204030204" pitchFamily="34" charset="0"/>
              </a:rPr>
              <a:t>/</a:t>
            </a:r>
            <a:r>
              <a:rPr lang="nl-NL" sz="2400" dirty="0">
                <a:effectLst/>
                <a:ea typeface="Calibri" panose="020F0502020204030204" pitchFamily="34" charset="0"/>
              </a:rPr>
              <a:t>5d)</a:t>
            </a:r>
            <a:r>
              <a:rPr lang="nl-NL" sz="2400" dirty="0">
                <a:solidFill>
                  <a:srgbClr val="262422"/>
                </a:solidFill>
                <a:effectLst/>
                <a:ea typeface="Calibri" panose="020F0502020204030204" pitchFamily="34" charset="0"/>
              </a:rPr>
              <a:t>. </a:t>
            </a:r>
            <a:endParaRPr lang="nl-NL" sz="2400" dirty="0">
              <a:effectLst/>
              <a:ea typeface="Calibri" panose="020F0502020204030204" pitchFamily="34" charset="0"/>
            </a:endParaRPr>
          </a:p>
          <a:p>
            <a:pPr marL="0" indent="0">
              <a:buNone/>
            </a:pPr>
            <a:r>
              <a:rPr lang="nl-NL" sz="2400" dirty="0">
                <a:effectLst/>
                <a:ea typeface="Calibri" panose="020F0502020204030204" pitchFamily="34" charset="0"/>
              </a:rPr>
              <a:t>Che</a:t>
            </a:r>
            <a:r>
              <a:rPr lang="nl-NL" sz="2400" dirty="0">
                <a:solidFill>
                  <a:srgbClr val="0F0D0C"/>
                </a:solidFill>
                <a:effectLst/>
                <a:ea typeface="Calibri" panose="020F0502020204030204" pitchFamily="34" charset="0"/>
              </a:rPr>
              <a:t>m</a:t>
            </a:r>
            <a:r>
              <a:rPr lang="nl-NL" sz="2400" dirty="0">
                <a:solidFill>
                  <a:srgbClr val="262422"/>
                </a:solidFill>
                <a:effectLst/>
                <a:ea typeface="Calibri" panose="020F0502020204030204" pitchFamily="34" charset="0"/>
              </a:rPr>
              <a:t>i</a:t>
            </a:r>
            <a:r>
              <a:rPr lang="nl-NL" sz="2400" dirty="0">
                <a:effectLst/>
                <a:ea typeface="Calibri" panose="020F0502020204030204" pitchFamily="34" charset="0"/>
              </a:rPr>
              <a:t>sch </a:t>
            </a:r>
            <a:r>
              <a:rPr lang="nl-NL" sz="2400" dirty="0">
                <a:solidFill>
                  <a:srgbClr val="0F0D0C"/>
                </a:solidFill>
                <a:effectLst/>
                <a:ea typeface="Calibri" panose="020F0502020204030204" pitchFamily="34" charset="0"/>
              </a:rPr>
              <a:t>z</a:t>
            </a:r>
            <a:r>
              <a:rPr lang="nl-NL" sz="2400" dirty="0">
                <a:effectLst/>
                <a:ea typeface="Calibri" panose="020F0502020204030204" pitchFamily="34" charset="0"/>
              </a:rPr>
              <a:t>uurs</a:t>
            </a:r>
            <a:r>
              <a:rPr lang="nl-NL" sz="2400" dirty="0">
                <a:solidFill>
                  <a:srgbClr val="0F0D0C"/>
                </a:solidFill>
                <a:effectLst/>
                <a:ea typeface="Calibri" panose="020F0502020204030204" pitchFamily="34" charset="0"/>
              </a:rPr>
              <a:t>t</a:t>
            </a:r>
            <a:r>
              <a:rPr lang="nl-NL" sz="2400" dirty="0">
                <a:effectLst/>
                <a:ea typeface="Calibri" panose="020F0502020204030204" pitchFamily="34" charset="0"/>
              </a:rPr>
              <a:t>o</a:t>
            </a:r>
            <a:r>
              <a:rPr lang="nl-NL" sz="2400" dirty="0">
                <a:solidFill>
                  <a:srgbClr val="262422"/>
                </a:solidFill>
                <a:effectLst/>
                <a:ea typeface="Calibri" panose="020F0502020204030204" pitchFamily="34" charset="0"/>
              </a:rPr>
              <a:t>f</a:t>
            </a:r>
            <a:r>
              <a:rPr lang="nl-NL" sz="2400" dirty="0">
                <a:effectLst/>
                <a:ea typeface="Calibri" panose="020F0502020204030204" pitchFamily="34" charset="0"/>
              </a:rPr>
              <a:t>verb</a:t>
            </a:r>
            <a:r>
              <a:rPr lang="nl-NL" sz="2400" dirty="0">
                <a:solidFill>
                  <a:srgbClr val="0F0D0C"/>
                </a:solidFill>
                <a:effectLst/>
                <a:ea typeface="Calibri" panose="020F0502020204030204" pitchFamily="34" charset="0"/>
              </a:rPr>
              <a:t>r</a:t>
            </a:r>
            <a:r>
              <a:rPr lang="nl-NL" sz="2400" dirty="0">
                <a:effectLst/>
                <a:ea typeface="Calibri" panose="020F0502020204030204" pitchFamily="34" charset="0"/>
              </a:rPr>
              <a:t>u</a:t>
            </a:r>
            <a:r>
              <a:rPr lang="nl-NL" sz="2400" dirty="0">
                <a:solidFill>
                  <a:srgbClr val="262422"/>
                </a:solidFill>
                <a:effectLst/>
                <a:ea typeface="Calibri" panose="020F0502020204030204" pitchFamily="34" charset="0"/>
              </a:rPr>
              <a:t>i</a:t>
            </a:r>
            <a:r>
              <a:rPr lang="nl-NL" sz="2400" dirty="0">
                <a:solidFill>
                  <a:srgbClr val="0F0D0C"/>
                </a:solidFill>
                <a:effectLst/>
                <a:ea typeface="Calibri" panose="020F0502020204030204" pitchFamily="34" charset="0"/>
              </a:rPr>
              <a:t>k</a:t>
            </a:r>
            <a:r>
              <a:rPr lang="nl-NL" sz="2400" dirty="0">
                <a:solidFill>
                  <a:srgbClr val="262422"/>
                </a:solidFill>
                <a:effectLst/>
                <a:ea typeface="Calibri" panose="020F0502020204030204" pitchFamily="34" charset="0"/>
              </a:rPr>
              <a:t>(</a:t>
            </a:r>
            <a:r>
              <a:rPr lang="nl-NL" sz="2400" dirty="0">
                <a:effectLst/>
                <a:ea typeface="Calibri" panose="020F0502020204030204" pitchFamily="34" charset="0"/>
              </a:rPr>
              <a:t>C</a:t>
            </a:r>
            <a:r>
              <a:rPr lang="nl-NL" sz="2400" dirty="0">
                <a:solidFill>
                  <a:srgbClr val="262422"/>
                </a:solidFill>
                <a:effectLst/>
                <a:ea typeface="Calibri" panose="020F0502020204030204" pitchFamily="34" charset="0"/>
              </a:rPr>
              <a:t>.</a:t>
            </a:r>
            <a:r>
              <a:rPr lang="nl-NL" sz="2400" dirty="0">
                <a:effectLst/>
                <a:ea typeface="Calibri" panose="020F0502020204030204" pitchFamily="34" charset="0"/>
              </a:rPr>
              <a:t>Z.V</a:t>
            </a:r>
            <a:r>
              <a:rPr lang="nl-NL" sz="2400" dirty="0">
                <a:solidFill>
                  <a:srgbClr val="000000"/>
                </a:solidFill>
                <a:effectLst/>
                <a:ea typeface="Calibri" panose="020F0502020204030204" pitchFamily="34" charset="0"/>
              </a:rPr>
              <a:t>.</a:t>
            </a:r>
            <a:r>
              <a:rPr lang="nl-NL" sz="2400" dirty="0">
                <a:solidFill>
                  <a:srgbClr val="262422"/>
                </a:solidFill>
                <a:effectLst/>
                <a:ea typeface="Calibri" panose="020F0502020204030204" pitchFamily="34" charset="0"/>
              </a:rPr>
              <a:t>)</a:t>
            </a:r>
            <a:r>
              <a:rPr lang="nl-NL" sz="2400" dirty="0">
                <a:effectLst/>
                <a:ea typeface="Calibri" panose="020F0502020204030204" pitchFamily="34" charset="0"/>
              </a:rPr>
              <a:t>. </a:t>
            </a:r>
          </a:p>
          <a:p>
            <a:pPr marL="0" indent="0">
              <a:buNone/>
            </a:pPr>
            <a:r>
              <a:rPr lang="nl-NL" sz="2400" dirty="0" err="1">
                <a:effectLst/>
                <a:ea typeface="Calibri" panose="020F0502020204030204" pitchFamily="34" charset="0"/>
              </a:rPr>
              <a:t>Kjeldahl</a:t>
            </a:r>
            <a:r>
              <a:rPr lang="nl-NL" sz="2400" dirty="0">
                <a:solidFill>
                  <a:srgbClr val="262422"/>
                </a:solidFill>
                <a:effectLst/>
                <a:ea typeface="Calibri" panose="020F0502020204030204" pitchFamily="34" charset="0"/>
              </a:rPr>
              <a:t>-</a:t>
            </a:r>
            <a:r>
              <a:rPr lang="nl-NL" sz="2400" dirty="0">
                <a:effectLst/>
                <a:ea typeface="Calibri" panose="020F0502020204030204" pitchFamily="34" charset="0"/>
              </a:rPr>
              <a:t>s</a:t>
            </a:r>
            <a:r>
              <a:rPr lang="nl-NL" sz="2400" dirty="0">
                <a:solidFill>
                  <a:srgbClr val="0F0D0C"/>
                </a:solidFill>
                <a:effectLst/>
                <a:ea typeface="Calibri" panose="020F0502020204030204" pitchFamily="34" charset="0"/>
              </a:rPr>
              <a:t>t</a:t>
            </a:r>
            <a:r>
              <a:rPr lang="nl-NL" sz="2400" dirty="0">
                <a:solidFill>
                  <a:srgbClr val="262422"/>
                </a:solidFill>
                <a:effectLst/>
                <a:ea typeface="Calibri" panose="020F0502020204030204" pitchFamily="34" charset="0"/>
              </a:rPr>
              <a:t>i</a:t>
            </a:r>
            <a:r>
              <a:rPr lang="nl-NL" sz="2400" dirty="0">
                <a:effectLst/>
                <a:ea typeface="Calibri" panose="020F0502020204030204" pitchFamily="34" charset="0"/>
              </a:rPr>
              <a:t>ksto</a:t>
            </a:r>
            <a:r>
              <a:rPr lang="nl-NL" sz="2400" dirty="0">
                <a:solidFill>
                  <a:srgbClr val="0F0D0C"/>
                </a:solidFill>
                <a:effectLst/>
                <a:ea typeface="Calibri" panose="020F0502020204030204" pitchFamily="34" charset="0"/>
              </a:rPr>
              <a:t>f </a:t>
            </a:r>
            <a:r>
              <a:rPr lang="nl-NL" sz="2400" dirty="0">
                <a:effectLst/>
                <a:ea typeface="Calibri" panose="020F0502020204030204" pitchFamily="34" charset="0"/>
              </a:rPr>
              <a:t>(</a:t>
            </a:r>
            <a:r>
              <a:rPr lang="nl-NL" sz="2400" dirty="0" err="1">
                <a:effectLst/>
                <a:ea typeface="Calibri" panose="020F0502020204030204" pitchFamily="34" charset="0"/>
              </a:rPr>
              <a:t>K</a:t>
            </a:r>
            <a:r>
              <a:rPr lang="nl-NL" sz="2400" dirty="0" err="1">
                <a:solidFill>
                  <a:srgbClr val="262422"/>
                </a:solidFill>
                <a:effectLst/>
                <a:ea typeface="Calibri" panose="020F0502020204030204" pitchFamily="34" charset="0"/>
              </a:rPr>
              <a:t>j</a:t>
            </a:r>
            <a:r>
              <a:rPr lang="nl-NL" sz="2400" dirty="0">
                <a:solidFill>
                  <a:srgbClr val="262422"/>
                </a:solidFill>
                <a:effectLst/>
                <a:ea typeface="Calibri" panose="020F0502020204030204" pitchFamily="34" charset="0"/>
              </a:rPr>
              <a:t>.</a:t>
            </a:r>
            <a:r>
              <a:rPr lang="nl-NL" sz="2400" dirty="0">
                <a:solidFill>
                  <a:srgbClr val="0F0D0C"/>
                </a:solidFill>
                <a:effectLst/>
                <a:ea typeface="Calibri" panose="020F0502020204030204" pitchFamily="34" charset="0"/>
              </a:rPr>
              <a:t>-</a:t>
            </a:r>
            <a:r>
              <a:rPr lang="nl-NL" sz="2400" dirty="0">
                <a:effectLst/>
                <a:ea typeface="Calibri" panose="020F0502020204030204" pitchFamily="34" charset="0"/>
              </a:rPr>
              <a:t>N</a:t>
            </a:r>
            <a:r>
              <a:rPr lang="nl-NL" sz="2400" dirty="0">
                <a:solidFill>
                  <a:srgbClr val="0F0D0C"/>
                </a:solidFill>
                <a:effectLst/>
                <a:ea typeface="Calibri" panose="020F0502020204030204" pitchFamily="34" charset="0"/>
              </a:rPr>
              <a:t>)</a:t>
            </a:r>
            <a:r>
              <a:rPr lang="nl-NL" sz="2400" dirty="0">
                <a:effectLst/>
                <a:ea typeface="Calibri" panose="020F0502020204030204" pitchFamily="34" charset="0"/>
              </a:rPr>
              <a:t>. </a:t>
            </a:r>
          </a:p>
          <a:p>
            <a:pPr marL="0" indent="0">
              <a:buNone/>
            </a:pPr>
            <a:br>
              <a:rPr lang="nl-NL" sz="2400" dirty="0"/>
            </a:br>
            <a:r>
              <a:rPr lang="nl-NL" sz="2400" b="1" dirty="0"/>
              <a:t>Verontreinigende stoffen</a:t>
            </a:r>
            <a:br>
              <a:rPr lang="nl-NL" sz="2400" dirty="0"/>
            </a:br>
            <a:r>
              <a:rPr lang="nl-NL" sz="2400" dirty="0"/>
              <a:t>Zware metalen</a:t>
            </a:r>
          </a:p>
          <a:p>
            <a:pPr marL="0" indent="0">
              <a:buNone/>
            </a:pPr>
            <a:r>
              <a:rPr lang="nl-NL" sz="2400" dirty="0"/>
              <a:t>Fenolen</a:t>
            </a:r>
          </a:p>
          <a:p>
            <a:pPr marL="0" indent="0">
              <a:buNone/>
            </a:pPr>
            <a:r>
              <a:rPr lang="nl-NL" sz="2400" dirty="0">
                <a:effectLst/>
                <a:ea typeface="Calibri" panose="020F0502020204030204" pitchFamily="34" charset="0"/>
              </a:rPr>
              <a:t>Extraheerba</a:t>
            </a:r>
            <a:r>
              <a:rPr lang="nl-NL" sz="2400" dirty="0">
                <a:solidFill>
                  <a:srgbClr val="0D0C0A"/>
                </a:solidFill>
                <a:effectLst/>
                <a:ea typeface="Calibri" panose="020F0502020204030204" pitchFamily="34" charset="0"/>
              </a:rPr>
              <a:t>r</a:t>
            </a:r>
            <a:r>
              <a:rPr lang="nl-NL" sz="2400" dirty="0">
                <a:effectLst/>
                <a:ea typeface="Calibri" panose="020F0502020204030204" pitchFamily="34" charset="0"/>
              </a:rPr>
              <a:t>e organi</a:t>
            </a:r>
            <a:r>
              <a:rPr lang="nl-NL" sz="2400" dirty="0">
                <a:solidFill>
                  <a:srgbClr val="0D0C0A"/>
                </a:solidFill>
                <a:effectLst/>
                <a:ea typeface="Calibri" panose="020F0502020204030204" pitchFamily="34" charset="0"/>
              </a:rPr>
              <a:t>s</a:t>
            </a:r>
            <a:r>
              <a:rPr lang="nl-NL" sz="2400" dirty="0">
                <a:effectLst/>
                <a:ea typeface="Calibri" panose="020F0502020204030204" pitchFamily="34" charset="0"/>
              </a:rPr>
              <a:t>che chloorverb</a:t>
            </a:r>
            <a:r>
              <a:rPr lang="nl-NL" sz="2400" dirty="0">
                <a:solidFill>
                  <a:srgbClr val="0D0C0A"/>
                </a:solidFill>
                <a:effectLst/>
                <a:ea typeface="Calibri" panose="020F0502020204030204" pitchFamily="34" charset="0"/>
              </a:rPr>
              <a:t>in</a:t>
            </a:r>
            <a:r>
              <a:rPr lang="nl-NL" sz="2400" dirty="0">
                <a:effectLst/>
                <a:ea typeface="Calibri" panose="020F0502020204030204" pitchFamily="34" charset="0"/>
              </a:rPr>
              <a:t>dingen (</a:t>
            </a:r>
            <a:r>
              <a:rPr lang="nl-NL" sz="2400" dirty="0" err="1">
                <a:effectLst/>
                <a:ea typeface="Calibri" panose="020F0502020204030204" pitchFamily="34" charset="0"/>
              </a:rPr>
              <a:t>EOCl</a:t>
            </a:r>
            <a:r>
              <a:rPr lang="nl-NL" sz="2400" dirty="0">
                <a:effectLst/>
                <a:ea typeface="Calibri" panose="020F0502020204030204" pitchFamily="34" charset="0"/>
              </a:rPr>
              <a:t>). </a:t>
            </a:r>
          </a:p>
          <a:p>
            <a:pPr marL="0" indent="0">
              <a:buNone/>
            </a:pPr>
            <a:r>
              <a:rPr lang="nl-NL" sz="2400" dirty="0">
                <a:effectLst/>
                <a:ea typeface="Calibri" panose="020F0502020204030204" pitchFamily="34" charset="0"/>
              </a:rPr>
              <a:t>Cholin</a:t>
            </a:r>
            <a:r>
              <a:rPr lang="nl-NL" sz="2400" dirty="0">
                <a:solidFill>
                  <a:srgbClr val="0D0C0A"/>
                </a:solidFill>
                <a:effectLst/>
                <a:ea typeface="Calibri" panose="020F0502020204030204" pitchFamily="34" charset="0"/>
              </a:rPr>
              <a:t>e</a:t>
            </a:r>
            <a:r>
              <a:rPr lang="nl-NL" sz="2400" dirty="0">
                <a:effectLst/>
                <a:ea typeface="Calibri" panose="020F0502020204030204" pitchFamily="34" charset="0"/>
              </a:rPr>
              <a:t>-</a:t>
            </a:r>
            <a:r>
              <a:rPr lang="nl-NL" sz="2400" dirty="0" err="1">
                <a:effectLst/>
                <a:ea typeface="Calibri" panose="020F0502020204030204" pitchFamily="34" charset="0"/>
              </a:rPr>
              <a:t>este</a:t>
            </a:r>
            <a:r>
              <a:rPr lang="nl-NL" sz="2400" dirty="0" err="1">
                <a:solidFill>
                  <a:srgbClr val="0D0C0A"/>
                </a:solidFill>
                <a:effectLst/>
                <a:ea typeface="Calibri" panose="020F0502020204030204" pitchFamily="34" charset="0"/>
              </a:rPr>
              <a:t>r</a:t>
            </a:r>
            <a:r>
              <a:rPr lang="nl-NL" sz="2400" dirty="0" err="1">
                <a:effectLst/>
                <a:ea typeface="Calibri" panose="020F0502020204030204" pitchFamily="34" charset="0"/>
              </a:rPr>
              <a:t>aseremmers</a:t>
            </a:r>
            <a:r>
              <a:rPr lang="nl-NL" sz="2400" dirty="0">
                <a:solidFill>
                  <a:srgbClr val="312F2E"/>
                </a:solidFill>
                <a:effectLst/>
                <a:ea typeface="Calibri" panose="020F0502020204030204" pitchFamily="34" charset="0"/>
              </a:rPr>
              <a:t>.</a:t>
            </a:r>
            <a:endParaRPr lang="nl-NL" sz="2400" dirty="0">
              <a:effectLst/>
              <a:ea typeface="Calibri" panose="020F0502020204030204" pitchFamily="34" charset="0"/>
            </a:endParaRPr>
          </a:p>
          <a:p>
            <a:pPr marL="0" indent="0">
              <a:buNone/>
            </a:pPr>
            <a:r>
              <a:rPr lang="nl-NL" sz="2400" dirty="0" err="1">
                <a:effectLst/>
                <a:ea typeface="Calibri" panose="020F0502020204030204" pitchFamily="34" charset="0"/>
              </a:rPr>
              <a:t>O</a:t>
            </a:r>
            <a:r>
              <a:rPr lang="nl-NL" sz="2400" dirty="0" err="1">
                <a:solidFill>
                  <a:srgbClr val="0D0C0A"/>
                </a:solidFill>
                <a:effectLst/>
                <a:ea typeface="Calibri" panose="020F0502020204030204" pitchFamily="34" charset="0"/>
              </a:rPr>
              <a:t>r</a:t>
            </a:r>
            <a:r>
              <a:rPr lang="nl-NL" sz="2400" dirty="0" err="1">
                <a:effectLst/>
                <a:ea typeface="Calibri" panose="020F0502020204030204" pitchFamily="34" charset="0"/>
              </a:rPr>
              <a:t>ganochloor</a:t>
            </a:r>
            <a:r>
              <a:rPr lang="nl-NL" sz="2400" dirty="0">
                <a:effectLst/>
                <a:ea typeface="Calibri" panose="020F0502020204030204" pitchFamily="34" charset="0"/>
              </a:rPr>
              <a:t>-pestic</a:t>
            </a:r>
            <a:r>
              <a:rPr lang="nl-NL" sz="2400" dirty="0">
                <a:solidFill>
                  <a:srgbClr val="0D0C0A"/>
                </a:solidFill>
                <a:effectLst/>
                <a:ea typeface="Calibri" panose="020F0502020204030204" pitchFamily="34" charset="0"/>
              </a:rPr>
              <a:t>i</a:t>
            </a:r>
            <a:r>
              <a:rPr lang="nl-NL" sz="2400" dirty="0">
                <a:effectLst/>
                <a:ea typeface="Calibri" panose="020F0502020204030204" pitchFamily="34" charset="0"/>
              </a:rPr>
              <a:t>den</a:t>
            </a:r>
            <a:r>
              <a:rPr lang="nl-NL" sz="2400" dirty="0">
                <a:solidFill>
                  <a:srgbClr val="312F2E"/>
                </a:solidFill>
                <a:effectLst/>
                <a:ea typeface="Calibri" panose="020F0502020204030204" pitchFamily="34" charset="0"/>
              </a:rPr>
              <a:t>.</a:t>
            </a:r>
            <a:endParaRPr lang="nl-NL" sz="2400" dirty="0">
              <a:effectLst/>
              <a:ea typeface="Calibri" panose="020F0502020204030204" pitchFamily="34" charset="0"/>
            </a:endParaRPr>
          </a:p>
          <a:p>
            <a:pPr marL="0" indent="0">
              <a:buNone/>
            </a:pPr>
            <a:r>
              <a:rPr lang="nl-NL" sz="2400" dirty="0" err="1">
                <a:effectLst/>
                <a:ea typeface="Calibri" panose="020F0502020204030204" pitchFamily="34" charset="0"/>
              </a:rPr>
              <a:t>Polychloorb</a:t>
            </a:r>
            <a:r>
              <a:rPr lang="nl-NL" sz="2400" dirty="0" err="1">
                <a:solidFill>
                  <a:srgbClr val="0D0C0A"/>
                </a:solidFill>
                <a:effectLst/>
                <a:ea typeface="Calibri" panose="020F0502020204030204" pitchFamily="34" charset="0"/>
              </a:rPr>
              <a:t>i</a:t>
            </a:r>
            <a:r>
              <a:rPr lang="nl-NL" sz="2400" dirty="0" err="1">
                <a:effectLst/>
                <a:ea typeface="Calibri" panose="020F0502020204030204" pitchFamily="34" charset="0"/>
              </a:rPr>
              <a:t>feny</a:t>
            </a:r>
            <a:r>
              <a:rPr lang="nl-NL" sz="2400" dirty="0" err="1">
                <a:solidFill>
                  <a:srgbClr val="0D0C0A"/>
                </a:solidFill>
                <a:effectLst/>
                <a:ea typeface="Calibri" panose="020F0502020204030204" pitchFamily="34" charset="0"/>
              </a:rPr>
              <a:t>l</a:t>
            </a:r>
            <a:r>
              <a:rPr lang="nl-NL" sz="2400" dirty="0" err="1">
                <a:effectLst/>
                <a:ea typeface="Calibri" panose="020F0502020204030204" pitchFamily="34" charset="0"/>
              </a:rPr>
              <a:t>en</a:t>
            </a:r>
            <a:r>
              <a:rPr lang="nl-NL" sz="2400" dirty="0">
                <a:effectLst/>
                <a:ea typeface="Calibri" panose="020F0502020204030204" pitchFamily="34" charset="0"/>
              </a:rPr>
              <a:t> (</a:t>
            </a:r>
            <a:r>
              <a:rPr lang="nl-NL" sz="2400" dirty="0" err="1">
                <a:effectLst/>
                <a:ea typeface="Calibri" panose="020F0502020204030204" pitchFamily="34" charset="0"/>
              </a:rPr>
              <a:t>P.C</a:t>
            </a:r>
            <a:r>
              <a:rPr lang="nl-NL" sz="2400" dirty="0" err="1">
                <a:solidFill>
                  <a:srgbClr val="0D0C0A"/>
                </a:solidFill>
                <a:effectLst/>
                <a:ea typeface="Calibri" panose="020F0502020204030204" pitchFamily="34" charset="0"/>
              </a:rPr>
              <a:t>.</a:t>
            </a:r>
            <a:r>
              <a:rPr lang="nl-NL" sz="2400" dirty="0" err="1">
                <a:effectLst/>
                <a:ea typeface="Calibri" panose="020F0502020204030204" pitchFamily="34" charset="0"/>
              </a:rPr>
              <a:t>B.'s</a:t>
            </a:r>
            <a:r>
              <a:rPr lang="nl-NL" sz="2400" dirty="0">
                <a:effectLst/>
                <a:ea typeface="Calibri" panose="020F0502020204030204" pitchFamily="34" charset="0"/>
              </a:rPr>
              <a:t>)</a:t>
            </a:r>
            <a:r>
              <a:rPr lang="nl-NL" sz="2400" dirty="0">
                <a:solidFill>
                  <a:srgbClr val="0D0C0A"/>
                </a:solidFill>
                <a:effectLst/>
                <a:ea typeface="Calibri" panose="020F0502020204030204" pitchFamily="34" charset="0"/>
              </a:rPr>
              <a:t>. </a:t>
            </a:r>
            <a:endParaRPr lang="nl-NL" sz="2400" dirty="0">
              <a:effectLst/>
              <a:ea typeface="Calibri" panose="020F0502020204030204" pitchFamily="34" charset="0"/>
            </a:endParaRPr>
          </a:p>
          <a:p>
            <a:pPr marL="0" indent="0">
              <a:buNone/>
            </a:pPr>
            <a:r>
              <a:rPr lang="nl-NL" sz="2400" dirty="0">
                <a:effectLst/>
                <a:ea typeface="Calibri" panose="020F0502020204030204" pitchFamily="34" charset="0"/>
              </a:rPr>
              <a:t>Po</a:t>
            </a:r>
            <a:r>
              <a:rPr lang="nl-NL" sz="2400" dirty="0">
                <a:solidFill>
                  <a:srgbClr val="0D0C0A"/>
                </a:solidFill>
                <a:effectLst/>
                <a:ea typeface="Calibri" panose="020F0502020204030204" pitchFamily="34" charset="0"/>
              </a:rPr>
              <a:t>l</a:t>
            </a:r>
            <a:r>
              <a:rPr lang="nl-NL" sz="2400" dirty="0">
                <a:effectLst/>
                <a:ea typeface="Calibri" panose="020F0502020204030204" pitchFamily="34" charset="0"/>
              </a:rPr>
              <a:t>ycycl</a:t>
            </a:r>
            <a:r>
              <a:rPr lang="nl-NL" sz="2400" dirty="0">
                <a:solidFill>
                  <a:srgbClr val="0D0C0A"/>
                </a:solidFill>
                <a:effectLst/>
                <a:ea typeface="Calibri" panose="020F0502020204030204" pitchFamily="34" charset="0"/>
              </a:rPr>
              <a:t>i</a:t>
            </a:r>
            <a:r>
              <a:rPr lang="nl-NL" sz="2400" dirty="0">
                <a:effectLst/>
                <a:ea typeface="Calibri" panose="020F0502020204030204" pitchFamily="34" charset="0"/>
              </a:rPr>
              <a:t>sche a</a:t>
            </a:r>
            <a:r>
              <a:rPr lang="nl-NL" sz="2400" dirty="0">
                <a:solidFill>
                  <a:srgbClr val="0D0C0A"/>
                </a:solidFill>
                <a:effectLst/>
                <a:ea typeface="Calibri" panose="020F0502020204030204" pitchFamily="34" charset="0"/>
              </a:rPr>
              <a:t>r</a:t>
            </a:r>
            <a:r>
              <a:rPr lang="nl-NL" sz="2400" dirty="0">
                <a:effectLst/>
                <a:ea typeface="Calibri" panose="020F0502020204030204" pitchFamily="34" charset="0"/>
              </a:rPr>
              <a:t>om</a:t>
            </a:r>
            <a:r>
              <a:rPr lang="nl-NL" sz="2400" dirty="0">
                <a:solidFill>
                  <a:srgbClr val="0D0C0A"/>
                </a:solidFill>
                <a:effectLst/>
                <a:ea typeface="Calibri" panose="020F0502020204030204" pitchFamily="34" charset="0"/>
              </a:rPr>
              <a:t>at</a:t>
            </a:r>
            <a:r>
              <a:rPr lang="nl-NL" sz="2400" dirty="0">
                <a:effectLst/>
                <a:ea typeface="Calibri" panose="020F0502020204030204" pitchFamily="34" charset="0"/>
              </a:rPr>
              <a:t>e</a:t>
            </a:r>
            <a:r>
              <a:rPr lang="nl-NL" sz="2400" dirty="0">
                <a:solidFill>
                  <a:srgbClr val="0D0C0A"/>
                </a:solidFill>
                <a:effectLst/>
                <a:ea typeface="Calibri" panose="020F0502020204030204" pitchFamily="34" charset="0"/>
              </a:rPr>
              <a:t>n </a:t>
            </a:r>
            <a:r>
              <a:rPr lang="nl-NL" sz="2400" dirty="0">
                <a:effectLst/>
                <a:ea typeface="Calibri" panose="020F0502020204030204" pitchFamily="34" charset="0"/>
              </a:rPr>
              <a:t>(P</a:t>
            </a:r>
            <a:r>
              <a:rPr lang="nl-NL" sz="2400" dirty="0">
                <a:solidFill>
                  <a:srgbClr val="0D0C0A"/>
                </a:solidFill>
                <a:effectLst/>
                <a:ea typeface="Calibri" panose="020F0502020204030204" pitchFamily="34" charset="0"/>
              </a:rPr>
              <a:t>.</a:t>
            </a:r>
            <a:r>
              <a:rPr lang="nl-NL" sz="2400" dirty="0">
                <a:effectLst/>
                <a:ea typeface="Calibri" panose="020F0502020204030204" pitchFamily="34" charset="0"/>
              </a:rPr>
              <a:t>C</a:t>
            </a:r>
            <a:r>
              <a:rPr lang="nl-NL" sz="2400" dirty="0">
                <a:solidFill>
                  <a:srgbClr val="0D0C0A"/>
                </a:solidFill>
                <a:effectLst/>
                <a:ea typeface="Calibri" panose="020F0502020204030204" pitchFamily="34" charset="0"/>
              </a:rPr>
              <a:t>.</a:t>
            </a:r>
            <a:r>
              <a:rPr lang="nl-NL" sz="2400" dirty="0">
                <a:effectLst/>
                <a:ea typeface="Calibri" panose="020F0502020204030204" pitchFamily="34" charset="0"/>
              </a:rPr>
              <a:t>A. o</a:t>
            </a:r>
            <a:r>
              <a:rPr lang="nl-NL" sz="2400" dirty="0">
                <a:solidFill>
                  <a:srgbClr val="0D0C0A"/>
                </a:solidFill>
                <a:effectLst/>
                <a:ea typeface="Calibri" panose="020F0502020204030204" pitchFamily="34" charset="0"/>
              </a:rPr>
              <a:t>f </a:t>
            </a:r>
            <a:r>
              <a:rPr lang="nl-NL" sz="2400" dirty="0" err="1">
                <a:effectLst/>
                <a:ea typeface="Calibri" panose="020F0502020204030204" pitchFamily="34" charset="0"/>
              </a:rPr>
              <a:t>P</a:t>
            </a:r>
            <a:r>
              <a:rPr lang="nl-NL" sz="2400" dirty="0" err="1">
                <a:solidFill>
                  <a:srgbClr val="0D0C0A"/>
                </a:solidFill>
                <a:effectLst/>
                <a:ea typeface="Calibri" panose="020F0502020204030204" pitchFamily="34" charset="0"/>
              </a:rPr>
              <a:t>.</a:t>
            </a:r>
            <a:r>
              <a:rPr lang="nl-NL" sz="2400" dirty="0" err="1">
                <a:effectLst/>
                <a:ea typeface="Calibri" panose="020F0502020204030204" pitchFamily="34" charset="0"/>
              </a:rPr>
              <a:t>A.K</a:t>
            </a:r>
            <a:r>
              <a:rPr lang="nl-NL" sz="2400" dirty="0" err="1">
                <a:solidFill>
                  <a:srgbClr val="312F2E"/>
                </a:solidFill>
                <a:effectLst/>
                <a:ea typeface="Calibri" panose="020F0502020204030204" pitchFamily="34" charset="0"/>
              </a:rPr>
              <a:t>.</a:t>
            </a:r>
            <a:r>
              <a:rPr lang="nl-NL" sz="2400" dirty="0" err="1">
                <a:effectLst/>
                <a:ea typeface="Calibri" panose="020F0502020204030204" pitchFamily="34" charset="0"/>
              </a:rPr>
              <a:t>'s</a:t>
            </a:r>
            <a:r>
              <a:rPr lang="nl-NL" sz="2400" dirty="0">
                <a:effectLst/>
                <a:ea typeface="Calibri" panose="020F0502020204030204" pitchFamily="34" charset="0"/>
              </a:rPr>
              <a:t> </a:t>
            </a:r>
            <a:r>
              <a:rPr lang="nl-NL" sz="2400" dirty="0">
                <a:solidFill>
                  <a:srgbClr val="0D0C0A"/>
                </a:solidFill>
                <a:effectLst/>
                <a:ea typeface="Calibri" panose="020F0502020204030204" pitchFamily="34" charset="0"/>
              </a:rPr>
              <a:t>)</a:t>
            </a:r>
            <a:r>
              <a:rPr lang="nl-NL" sz="2400" dirty="0">
                <a:effectLst/>
                <a:ea typeface="Calibri" panose="020F0502020204030204" pitchFamily="34" charset="0"/>
              </a:rPr>
              <a:t>. </a:t>
            </a:r>
          </a:p>
          <a:p>
            <a:pPr marL="0" indent="0">
              <a:buNone/>
            </a:pPr>
            <a:endParaRPr lang="nl-NL" dirty="0"/>
          </a:p>
        </p:txBody>
      </p:sp>
      <p:sp>
        <p:nvSpPr>
          <p:cNvPr id="4" name="Tijdelijke aanduiding voor datum 3">
            <a:extLst>
              <a:ext uri="{FF2B5EF4-FFF2-40B4-BE49-F238E27FC236}">
                <a16:creationId xmlns:a16="http://schemas.microsoft.com/office/drawing/2014/main" id="{38A5D12A-6E34-4A5E-8A6E-56AD3C5A5FAC}"/>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904D4935-15EF-43F0-8800-54030B402710}"/>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A3B36C2-F3C8-4849-9A46-2889E6BF020E}"/>
              </a:ext>
            </a:extLst>
          </p:cNvPr>
          <p:cNvSpPr>
            <a:spLocks noGrp="1"/>
          </p:cNvSpPr>
          <p:nvPr>
            <p:ph type="sldNum" sz="quarter" idx="12"/>
          </p:nvPr>
        </p:nvSpPr>
        <p:spPr/>
        <p:txBody>
          <a:bodyPr/>
          <a:lstStyle/>
          <a:p>
            <a:fld id="{45B76B8B-DE07-48A4-9913-B57A52F2F853}" type="slidenum">
              <a:rPr lang="nl-NL" noProof="0" smtClean="0"/>
              <a:t>38</a:t>
            </a:fld>
            <a:endParaRPr lang="nl-NL" noProof="0"/>
          </a:p>
        </p:txBody>
      </p:sp>
      <p:sp>
        <p:nvSpPr>
          <p:cNvPr id="7" name="Titel 1">
            <a:extLst>
              <a:ext uri="{FF2B5EF4-FFF2-40B4-BE49-F238E27FC236}">
                <a16:creationId xmlns:a16="http://schemas.microsoft.com/office/drawing/2014/main" id="{8316E81C-2577-4341-A2FE-7B8F1CD0938A}"/>
              </a:ext>
            </a:extLst>
          </p:cNvPr>
          <p:cNvSpPr>
            <a:spLocks noGrp="1"/>
          </p:cNvSpPr>
          <p:nvPr>
            <p:ph type="title"/>
          </p:nvPr>
        </p:nvSpPr>
        <p:spPr>
          <a:xfrm>
            <a:off x="371475" y="296863"/>
            <a:ext cx="10107613" cy="1160462"/>
          </a:xfrm>
        </p:spPr>
        <p:txBody>
          <a:bodyPr/>
          <a:lstStyle/>
          <a:p>
            <a:r>
              <a:rPr lang="nl-NL" dirty="0"/>
              <a:t>Chemische parameters</a:t>
            </a:r>
          </a:p>
        </p:txBody>
      </p:sp>
    </p:spTree>
    <p:extLst>
      <p:ext uri="{BB962C8B-B14F-4D97-AF65-F5344CB8AC3E}">
        <p14:creationId xmlns:p14="http://schemas.microsoft.com/office/powerpoint/2010/main" val="715775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09B74B-B18A-49DD-8089-66C5CDBFE9A0}"/>
              </a:ext>
            </a:extLst>
          </p:cNvPr>
          <p:cNvSpPr>
            <a:spLocks noGrp="1"/>
          </p:cNvSpPr>
          <p:nvPr>
            <p:ph type="title"/>
          </p:nvPr>
        </p:nvSpPr>
        <p:spPr/>
        <p:txBody>
          <a:bodyPr/>
          <a:lstStyle/>
          <a:p>
            <a:r>
              <a:rPr lang="nl-NL" dirty="0"/>
              <a:t>Biologische parameters </a:t>
            </a:r>
          </a:p>
        </p:txBody>
      </p:sp>
      <p:sp>
        <p:nvSpPr>
          <p:cNvPr id="3" name="Tijdelijke aanduiding voor inhoud 2">
            <a:extLst>
              <a:ext uri="{FF2B5EF4-FFF2-40B4-BE49-F238E27FC236}">
                <a16:creationId xmlns:a16="http://schemas.microsoft.com/office/drawing/2014/main" id="{99947877-7C71-43F1-9BFB-43CA6C15E0F5}"/>
              </a:ext>
            </a:extLst>
          </p:cNvPr>
          <p:cNvSpPr>
            <a:spLocks noGrp="1"/>
          </p:cNvSpPr>
          <p:nvPr>
            <p:ph idx="1"/>
          </p:nvPr>
        </p:nvSpPr>
        <p:spPr>
          <a:xfrm>
            <a:off x="371476" y="877064"/>
            <a:ext cx="11449050" cy="4419599"/>
          </a:xfrm>
        </p:spPr>
        <p:txBody>
          <a:bodyPr/>
          <a:lstStyle/>
          <a:p>
            <a:pPr marL="0" indent="0">
              <a:buNone/>
            </a:pPr>
            <a:r>
              <a:rPr lang="nl-NL" sz="2400" dirty="0" err="1">
                <a:solidFill>
                  <a:srgbClr val="000644"/>
                </a:solidFill>
                <a:effectLst/>
                <a:ea typeface="Calibri" panose="020F0502020204030204" pitchFamily="34" charset="0"/>
              </a:rPr>
              <a:t>Chlorofyl-a</a:t>
            </a:r>
            <a:r>
              <a:rPr lang="nl-NL" sz="2400" dirty="0">
                <a:solidFill>
                  <a:srgbClr val="000644"/>
                </a:solidFill>
                <a:effectLst/>
                <a:ea typeface="Calibri" panose="020F0502020204030204" pitchFamily="34" charset="0"/>
              </a:rPr>
              <a:t>.</a:t>
            </a:r>
          </a:p>
          <a:p>
            <a:pPr marL="0" indent="0">
              <a:buNone/>
            </a:pPr>
            <a:r>
              <a:rPr lang="nl-NL" sz="2400" dirty="0">
                <a:solidFill>
                  <a:srgbClr val="000644"/>
                </a:solidFill>
                <a:effectLst/>
                <a:ea typeface="Calibri" panose="020F0502020204030204" pitchFamily="34" charset="0"/>
              </a:rPr>
              <a:t>Het meest waarschijnlijke aantal thermotolerante colibacteriën (M.W.A.). </a:t>
            </a:r>
          </a:p>
          <a:p>
            <a:pPr marL="0" indent="0">
              <a:buNone/>
            </a:pPr>
            <a:endParaRPr lang="nl-NL" dirty="0"/>
          </a:p>
        </p:txBody>
      </p:sp>
      <p:sp>
        <p:nvSpPr>
          <p:cNvPr id="4" name="Tijdelijke aanduiding voor datum 3">
            <a:extLst>
              <a:ext uri="{FF2B5EF4-FFF2-40B4-BE49-F238E27FC236}">
                <a16:creationId xmlns:a16="http://schemas.microsoft.com/office/drawing/2014/main" id="{BA08BA1A-00AD-417C-86BE-C5C4C06B14B1}"/>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C410D3F4-C53B-4455-80C2-CBC33AB0FF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61DA80BC-38FC-4023-8370-BEDE1E88782F}"/>
              </a:ext>
            </a:extLst>
          </p:cNvPr>
          <p:cNvSpPr>
            <a:spLocks noGrp="1"/>
          </p:cNvSpPr>
          <p:nvPr>
            <p:ph type="sldNum" sz="quarter" idx="12"/>
          </p:nvPr>
        </p:nvSpPr>
        <p:spPr/>
        <p:txBody>
          <a:bodyPr/>
          <a:lstStyle/>
          <a:p>
            <a:fld id="{45B76B8B-DE07-48A4-9913-B57A52F2F853}" type="slidenum">
              <a:rPr lang="nl-NL" noProof="0" smtClean="0"/>
              <a:t>39</a:t>
            </a:fld>
            <a:endParaRPr lang="nl-NL" noProof="0"/>
          </a:p>
        </p:txBody>
      </p:sp>
    </p:spTree>
    <p:extLst>
      <p:ext uri="{BB962C8B-B14F-4D97-AF65-F5344CB8AC3E}">
        <p14:creationId xmlns:p14="http://schemas.microsoft.com/office/powerpoint/2010/main" val="1407525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C6F8E2-8347-4869-9B92-2C238911BA55}"/>
              </a:ext>
            </a:extLst>
          </p:cNvPr>
          <p:cNvSpPr>
            <a:spLocks noGrp="1"/>
          </p:cNvSpPr>
          <p:nvPr>
            <p:ph type="title"/>
          </p:nvPr>
        </p:nvSpPr>
        <p:spPr/>
        <p:txBody>
          <a:bodyPr/>
          <a:lstStyle/>
          <a:p>
            <a:r>
              <a:rPr lang="nl-NL" dirty="0"/>
              <a:t>Waterkwaliteit beoordeling met kaderichtlijn Water</a:t>
            </a:r>
          </a:p>
        </p:txBody>
      </p:sp>
      <p:sp>
        <p:nvSpPr>
          <p:cNvPr id="3" name="Tijdelijke aanduiding voor inhoud 2">
            <a:extLst>
              <a:ext uri="{FF2B5EF4-FFF2-40B4-BE49-F238E27FC236}">
                <a16:creationId xmlns:a16="http://schemas.microsoft.com/office/drawing/2014/main" id="{A1521963-5BAC-457E-99C8-966EDD320222}"/>
              </a:ext>
            </a:extLst>
          </p:cNvPr>
          <p:cNvSpPr>
            <a:spLocks noGrp="1"/>
          </p:cNvSpPr>
          <p:nvPr>
            <p:ph idx="1"/>
          </p:nvPr>
        </p:nvSpPr>
        <p:spPr>
          <a:xfrm>
            <a:off x="371476" y="1457266"/>
            <a:ext cx="10901575" cy="4419599"/>
          </a:xfrm>
        </p:spPr>
        <p:txBody>
          <a:bodyPr/>
          <a:lstStyle/>
          <a:p>
            <a:pPr marL="0" indent="0">
              <a:buNone/>
            </a:pPr>
            <a:r>
              <a:rPr lang="nl-NL" sz="2400" dirty="0">
                <a:effectLst/>
                <a:ea typeface="Swift-Light"/>
              </a:rPr>
              <a:t>De Kaderrichtlijn Water (2000) is een wetgevend instrument van de Europese Unie waarin de doelen voor de bescherming en verbetering van ecosystemen in water en het duurzaam gebruik van water staan. Welke waterkwaliteit past bij welk water. </a:t>
            </a:r>
            <a:br>
              <a:rPr lang="nl-NL" sz="2400" dirty="0">
                <a:effectLst/>
                <a:ea typeface="Swift-Light"/>
              </a:rPr>
            </a:br>
            <a:endParaRPr lang="nl-NL" sz="2400" dirty="0">
              <a:effectLst/>
              <a:ea typeface="Swift-Light"/>
            </a:endParaRPr>
          </a:p>
          <a:p>
            <a:pPr marL="0" indent="0">
              <a:buNone/>
            </a:pPr>
            <a:r>
              <a:rPr lang="nl-NL" sz="2400" dirty="0">
                <a:effectLst/>
                <a:ea typeface="Swift-Light"/>
              </a:rPr>
              <a:t>Hoe meet je dit en welke maatregele</a:t>
            </a:r>
            <a:r>
              <a:rPr lang="nl-NL" sz="2400" dirty="0">
                <a:ea typeface="Swift-Light"/>
              </a:rPr>
              <a:t>n kun je nemen om dit te borgen?  </a:t>
            </a:r>
            <a:r>
              <a:rPr lang="nl-NL" sz="2400" dirty="0">
                <a:effectLst/>
                <a:ea typeface="Swift-Light"/>
              </a:rPr>
              <a:t>Een gemeenschappelijk doel is om voor alle typen wateren een ‘goede toestand’ te bereiken</a:t>
            </a:r>
            <a:endParaRPr lang="nl-NL" sz="2400" dirty="0">
              <a:effectLst/>
              <a:ea typeface="Calibri" panose="020F0502020204030204" pitchFamily="34" charset="0"/>
            </a:endParaRPr>
          </a:p>
          <a:p>
            <a:pPr marL="0" indent="0">
              <a:buNone/>
            </a:pPr>
            <a:endParaRPr lang="nl-NL" sz="2400" dirty="0">
              <a:effectLst/>
              <a:ea typeface="Swift-Light"/>
            </a:endParaRPr>
          </a:p>
          <a:p>
            <a:pPr marL="0" indent="0">
              <a:buNone/>
            </a:pPr>
            <a:r>
              <a:rPr lang="nl-NL" sz="2400" dirty="0">
                <a:effectLst/>
                <a:ea typeface="Swift-Light"/>
              </a:rPr>
              <a:t>De goede toestand is onderverdeeld in:</a:t>
            </a:r>
            <a:endParaRPr lang="nl-NL" sz="2400" dirty="0">
              <a:effectLst/>
              <a:ea typeface="Calibri" panose="020F0502020204030204" pitchFamily="34" charset="0"/>
            </a:endParaRPr>
          </a:p>
          <a:p>
            <a:r>
              <a:rPr lang="nl-NL" sz="2400" dirty="0">
                <a:effectLst/>
                <a:ea typeface="Swift-Light"/>
              </a:rPr>
              <a:t>een goede chemische, </a:t>
            </a:r>
          </a:p>
          <a:p>
            <a:r>
              <a:rPr lang="nl-NL" sz="2400" dirty="0">
                <a:effectLst/>
                <a:ea typeface="Swift-Light"/>
              </a:rPr>
              <a:t>een goede fysische en </a:t>
            </a:r>
          </a:p>
          <a:p>
            <a:r>
              <a:rPr lang="nl-NL" sz="2400" dirty="0">
                <a:effectLst/>
                <a:ea typeface="Swift-Light"/>
              </a:rPr>
              <a:t>een goede ecologische toestand.</a:t>
            </a:r>
            <a:br>
              <a:rPr lang="nl-NL" sz="2000" dirty="0">
                <a:effectLst/>
                <a:ea typeface="Swift-Light"/>
              </a:rPr>
            </a:br>
            <a:br>
              <a:rPr lang="nl-NL" sz="1800" dirty="0">
                <a:effectLst/>
                <a:latin typeface="Times New Roman" panose="02020603050405020304" pitchFamily="18" charset="0"/>
                <a:ea typeface="Swift-Light"/>
              </a:rPr>
            </a:br>
            <a:endParaRPr lang="nl-NL" sz="1800" dirty="0">
              <a:effectLst/>
              <a:latin typeface="Times New Roman" panose="02020603050405020304" pitchFamily="18" charset="0"/>
              <a:ea typeface="Swift-Light"/>
            </a:endParaRPr>
          </a:p>
        </p:txBody>
      </p:sp>
      <p:sp>
        <p:nvSpPr>
          <p:cNvPr id="4" name="Tijdelijke aanduiding voor datum 3">
            <a:extLst>
              <a:ext uri="{FF2B5EF4-FFF2-40B4-BE49-F238E27FC236}">
                <a16:creationId xmlns:a16="http://schemas.microsoft.com/office/drawing/2014/main" id="{D2CFDB70-50B1-422A-ACF7-AAAFE76944F4}"/>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Tree>
    <p:extLst>
      <p:ext uri="{BB962C8B-B14F-4D97-AF65-F5344CB8AC3E}">
        <p14:creationId xmlns:p14="http://schemas.microsoft.com/office/powerpoint/2010/main" val="20696953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F306EF-4BC4-437A-99A1-31C2C9420E1C}"/>
              </a:ext>
            </a:extLst>
          </p:cNvPr>
          <p:cNvSpPr>
            <a:spLocks noGrp="1"/>
          </p:cNvSpPr>
          <p:nvPr>
            <p:ph type="title"/>
          </p:nvPr>
        </p:nvSpPr>
        <p:spPr/>
        <p:txBody>
          <a:bodyPr/>
          <a:lstStyle/>
          <a:p>
            <a:r>
              <a:rPr lang="nl-NL" dirty="0"/>
              <a:t>Het wateronderzoek Trede 6</a:t>
            </a:r>
          </a:p>
        </p:txBody>
      </p:sp>
      <p:sp>
        <p:nvSpPr>
          <p:cNvPr id="3" name="Tijdelijke aanduiding voor inhoud 2">
            <a:extLst>
              <a:ext uri="{FF2B5EF4-FFF2-40B4-BE49-F238E27FC236}">
                <a16:creationId xmlns:a16="http://schemas.microsoft.com/office/drawing/2014/main" id="{BAE77641-0635-4EE2-848B-E97FE68C4326}"/>
              </a:ext>
            </a:extLst>
          </p:cNvPr>
          <p:cNvSpPr>
            <a:spLocks noGrp="1"/>
          </p:cNvSpPr>
          <p:nvPr>
            <p:ph idx="1"/>
          </p:nvPr>
        </p:nvSpPr>
        <p:spPr>
          <a:xfrm>
            <a:off x="371476" y="1054495"/>
            <a:ext cx="11449050" cy="4419599"/>
          </a:xfrm>
        </p:spPr>
        <p:txBody>
          <a:bodyPr/>
          <a:lstStyle/>
          <a:p>
            <a:r>
              <a:rPr lang="nl-NL" sz="2800" dirty="0"/>
              <a:t>Je voert door het verzamelen en </a:t>
            </a:r>
            <a:r>
              <a:rPr lang="nl-NL" sz="2800" dirty="0" err="1"/>
              <a:t>rubiceren</a:t>
            </a:r>
            <a:r>
              <a:rPr lang="nl-NL" sz="2800" dirty="0"/>
              <a:t> van kaart- en data informatie over een (deel)stroom gebied een wateranalyse</a:t>
            </a:r>
            <a:br>
              <a:rPr lang="nl-NL" sz="2800" dirty="0"/>
            </a:br>
            <a:endParaRPr lang="nl-NL" sz="2800" dirty="0"/>
          </a:p>
          <a:p>
            <a:r>
              <a:rPr lang="nl-NL" sz="2800" dirty="0"/>
              <a:t>Meetnet opstellen voor KRW monitoring; macrofauna, </a:t>
            </a:r>
            <a:r>
              <a:rPr lang="nl-NL" sz="2800" dirty="0" err="1"/>
              <a:t>hydromorfologie</a:t>
            </a:r>
            <a:r>
              <a:rPr lang="nl-NL" sz="2800" dirty="0"/>
              <a:t> en </a:t>
            </a:r>
            <a:r>
              <a:rPr lang="nl-NL" sz="2800" dirty="0" err="1"/>
              <a:t>abiotiek</a:t>
            </a:r>
            <a:r>
              <a:rPr lang="nl-NL" sz="2800" dirty="0"/>
              <a:t>.</a:t>
            </a:r>
            <a:br>
              <a:rPr lang="nl-NL" sz="2800" dirty="0"/>
            </a:br>
            <a:endParaRPr lang="nl-NL" sz="2800" dirty="0"/>
          </a:p>
          <a:p>
            <a:r>
              <a:rPr lang="nl-NL" sz="2800" dirty="0"/>
              <a:t>Je voert fysisch chemisch en </a:t>
            </a:r>
            <a:r>
              <a:rPr lang="nl-NL" sz="2800" dirty="0" err="1"/>
              <a:t>hydromorfologisch</a:t>
            </a:r>
            <a:r>
              <a:rPr lang="nl-NL" sz="2800" dirty="0"/>
              <a:t> veldonderzoek uit naar de waterkwaliteit volgens KRW en rapporteert </a:t>
            </a:r>
            <a:br>
              <a:rPr lang="nl-NL" sz="2800" dirty="0"/>
            </a:br>
            <a:endParaRPr lang="nl-NL" sz="2800" dirty="0"/>
          </a:p>
          <a:p>
            <a:r>
              <a:rPr lang="nl-NL" sz="2800" dirty="0"/>
              <a:t>Analyseert waterafvoersystemen van stedelijk gebied en voert hier berekeningen op uit. </a:t>
            </a:r>
          </a:p>
        </p:txBody>
      </p:sp>
      <p:sp>
        <p:nvSpPr>
          <p:cNvPr id="4" name="Tijdelijke aanduiding voor datum 3">
            <a:extLst>
              <a:ext uri="{FF2B5EF4-FFF2-40B4-BE49-F238E27FC236}">
                <a16:creationId xmlns:a16="http://schemas.microsoft.com/office/drawing/2014/main" id="{D1DB21E6-1192-4469-8C0E-96473C2AC161}"/>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
        <p:nvSpPr>
          <p:cNvPr id="7" name="Ondertitel 2">
            <a:extLst>
              <a:ext uri="{FF2B5EF4-FFF2-40B4-BE49-F238E27FC236}">
                <a16:creationId xmlns:a16="http://schemas.microsoft.com/office/drawing/2014/main" id="{B5566FB2-7553-43C9-83F5-1538E420A487}"/>
              </a:ext>
            </a:extLst>
          </p:cNvPr>
          <p:cNvSpPr txBox="1">
            <a:spLocks/>
          </p:cNvSpPr>
          <p:nvPr/>
        </p:nvSpPr>
        <p:spPr>
          <a:xfrm>
            <a:off x="400257" y="729446"/>
            <a:ext cx="8534400"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dirty="0">
                <a:solidFill>
                  <a:srgbClr val="969696"/>
                </a:solidFill>
              </a:rPr>
              <a:t>De succescriteria.</a:t>
            </a:r>
            <a:endParaRPr lang="nl-NL" dirty="0"/>
          </a:p>
        </p:txBody>
      </p:sp>
      <p:sp>
        <p:nvSpPr>
          <p:cNvPr id="6" name="Ondertitel 2">
            <a:extLst>
              <a:ext uri="{FF2B5EF4-FFF2-40B4-BE49-F238E27FC236}">
                <a16:creationId xmlns:a16="http://schemas.microsoft.com/office/drawing/2014/main" id="{3D8A58FC-E4B5-49FB-B06A-0457AE2923DC}"/>
              </a:ext>
            </a:extLst>
          </p:cNvPr>
          <p:cNvSpPr txBox="1">
            <a:spLocks/>
          </p:cNvSpPr>
          <p:nvPr/>
        </p:nvSpPr>
        <p:spPr>
          <a:xfrm>
            <a:off x="90313" y="6586007"/>
            <a:ext cx="11820524" cy="311498"/>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1400" dirty="0">
                <a:solidFill>
                  <a:schemeClr val="accent3">
                    <a:lumMod val="40000"/>
                    <a:lumOff val="60000"/>
                  </a:schemeClr>
                </a:solidFill>
              </a:rPr>
              <a:t>AH IK WIL GEEN ONDERZOEK DOEN JOH ONDERZOEK IS STOM ONDERZOEK IS NAAR AH IK WIL GEEN ONDERZOEK DOEN MAAR BLUH </a:t>
            </a:r>
          </a:p>
          <a:p>
            <a:pPr marL="0" indent="0">
              <a:buNone/>
            </a:pPr>
            <a:r>
              <a:rPr lang="nl-NL" sz="1400" dirty="0">
                <a:solidFill>
                  <a:schemeClr val="accent3">
                    <a:lumMod val="40000"/>
                    <a:lumOff val="60000"/>
                  </a:schemeClr>
                </a:solidFill>
              </a:rPr>
              <a:t> </a:t>
            </a:r>
          </a:p>
        </p:txBody>
      </p:sp>
    </p:spTree>
    <p:extLst>
      <p:ext uri="{BB962C8B-B14F-4D97-AF65-F5344CB8AC3E}">
        <p14:creationId xmlns:p14="http://schemas.microsoft.com/office/powerpoint/2010/main" val="2510033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263F3E5-4643-47EB-9CF9-02A350BD8123}"/>
              </a:ext>
            </a:extLst>
          </p:cNvPr>
          <p:cNvSpPr>
            <a:spLocks noGrp="1"/>
          </p:cNvSpPr>
          <p:nvPr>
            <p:ph idx="1"/>
          </p:nvPr>
        </p:nvSpPr>
        <p:spPr>
          <a:xfrm>
            <a:off x="371475" y="874512"/>
            <a:ext cx="9964717" cy="4419599"/>
          </a:xfrm>
        </p:spPr>
        <p:txBody>
          <a:bodyPr/>
          <a:lstStyle/>
          <a:p>
            <a:pPr marL="0" indent="0">
              <a:buNone/>
            </a:pPr>
            <a:r>
              <a:rPr lang="nl-NL" sz="2400" dirty="0">
                <a:effectLst/>
                <a:ea typeface="Calibri" panose="020F0502020204030204" pitchFamily="34" charset="0"/>
              </a:rPr>
              <a:t>Heb je jezelf weleens afgevraagd waarom je nu juist op deze specifieke plaats een wateronderzoek wilt uitvoeren? Wat moet je meten en wat moet je waarnemen, wat neem je mee voor het nemen van een monster, hoe conserveer je het monster, wat schrijf je op, al dit soort vragen ga je beantwoorden in je meetplan. </a:t>
            </a:r>
          </a:p>
          <a:p>
            <a:pPr algn="just"/>
            <a:endParaRPr lang="nl-NL" sz="2400" dirty="0">
              <a:effectLst/>
              <a:ea typeface="Calibri" panose="020F0502020204030204" pitchFamily="34" charset="0"/>
            </a:endParaRPr>
          </a:p>
          <a:p>
            <a:pPr marL="0" indent="0" algn="just">
              <a:buNone/>
            </a:pPr>
            <a:r>
              <a:rPr lang="nl-NL" sz="2400" b="1" dirty="0">
                <a:effectLst/>
                <a:ea typeface="Calibri" panose="020F0502020204030204" pitchFamily="34" charset="0"/>
              </a:rPr>
              <a:t>Doelstelling</a:t>
            </a:r>
            <a:endParaRPr lang="nl-NL" sz="2400" dirty="0">
              <a:effectLst/>
              <a:ea typeface="Calibri" panose="020F0502020204030204" pitchFamily="34" charset="0"/>
            </a:endParaRPr>
          </a:p>
          <a:p>
            <a:pPr marL="0" indent="0" algn="just">
              <a:buNone/>
            </a:pPr>
            <a:r>
              <a:rPr lang="nl-NL" sz="2400" dirty="0">
                <a:effectLst/>
                <a:ea typeface="Calibri" panose="020F0502020204030204" pitchFamily="34" charset="0"/>
              </a:rPr>
              <a:t>We gaan in deze trede een meetplan voor de waterkwaliteit en -kwantiteit opstellen voor een vast omlijnd gebied</a:t>
            </a:r>
          </a:p>
          <a:p>
            <a:pPr marL="0" indent="0">
              <a:buNone/>
            </a:pPr>
            <a:endParaRPr lang="nl-NL" sz="2400" dirty="0"/>
          </a:p>
          <a:p>
            <a:pPr marL="0" indent="0">
              <a:buNone/>
            </a:pPr>
            <a:r>
              <a:rPr lang="nl-NL" sz="2400" b="1" dirty="0">
                <a:effectLst/>
                <a:ea typeface="Calibri" panose="020F0502020204030204" pitchFamily="34" charset="0"/>
              </a:rPr>
              <a:t>Benodigdheden</a:t>
            </a:r>
            <a:endParaRPr lang="nl-NL" sz="2400" dirty="0">
              <a:effectLst/>
              <a:ea typeface="Calibri" panose="020F0502020204030204" pitchFamily="34" charset="0"/>
            </a:endParaRPr>
          </a:p>
          <a:p>
            <a:pPr marL="0" indent="0">
              <a:buNone/>
            </a:pPr>
            <a:r>
              <a:rPr lang="nl-NL" sz="2400" dirty="0">
                <a:effectLst/>
                <a:ea typeface="Calibri" panose="020F0502020204030204" pitchFamily="34" charset="0"/>
              </a:rPr>
              <a:t>Kaartmateriaal Haanwijk e.o.</a:t>
            </a:r>
            <a:br>
              <a:rPr lang="nl-NL" sz="2400" dirty="0">
                <a:effectLst/>
                <a:ea typeface="Calibri" panose="020F0502020204030204" pitchFamily="34" charset="0"/>
              </a:rPr>
            </a:br>
            <a:r>
              <a:rPr lang="nl-NL" sz="2400" dirty="0">
                <a:effectLst/>
                <a:ea typeface="Calibri" panose="020F0502020204030204" pitchFamily="34" charset="0"/>
              </a:rPr>
              <a:t>Legger oppervlaktewater Waterschap de Dommel</a:t>
            </a:r>
          </a:p>
          <a:p>
            <a:pPr marL="0" indent="0">
              <a:buNone/>
            </a:pPr>
            <a:r>
              <a:rPr lang="nl-NL" sz="2400" dirty="0">
                <a:effectLst/>
                <a:ea typeface="Calibri" panose="020F0502020204030204" pitchFamily="34" charset="0"/>
              </a:rPr>
              <a:t>Diverse websites</a:t>
            </a:r>
          </a:p>
          <a:p>
            <a:pPr marL="0" indent="0">
              <a:buNone/>
            </a:pPr>
            <a:endParaRPr lang="nl-NL" dirty="0">
              <a:latin typeface="Arial" panose="020B0604020202020204" pitchFamily="34" charset="0"/>
              <a:ea typeface="Calibri" panose="020F0502020204030204" pitchFamily="34" charset="0"/>
            </a:endParaRPr>
          </a:p>
          <a:p>
            <a:pPr marL="0" indent="0">
              <a:buNone/>
            </a:pPr>
            <a:endParaRPr lang="nl-NL" sz="1800" dirty="0">
              <a:effectLst/>
              <a:latin typeface="Arial" panose="020B0604020202020204" pitchFamily="34" charset="0"/>
              <a:ea typeface="Calibri" panose="020F0502020204030204" pitchFamily="34" charset="0"/>
            </a:endParaRPr>
          </a:p>
          <a:p>
            <a:pPr marL="0" indent="0">
              <a:buNone/>
            </a:pPr>
            <a:endParaRPr lang="nl-NL" dirty="0"/>
          </a:p>
        </p:txBody>
      </p:sp>
      <p:sp>
        <p:nvSpPr>
          <p:cNvPr id="4" name="Tijdelijke aanduiding voor datum 3">
            <a:extLst>
              <a:ext uri="{FF2B5EF4-FFF2-40B4-BE49-F238E27FC236}">
                <a16:creationId xmlns:a16="http://schemas.microsoft.com/office/drawing/2014/main" id="{7E92CC89-0E99-40A4-91E3-F8B1AB88DEB0}"/>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
        <p:nvSpPr>
          <p:cNvPr id="7" name="Titel 1">
            <a:extLst>
              <a:ext uri="{FF2B5EF4-FFF2-40B4-BE49-F238E27FC236}">
                <a16:creationId xmlns:a16="http://schemas.microsoft.com/office/drawing/2014/main" id="{A98851B5-C228-4A27-B033-311255A83531}"/>
              </a:ext>
            </a:extLst>
          </p:cNvPr>
          <p:cNvSpPr>
            <a:spLocks noGrp="1"/>
          </p:cNvSpPr>
          <p:nvPr>
            <p:ph type="title"/>
          </p:nvPr>
        </p:nvSpPr>
        <p:spPr>
          <a:xfrm>
            <a:off x="371475" y="296863"/>
            <a:ext cx="10107613" cy="1160462"/>
          </a:xfrm>
        </p:spPr>
        <p:txBody>
          <a:bodyPr/>
          <a:lstStyle/>
          <a:p>
            <a:r>
              <a:rPr lang="nl-NL" dirty="0"/>
              <a:t>Het wateronderzoek Trede 6</a:t>
            </a:r>
          </a:p>
        </p:txBody>
      </p:sp>
    </p:spTree>
    <p:extLst>
      <p:ext uri="{BB962C8B-B14F-4D97-AF65-F5344CB8AC3E}">
        <p14:creationId xmlns:p14="http://schemas.microsoft.com/office/powerpoint/2010/main" val="4096094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263F3E5-4643-47EB-9CF9-02A350BD8123}"/>
              </a:ext>
            </a:extLst>
          </p:cNvPr>
          <p:cNvSpPr>
            <a:spLocks noGrp="1"/>
          </p:cNvSpPr>
          <p:nvPr>
            <p:ph idx="1"/>
          </p:nvPr>
        </p:nvSpPr>
        <p:spPr>
          <a:xfrm>
            <a:off x="371475" y="874512"/>
            <a:ext cx="10439279" cy="4419599"/>
          </a:xfrm>
        </p:spPr>
        <p:txBody>
          <a:bodyPr/>
          <a:lstStyle/>
          <a:p>
            <a:pPr marL="0" indent="0">
              <a:buNone/>
            </a:pPr>
            <a:r>
              <a:rPr lang="nl-NL" sz="2400" b="1" u="sng" dirty="0">
                <a:effectLst/>
                <a:ea typeface="Calibri" panose="020F0502020204030204" pitchFamily="34" charset="0"/>
              </a:rPr>
              <a:t>Trede 3a: Meetplan kwalitatief wateronderzoek</a:t>
            </a:r>
            <a:endParaRPr lang="nl-NL" sz="2400" b="1" dirty="0">
              <a:effectLst/>
              <a:ea typeface="Calibri" panose="020F0502020204030204" pitchFamily="34" charset="0"/>
            </a:endParaRPr>
          </a:p>
          <a:p>
            <a:pPr marL="0" indent="0">
              <a:buNone/>
            </a:pPr>
            <a:r>
              <a:rPr lang="nl-NL" sz="2400" dirty="0">
                <a:effectLst/>
                <a:ea typeface="Calibri" panose="020F0502020204030204" pitchFamily="34" charset="0"/>
              </a:rPr>
              <a:t>In deze opdracht ga je een opzet maken voor een wateronderzoek aan de drie hoofdlijnen voor onderzoek volgens de Kaderrichtlijn Water:</a:t>
            </a:r>
          </a:p>
          <a:p>
            <a:pPr>
              <a:lnSpc>
                <a:spcPct val="115000"/>
              </a:lnSpc>
            </a:pPr>
            <a:r>
              <a:rPr lang="nl-NL" sz="2400" dirty="0">
                <a:effectLst/>
                <a:ea typeface="@MingLiU"/>
                <a:cs typeface="Arial" panose="020B0604020202020204" pitchFamily="34" charset="0"/>
              </a:rPr>
              <a:t>Chemisch fysisch onderzoek</a:t>
            </a:r>
          </a:p>
          <a:p>
            <a:pPr>
              <a:lnSpc>
                <a:spcPct val="115000"/>
              </a:lnSpc>
            </a:pPr>
            <a:r>
              <a:rPr lang="nl-NL" sz="2400" dirty="0">
                <a:effectLst/>
                <a:ea typeface="@MingLiU"/>
                <a:cs typeface="Arial" panose="020B0604020202020204" pitchFamily="34" charset="0"/>
              </a:rPr>
              <a:t>Hydro morfologisch onderzoek</a:t>
            </a:r>
          </a:p>
          <a:p>
            <a:pPr>
              <a:lnSpc>
                <a:spcPct val="115000"/>
              </a:lnSpc>
              <a:spcAft>
                <a:spcPts val="1000"/>
              </a:spcAft>
            </a:pPr>
            <a:r>
              <a:rPr lang="nl-NL" sz="2400" dirty="0">
                <a:effectLst/>
                <a:ea typeface="@MingLiU"/>
                <a:cs typeface="Arial" panose="020B0604020202020204" pitchFamily="34" charset="0"/>
              </a:rPr>
              <a:t>Biologisch onderzoek</a:t>
            </a:r>
          </a:p>
          <a:p>
            <a:pPr marL="0" indent="0">
              <a:buNone/>
            </a:pPr>
            <a:endParaRPr lang="nl-NL" sz="2400" dirty="0">
              <a:effectLst/>
              <a:ea typeface="Calibri" panose="020F0502020204030204" pitchFamily="34" charset="0"/>
            </a:endParaRPr>
          </a:p>
          <a:p>
            <a:pPr marL="0" indent="0">
              <a:buNone/>
            </a:pPr>
            <a:r>
              <a:rPr lang="nl-NL" sz="2400" dirty="0">
                <a:effectLst/>
                <a:ea typeface="Calibri" panose="020F0502020204030204" pitchFamily="34" charset="0"/>
              </a:rPr>
              <a:t>We voeren het onderzoek niet uit, maar maken een plan van aanpak. Hierbij spelen de volgende vragen een rol:</a:t>
            </a:r>
          </a:p>
          <a:p>
            <a:pPr>
              <a:lnSpc>
                <a:spcPct val="115000"/>
              </a:lnSpc>
            </a:pPr>
            <a:r>
              <a:rPr lang="nl-NL" sz="2400" dirty="0">
                <a:effectLst/>
                <a:ea typeface="@MingLiU"/>
                <a:cs typeface="Arial" panose="020B0604020202020204" pitchFamily="34" charset="0"/>
              </a:rPr>
              <a:t>Wat gaan (moeten) we meten, waarnemen, analyseren?</a:t>
            </a:r>
          </a:p>
          <a:p>
            <a:pPr>
              <a:lnSpc>
                <a:spcPct val="115000"/>
              </a:lnSpc>
            </a:pPr>
            <a:r>
              <a:rPr lang="nl-NL" sz="2400" dirty="0">
                <a:effectLst/>
                <a:ea typeface="@MingLiU"/>
                <a:cs typeface="Arial" panose="020B0604020202020204" pitchFamily="34" charset="0"/>
              </a:rPr>
              <a:t>Waar moeten we de onderzoeken uitvoeren?</a:t>
            </a:r>
          </a:p>
          <a:p>
            <a:pPr>
              <a:lnSpc>
                <a:spcPct val="115000"/>
              </a:lnSpc>
            </a:pPr>
            <a:r>
              <a:rPr lang="nl-NL" sz="2400" dirty="0">
                <a:effectLst/>
                <a:ea typeface="@MingLiU"/>
                <a:cs typeface="Arial" panose="020B0604020202020204" pitchFamily="34" charset="0"/>
              </a:rPr>
              <a:t>Hoe moeten we de onderzoeken uitvoeren?</a:t>
            </a:r>
          </a:p>
          <a:p>
            <a:pPr>
              <a:lnSpc>
                <a:spcPct val="115000"/>
              </a:lnSpc>
              <a:spcAft>
                <a:spcPts val="1000"/>
              </a:spcAft>
            </a:pPr>
            <a:r>
              <a:rPr lang="nl-NL" sz="2400" dirty="0">
                <a:effectLst/>
                <a:ea typeface="@MingLiU"/>
                <a:cs typeface="Arial" panose="020B0604020202020204" pitchFamily="34" charset="0"/>
              </a:rPr>
              <a:t>Hoe vaak moeten we ze uitvoeren?</a:t>
            </a:r>
          </a:p>
          <a:p>
            <a:pPr marL="0" indent="0">
              <a:buNone/>
            </a:pPr>
            <a:endParaRPr lang="nl-NL" dirty="0"/>
          </a:p>
        </p:txBody>
      </p:sp>
      <p:sp>
        <p:nvSpPr>
          <p:cNvPr id="4" name="Tijdelijke aanduiding voor datum 3">
            <a:extLst>
              <a:ext uri="{FF2B5EF4-FFF2-40B4-BE49-F238E27FC236}">
                <a16:creationId xmlns:a16="http://schemas.microsoft.com/office/drawing/2014/main" id="{7E92CC89-0E99-40A4-91E3-F8B1AB88DEB0}"/>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
        <p:nvSpPr>
          <p:cNvPr id="7" name="Titel 1">
            <a:extLst>
              <a:ext uri="{FF2B5EF4-FFF2-40B4-BE49-F238E27FC236}">
                <a16:creationId xmlns:a16="http://schemas.microsoft.com/office/drawing/2014/main" id="{A98851B5-C228-4A27-B033-311255A83531}"/>
              </a:ext>
            </a:extLst>
          </p:cNvPr>
          <p:cNvSpPr>
            <a:spLocks noGrp="1"/>
          </p:cNvSpPr>
          <p:nvPr>
            <p:ph type="title"/>
          </p:nvPr>
        </p:nvSpPr>
        <p:spPr>
          <a:xfrm>
            <a:off x="371475" y="296863"/>
            <a:ext cx="10107613" cy="1160462"/>
          </a:xfrm>
        </p:spPr>
        <p:txBody>
          <a:bodyPr/>
          <a:lstStyle/>
          <a:p>
            <a:r>
              <a:rPr lang="nl-NL" dirty="0"/>
              <a:t>Het wateronderzoek Trede 6</a:t>
            </a:r>
          </a:p>
        </p:txBody>
      </p:sp>
    </p:spTree>
    <p:extLst>
      <p:ext uri="{BB962C8B-B14F-4D97-AF65-F5344CB8AC3E}">
        <p14:creationId xmlns:p14="http://schemas.microsoft.com/office/powerpoint/2010/main" val="23031244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263F3E5-4643-47EB-9CF9-02A350BD8123}"/>
              </a:ext>
            </a:extLst>
          </p:cNvPr>
          <p:cNvSpPr>
            <a:spLocks noGrp="1"/>
          </p:cNvSpPr>
          <p:nvPr>
            <p:ph idx="1"/>
          </p:nvPr>
        </p:nvSpPr>
        <p:spPr>
          <a:xfrm>
            <a:off x="371475" y="877094"/>
            <a:ext cx="9964717" cy="4419599"/>
          </a:xfrm>
        </p:spPr>
        <p:txBody>
          <a:bodyPr/>
          <a:lstStyle/>
          <a:p>
            <a:pPr marL="0" indent="0">
              <a:buNone/>
            </a:pPr>
            <a:r>
              <a:rPr lang="nl-NL" sz="2400" b="1" u="sng" dirty="0">
                <a:effectLst/>
                <a:ea typeface="Calibri" panose="020F0502020204030204" pitchFamily="34" charset="0"/>
              </a:rPr>
              <a:t>Trede 3b : Kwantitatief wateronderzoek</a:t>
            </a:r>
            <a:endParaRPr lang="nl-NL" sz="2400" b="1" dirty="0">
              <a:effectLst/>
              <a:ea typeface="Calibri" panose="020F0502020204030204" pitchFamily="34" charset="0"/>
            </a:endParaRPr>
          </a:p>
          <a:p>
            <a:pPr marL="0" indent="0">
              <a:buNone/>
            </a:pPr>
            <a:r>
              <a:rPr lang="nl-NL" sz="2400" dirty="0">
                <a:effectLst/>
                <a:ea typeface="Calibri" panose="020F0502020204030204" pitchFamily="34" charset="0"/>
              </a:rPr>
              <a:t>In deze opdracht ga je onderzoek doen naar het watersysteem en de waterketens op Haanwijk en omgeving. We onderzoeken voor het watersysteem naar:</a:t>
            </a:r>
          </a:p>
          <a:p>
            <a:pPr>
              <a:lnSpc>
                <a:spcPct val="115000"/>
              </a:lnSpc>
            </a:pPr>
            <a:r>
              <a:rPr lang="nl-NL" sz="2400" dirty="0">
                <a:effectLst/>
                <a:ea typeface="@MingLiU"/>
                <a:cs typeface="Arial" panose="020B0604020202020204" pitchFamily="34" charset="0"/>
              </a:rPr>
              <a:t>variabelen in de hoofdwaterloop;</a:t>
            </a:r>
          </a:p>
          <a:p>
            <a:pPr>
              <a:lnSpc>
                <a:spcPct val="115000"/>
              </a:lnSpc>
              <a:spcAft>
                <a:spcPts val="1000"/>
              </a:spcAft>
            </a:pPr>
            <a:r>
              <a:rPr lang="nl-NL" sz="2400" dirty="0">
                <a:effectLst/>
                <a:ea typeface="@MingLiU"/>
                <a:cs typeface="Arial" panose="020B0604020202020204" pitchFamily="34" charset="0"/>
              </a:rPr>
              <a:t>de waterhuishoudkundige nevenfunctie van het gebied.</a:t>
            </a:r>
          </a:p>
          <a:p>
            <a:pPr marL="0" indent="0">
              <a:buNone/>
            </a:pPr>
            <a:br>
              <a:rPr lang="nl-NL" sz="2400" dirty="0">
                <a:effectLst/>
                <a:ea typeface="Calibri" panose="020F0502020204030204" pitchFamily="34" charset="0"/>
              </a:rPr>
            </a:br>
            <a:r>
              <a:rPr lang="nl-NL" sz="2400" dirty="0">
                <a:effectLst/>
                <a:ea typeface="Calibri" panose="020F0502020204030204" pitchFamily="34" charset="0"/>
              </a:rPr>
              <a:t>Voor de waterketens ga je op zoek naar:</a:t>
            </a:r>
          </a:p>
          <a:p>
            <a:pPr>
              <a:lnSpc>
                <a:spcPct val="115000"/>
              </a:lnSpc>
            </a:pPr>
            <a:r>
              <a:rPr lang="nl-NL" sz="2400" dirty="0">
                <a:effectLst/>
                <a:ea typeface="@MingLiU"/>
                <a:cs typeface="Arial" panose="020B0604020202020204" pitchFamily="34" charset="0"/>
              </a:rPr>
              <a:t>het rioolsysteem in het gebied;</a:t>
            </a:r>
          </a:p>
          <a:p>
            <a:pPr>
              <a:lnSpc>
                <a:spcPct val="115000"/>
              </a:lnSpc>
              <a:spcAft>
                <a:spcPts val="1000"/>
              </a:spcAft>
            </a:pPr>
            <a:r>
              <a:rPr lang="nl-NL" sz="2400" dirty="0">
                <a:effectLst/>
                <a:ea typeface="@MingLiU"/>
                <a:cs typeface="Arial" panose="020B0604020202020204" pitchFamily="34" charset="0"/>
              </a:rPr>
              <a:t>de waterbalans.</a:t>
            </a:r>
          </a:p>
          <a:p>
            <a:pPr marL="0" indent="0">
              <a:buNone/>
            </a:pPr>
            <a:endParaRPr lang="nl-NL" dirty="0">
              <a:latin typeface="Arial" panose="020B0604020202020204" pitchFamily="34" charset="0"/>
              <a:ea typeface="Calibri" panose="020F0502020204030204" pitchFamily="34" charset="0"/>
            </a:endParaRPr>
          </a:p>
          <a:p>
            <a:pPr marL="0" indent="0">
              <a:buNone/>
            </a:pPr>
            <a:endParaRPr lang="nl-NL" sz="1800" dirty="0">
              <a:effectLst/>
              <a:latin typeface="Arial" panose="020B0604020202020204" pitchFamily="34" charset="0"/>
              <a:ea typeface="Calibri" panose="020F0502020204030204" pitchFamily="34" charset="0"/>
            </a:endParaRPr>
          </a:p>
          <a:p>
            <a:pPr marL="0" indent="0">
              <a:buNone/>
            </a:pPr>
            <a:endParaRPr lang="nl-NL" dirty="0"/>
          </a:p>
        </p:txBody>
      </p:sp>
      <p:sp>
        <p:nvSpPr>
          <p:cNvPr id="4" name="Tijdelijke aanduiding voor datum 3">
            <a:extLst>
              <a:ext uri="{FF2B5EF4-FFF2-40B4-BE49-F238E27FC236}">
                <a16:creationId xmlns:a16="http://schemas.microsoft.com/office/drawing/2014/main" id="{7E92CC89-0E99-40A4-91E3-F8B1AB88DEB0}"/>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
        <p:nvSpPr>
          <p:cNvPr id="7" name="Titel 1">
            <a:extLst>
              <a:ext uri="{FF2B5EF4-FFF2-40B4-BE49-F238E27FC236}">
                <a16:creationId xmlns:a16="http://schemas.microsoft.com/office/drawing/2014/main" id="{A98851B5-C228-4A27-B033-311255A83531}"/>
              </a:ext>
            </a:extLst>
          </p:cNvPr>
          <p:cNvSpPr>
            <a:spLocks noGrp="1"/>
          </p:cNvSpPr>
          <p:nvPr>
            <p:ph type="title"/>
          </p:nvPr>
        </p:nvSpPr>
        <p:spPr>
          <a:xfrm>
            <a:off x="371475" y="296863"/>
            <a:ext cx="10107613" cy="1160462"/>
          </a:xfrm>
        </p:spPr>
        <p:txBody>
          <a:bodyPr/>
          <a:lstStyle/>
          <a:p>
            <a:r>
              <a:rPr lang="nl-NL" dirty="0"/>
              <a:t>Het wateronderzoek Trede 6</a:t>
            </a:r>
          </a:p>
        </p:txBody>
      </p:sp>
      <p:sp>
        <p:nvSpPr>
          <p:cNvPr id="5" name="Ondertitel 2">
            <a:extLst>
              <a:ext uri="{FF2B5EF4-FFF2-40B4-BE49-F238E27FC236}">
                <a16:creationId xmlns:a16="http://schemas.microsoft.com/office/drawing/2014/main" id="{E766419A-EE56-4CB5-AF38-ED0059233A67}"/>
              </a:ext>
            </a:extLst>
          </p:cNvPr>
          <p:cNvSpPr txBox="1">
            <a:spLocks/>
          </p:cNvSpPr>
          <p:nvPr/>
        </p:nvSpPr>
        <p:spPr>
          <a:xfrm>
            <a:off x="7382306" y="3065627"/>
            <a:ext cx="4852226"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dirty="0">
                <a:solidFill>
                  <a:schemeClr val="accent3">
                    <a:lumMod val="40000"/>
                    <a:lumOff val="60000"/>
                  </a:schemeClr>
                </a:solidFill>
              </a:rPr>
              <a:t>Zijn het waterbekken/retentie bekken of </a:t>
            </a:r>
            <a:r>
              <a:rPr lang="nl-NL" dirty="0" err="1">
                <a:solidFill>
                  <a:schemeClr val="accent3">
                    <a:lumMod val="40000"/>
                    <a:lumOff val="60000"/>
                  </a:schemeClr>
                </a:solidFill>
              </a:rPr>
              <a:t>nie</a:t>
            </a:r>
            <a:r>
              <a:rPr lang="nl-NL" dirty="0">
                <a:solidFill>
                  <a:schemeClr val="accent3">
                    <a:lumMod val="40000"/>
                    <a:lumOff val="60000"/>
                  </a:schemeClr>
                </a:solidFill>
              </a:rPr>
              <a:t>? </a:t>
            </a:r>
          </a:p>
        </p:txBody>
      </p:sp>
    </p:spTree>
    <p:extLst>
      <p:ext uri="{BB962C8B-B14F-4D97-AF65-F5344CB8AC3E}">
        <p14:creationId xmlns:p14="http://schemas.microsoft.com/office/powerpoint/2010/main" val="2787168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368454-EB15-45C6-995B-09B6203C2D3C}"/>
              </a:ext>
            </a:extLst>
          </p:cNvPr>
          <p:cNvSpPr>
            <a:spLocks noGrp="1"/>
          </p:cNvSpPr>
          <p:nvPr>
            <p:ph type="title"/>
          </p:nvPr>
        </p:nvSpPr>
        <p:spPr/>
        <p:txBody>
          <a:bodyPr/>
          <a:lstStyle/>
          <a:p>
            <a:r>
              <a:rPr lang="nl-NL" dirty="0"/>
              <a:t>De waterloop</a:t>
            </a:r>
          </a:p>
        </p:txBody>
      </p:sp>
      <p:sp>
        <p:nvSpPr>
          <p:cNvPr id="3" name="Tijdelijke aanduiding voor inhoud 2">
            <a:extLst>
              <a:ext uri="{FF2B5EF4-FFF2-40B4-BE49-F238E27FC236}">
                <a16:creationId xmlns:a16="http://schemas.microsoft.com/office/drawing/2014/main" id="{02BA1996-9A7D-4AE1-89F4-B5EB4D4EAA14}"/>
              </a:ext>
            </a:extLst>
          </p:cNvPr>
          <p:cNvSpPr>
            <a:spLocks noGrp="1"/>
          </p:cNvSpPr>
          <p:nvPr>
            <p:ph idx="1"/>
          </p:nvPr>
        </p:nvSpPr>
        <p:spPr>
          <a:xfrm>
            <a:off x="371476" y="1050519"/>
            <a:ext cx="10580059" cy="1686701"/>
          </a:xfrm>
        </p:spPr>
        <p:txBody>
          <a:bodyPr/>
          <a:lstStyle/>
          <a:p>
            <a:pPr marL="0" indent="0">
              <a:buNone/>
            </a:pPr>
            <a:r>
              <a:rPr lang="nl-NL" sz="2400" b="0" i="0" dirty="0">
                <a:solidFill>
                  <a:srgbClr val="000644"/>
                </a:solidFill>
                <a:effectLst/>
              </a:rPr>
              <a:t>Een watergang of waterloop is een lijnvormig landschapselement, gevuld met stromend of stilstaand water. Men onderscheidt: watergangen van natuurlijke oorsprong, al dan niet gekanaliseerd een rivier, een brede watergang een beek, een smallere watergang</a:t>
            </a:r>
          </a:p>
          <a:p>
            <a:pPr marL="0" indent="0">
              <a:buNone/>
            </a:pPr>
            <a:endParaRPr lang="nl-NL" sz="2400" dirty="0">
              <a:solidFill>
                <a:srgbClr val="000644"/>
              </a:solidFill>
            </a:endParaRPr>
          </a:p>
          <a:p>
            <a:pPr marL="0" indent="0">
              <a:buNone/>
            </a:pPr>
            <a:endParaRPr lang="nl-NL" sz="2400" dirty="0">
              <a:solidFill>
                <a:srgbClr val="000644"/>
              </a:solidFill>
            </a:endParaRPr>
          </a:p>
        </p:txBody>
      </p:sp>
      <p:sp>
        <p:nvSpPr>
          <p:cNvPr id="4" name="Tijdelijke aanduiding voor datum 3">
            <a:extLst>
              <a:ext uri="{FF2B5EF4-FFF2-40B4-BE49-F238E27FC236}">
                <a16:creationId xmlns:a16="http://schemas.microsoft.com/office/drawing/2014/main" id="{DFD75351-8714-497E-B987-2622703FC046}"/>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D0397FD3-1D4A-4C6E-ACF8-8BF97356B7F1}"/>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F30AC713-48ED-4FED-957F-A1B6ED605FBD}"/>
              </a:ext>
            </a:extLst>
          </p:cNvPr>
          <p:cNvSpPr>
            <a:spLocks noGrp="1"/>
          </p:cNvSpPr>
          <p:nvPr>
            <p:ph type="sldNum" sz="quarter" idx="12"/>
          </p:nvPr>
        </p:nvSpPr>
        <p:spPr/>
        <p:txBody>
          <a:bodyPr/>
          <a:lstStyle/>
          <a:p>
            <a:fld id="{45B76B8B-DE07-48A4-9913-B57A52F2F853}" type="slidenum">
              <a:rPr lang="nl-NL" noProof="0" smtClean="0"/>
              <a:t>44</a:t>
            </a:fld>
            <a:endParaRPr lang="nl-NL" noProof="0"/>
          </a:p>
        </p:txBody>
      </p:sp>
      <p:pic>
        <p:nvPicPr>
          <p:cNvPr id="10" name="Graphic 9" descr="Schatkaart met effen opvulling">
            <a:hlinkClick r:id="rId3"/>
            <a:extLst>
              <a:ext uri="{FF2B5EF4-FFF2-40B4-BE49-F238E27FC236}">
                <a16:creationId xmlns:a16="http://schemas.microsoft.com/office/drawing/2014/main" id="{F442822C-A375-43EC-9E8A-7B16647A1E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12765" y="3429000"/>
            <a:ext cx="2707759" cy="2707759"/>
          </a:xfrm>
          <a:prstGeom prst="rect">
            <a:avLst/>
          </a:prstGeom>
        </p:spPr>
      </p:pic>
      <p:pic>
        <p:nvPicPr>
          <p:cNvPr id="14" name="Graphic 13" descr="Videocamera met effen opvulling">
            <a:hlinkClick r:id="rId6"/>
            <a:extLst>
              <a:ext uri="{FF2B5EF4-FFF2-40B4-BE49-F238E27FC236}">
                <a16:creationId xmlns:a16="http://schemas.microsoft.com/office/drawing/2014/main" id="{86F2F2E2-B9A3-44F2-AB8E-4467C57CF1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64563" y="2315238"/>
            <a:ext cx="1686701" cy="1686701"/>
          </a:xfrm>
          <a:prstGeom prst="rect">
            <a:avLst/>
          </a:prstGeom>
        </p:spPr>
      </p:pic>
      <p:sp>
        <p:nvSpPr>
          <p:cNvPr id="15" name="Tekstvak 14">
            <a:extLst>
              <a:ext uri="{FF2B5EF4-FFF2-40B4-BE49-F238E27FC236}">
                <a16:creationId xmlns:a16="http://schemas.microsoft.com/office/drawing/2014/main" id="{AFFAB734-0FE6-4661-B0CA-1D78B8915C32}"/>
              </a:ext>
            </a:extLst>
          </p:cNvPr>
          <p:cNvSpPr txBox="1"/>
          <p:nvPr/>
        </p:nvSpPr>
        <p:spPr>
          <a:xfrm>
            <a:off x="371475" y="3130087"/>
            <a:ext cx="8741289" cy="1200329"/>
          </a:xfrm>
          <a:prstGeom prst="rect">
            <a:avLst/>
          </a:prstGeom>
          <a:noFill/>
        </p:spPr>
        <p:txBody>
          <a:bodyPr wrap="square" rtlCol="0">
            <a:spAutoFit/>
          </a:bodyPr>
          <a:lstStyle/>
          <a:p>
            <a:pPr marL="0" indent="0">
              <a:buNone/>
            </a:pPr>
            <a:r>
              <a:rPr lang="nl-NL" sz="2400" dirty="0">
                <a:solidFill>
                  <a:srgbClr val="000644"/>
                </a:solidFill>
              </a:rPr>
              <a:t>Hoe komen we er nu achter over welke waterloop we het hebben? </a:t>
            </a:r>
            <a:br>
              <a:rPr lang="nl-NL" sz="2400" dirty="0">
                <a:solidFill>
                  <a:srgbClr val="000644"/>
                </a:solidFill>
              </a:rPr>
            </a:br>
            <a:r>
              <a:rPr lang="nl-NL" sz="2400" b="1" dirty="0">
                <a:solidFill>
                  <a:srgbClr val="000644"/>
                </a:solidFill>
              </a:rPr>
              <a:t>DE LEGGER!</a:t>
            </a:r>
          </a:p>
        </p:txBody>
      </p:sp>
      <p:sp>
        <p:nvSpPr>
          <p:cNvPr id="16" name="Ondertitel 2">
            <a:extLst>
              <a:ext uri="{FF2B5EF4-FFF2-40B4-BE49-F238E27FC236}">
                <a16:creationId xmlns:a16="http://schemas.microsoft.com/office/drawing/2014/main" id="{1CBAA5D6-1EE0-4136-94CE-219105EBDA52}"/>
              </a:ext>
            </a:extLst>
          </p:cNvPr>
          <p:cNvSpPr txBox="1">
            <a:spLocks/>
          </p:cNvSpPr>
          <p:nvPr/>
        </p:nvSpPr>
        <p:spPr>
          <a:xfrm>
            <a:off x="2417135" y="4050450"/>
            <a:ext cx="8534400"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1400" dirty="0">
                <a:solidFill>
                  <a:schemeClr val="accent3">
                    <a:lumMod val="40000"/>
                    <a:lumOff val="60000"/>
                  </a:schemeClr>
                </a:solidFill>
              </a:rPr>
              <a:t>OH MIJN GOD WOW	! </a:t>
            </a:r>
          </a:p>
        </p:txBody>
      </p:sp>
    </p:spTree>
    <p:extLst>
      <p:ext uri="{BB962C8B-B14F-4D97-AF65-F5344CB8AC3E}">
        <p14:creationId xmlns:p14="http://schemas.microsoft.com/office/powerpoint/2010/main" val="36616989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6C6B22D6-2ED3-4A4B-B46C-D9CC12CA52D7}"/>
              </a:ext>
            </a:extLst>
          </p:cNvPr>
          <p:cNvSpPr/>
          <p:nvPr/>
        </p:nvSpPr>
        <p:spPr>
          <a:xfrm>
            <a:off x="10504714" y="0"/>
            <a:ext cx="168728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a:extLst>
              <a:ext uri="{FF2B5EF4-FFF2-40B4-BE49-F238E27FC236}">
                <a16:creationId xmlns:a16="http://schemas.microsoft.com/office/drawing/2014/main" id="{1EFC2E86-077B-4290-B270-B1C48B13417A}"/>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3FEED057-1E37-471F-9035-35491052BF8E}"/>
              </a:ext>
            </a:extLst>
          </p:cNvPr>
          <p:cNvSpPr>
            <a:spLocks noGrp="1"/>
          </p:cNvSpPr>
          <p:nvPr>
            <p:ph type="ftr" sz="quarter" idx="11"/>
          </p:nvPr>
        </p:nvSpPr>
        <p:spPr/>
        <p:txBody>
          <a:bodyPr/>
          <a:lstStyle/>
          <a:p>
            <a:r>
              <a:rPr lang="nl-NL" noProof="0"/>
              <a:t>Onderwerp van de presentatie</a:t>
            </a:r>
          </a:p>
        </p:txBody>
      </p:sp>
      <p:pic>
        <p:nvPicPr>
          <p:cNvPr id="8" name="Afbeelding 7">
            <a:extLst>
              <a:ext uri="{FF2B5EF4-FFF2-40B4-BE49-F238E27FC236}">
                <a16:creationId xmlns:a16="http://schemas.microsoft.com/office/drawing/2014/main" id="{C5088F6A-43E2-4F98-975B-4CF3F4F1DD8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899078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E016A5-E680-4427-B8B1-B3DCCB7DF723}"/>
              </a:ext>
            </a:extLst>
          </p:cNvPr>
          <p:cNvSpPr>
            <a:spLocks noGrp="1"/>
          </p:cNvSpPr>
          <p:nvPr>
            <p:ph type="title"/>
          </p:nvPr>
        </p:nvSpPr>
        <p:spPr/>
        <p:txBody>
          <a:bodyPr/>
          <a:lstStyle/>
          <a:p>
            <a:r>
              <a:rPr lang="nl-NL" dirty="0"/>
              <a:t>Verhang en verval </a:t>
            </a:r>
          </a:p>
        </p:txBody>
      </p:sp>
      <p:sp>
        <p:nvSpPr>
          <p:cNvPr id="3" name="Tijdelijke aanduiding voor inhoud 2">
            <a:extLst>
              <a:ext uri="{FF2B5EF4-FFF2-40B4-BE49-F238E27FC236}">
                <a16:creationId xmlns:a16="http://schemas.microsoft.com/office/drawing/2014/main" id="{808D2C84-3F52-480C-A9F9-1313D8BC51B7}"/>
              </a:ext>
            </a:extLst>
          </p:cNvPr>
          <p:cNvSpPr>
            <a:spLocks noGrp="1"/>
          </p:cNvSpPr>
          <p:nvPr>
            <p:ph idx="1"/>
          </p:nvPr>
        </p:nvSpPr>
        <p:spPr>
          <a:xfrm>
            <a:off x="371476" y="877064"/>
            <a:ext cx="10441836" cy="4419599"/>
          </a:xfrm>
        </p:spPr>
        <p:txBody>
          <a:bodyPr/>
          <a:lstStyle/>
          <a:p>
            <a:pPr marL="0" indent="0" algn="l">
              <a:buNone/>
            </a:pPr>
            <a:r>
              <a:rPr lang="nl-NL" sz="2000" b="0" i="0" dirty="0">
                <a:solidFill>
                  <a:srgbClr val="000644"/>
                </a:solidFill>
                <a:effectLst/>
              </a:rPr>
              <a:t>Verval is het hoogteverschil tussen twee plekken waar de rivier doorheen stroomt. Dit wordt bijvoorbeeld aangegeven door het hoogteverschil tussen de oorsprong en de monding van de rivier. Het kan ook het hoogteverschil zijn tussen twee willekeurige punten in de rivier.</a:t>
            </a:r>
          </a:p>
          <a:p>
            <a:pPr marL="0" indent="0" algn="l">
              <a:buNone/>
            </a:pPr>
            <a:endParaRPr lang="nl-NL" sz="2000" b="0" i="0" dirty="0">
              <a:solidFill>
                <a:srgbClr val="000644"/>
              </a:solidFill>
              <a:effectLst/>
            </a:endParaRPr>
          </a:p>
          <a:p>
            <a:pPr marL="0" indent="0" algn="l">
              <a:buNone/>
            </a:pPr>
            <a:r>
              <a:rPr lang="nl-NL" sz="2000" b="0" i="0" dirty="0">
                <a:solidFill>
                  <a:srgbClr val="000644"/>
                </a:solidFill>
                <a:effectLst/>
              </a:rPr>
              <a:t>Als we het verval weten, dan kan het verhang berekend worden. Het verhang is het relatieve hoogteverschil van de rivier. Meestal wordt dit gemeten in m/km of cm/km. Hoe berekenen we het verval? Je deelt het verval door de afstand tussen de twee plekken waar je het verval van hebt genomen. </a:t>
            </a:r>
          </a:p>
          <a:p>
            <a:endParaRPr lang="nl-NL" dirty="0"/>
          </a:p>
        </p:txBody>
      </p:sp>
      <p:sp>
        <p:nvSpPr>
          <p:cNvPr id="4" name="Tijdelijke aanduiding voor datum 3">
            <a:extLst>
              <a:ext uri="{FF2B5EF4-FFF2-40B4-BE49-F238E27FC236}">
                <a16:creationId xmlns:a16="http://schemas.microsoft.com/office/drawing/2014/main" id="{9F164989-1B12-49F8-B174-FDCC78796451}"/>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040144A2-B1D7-4DDB-878B-933BC203626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4FFC6672-3C35-4F73-9189-0579FF0B9D07}"/>
              </a:ext>
            </a:extLst>
          </p:cNvPr>
          <p:cNvSpPr>
            <a:spLocks noGrp="1"/>
          </p:cNvSpPr>
          <p:nvPr>
            <p:ph type="sldNum" sz="quarter" idx="12"/>
          </p:nvPr>
        </p:nvSpPr>
        <p:spPr/>
        <p:txBody>
          <a:bodyPr/>
          <a:lstStyle/>
          <a:p>
            <a:fld id="{45B76B8B-DE07-48A4-9913-B57A52F2F853}" type="slidenum">
              <a:rPr lang="nl-NL" noProof="0" smtClean="0"/>
              <a:t>46</a:t>
            </a:fld>
            <a:endParaRPr lang="nl-NL" noProof="0"/>
          </a:p>
        </p:txBody>
      </p:sp>
    </p:spTree>
    <p:extLst>
      <p:ext uri="{BB962C8B-B14F-4D97-AF65-F5344CB8AC3E}">
        <p14:creationId xmlns:p14="http://schemas.microsoft.com/office/powerpoint/2010/main" val="4986169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89E5D-7C59-4E73-BAC8-A345850AFE4B}"/>
              </a:ext>
            </a:extLst>
          </p:cNvPr>
          <p:cNvSpPr>
            <a:spLocks noGrp="1"/>
          </p:cNvSpPr>
          <p:nvPr>
            <p:ph type="title"/>
          </p:nvPr>
        </p:nvSpPr>
        <p:spPr/>
        <p:txBody>
          <a:bodyPr/>
          <a:lstStyle/>
          <a:p>
            <a:r>
              <a:rPr lang="nl-NL" dirty="0"/>
              <a:t>Oefenopdracht </a:t>
            </a:r>
          </a:p>
        </p:txBody>
      </p:sp>
      <p:sp>
        <p:nvSpPr>
          <p:cNvPr id="3" name="Tijdelijke aanduiding voor inhoud 2">
            <a:extLst>
              <a:ext uri="{FF2B5EF4-FFF2-40B4-BE49-F238E27FC236}">
                <a16:creationId xmlns:a16="http://schemas.microsoft.com/office/drawing/2014/main" id="{78074B97-32D7-4F6F-A67D-D33A5AE2B924}"/>
              </a:ext>
            </a:extLst>
          </p:cNvPr>
          <p:cNvSpPr>
            <a:spLocks noGrp="1"/>
          </p:cNvSpPr>
          <p:nvPr>
            <p:ph idx="1"/>
          </p:nvPr>
        </p:nvSpPr>
        <p:spPr>
          <a:xfrm>
            <a:off x="371476" y="877064"/>
            <a:ext cx="10765760" cy="1653485"/>
          </a:xfrm>
        </p:spPr>
        <p:txBody>
          <a:bodyPr/>
          <a:lstStyle/>
          <a:p>
            <a:pPr marL="0" indent="0">
              <a:buNone/>
            </a:pPr>
            <a:r>
              <a:rPr lang="nl-NL" sz="2400" b="0" i="1" dirty="0">
                <a:solidFill>
                  <a:srgbClr val="000644"/>
                </a:solidFill>
                <a:effectLst/>
              </a:rPr>
              <a:t>De rivier “De Chaddriver” van Maastricht naar het dorpje “</a:t>
            </a:r>
            <a:r>
              <a:rPr lang="nl-NL" sz="2400" i="1" dirty="0" err="1">
                <a:solidFill>
                  <a:srgbClr val="000644"/>
                </a:solidFill>
              </a:rPr>
              <a:t>C</a:t>
            </a:r>
            <a:r>
              <a:rPr lang="nl-NL" sz="2400" b="0" i="1" dirty="0" err="1">
                <a:solidFill>
                  <a:srgbClr val="000644"/>
                </a:solidFill>
                <a:effectLst/>
              </a:rPr>
              <a:t>hadd</a:t>
            </a:r>
            <a:r>
              <a:rPr lang="nl-NL" sz="2400" b="0" i="1" dirty="0">
                <a:solidFill>
                  <a:srgbClr val="000644"/>
                </a:solidFill>
                <a:effectLst/>
              </a:rPr>
              <a:t>” loopt, dat aan de Waddenzee ligt. De afstand tussen Maastricht en de monding van de rivier in het dorp </a:t>
            </a:r>
            <a:r>
              <a:rPr lang="nl-NL" sz="2400" b="0" i="1" dirty="0" err="1">
                <a:solidFill>
                  <a:srgbClr val="000644"/>
                </a:solidFill>
                <a:effectLst/>
              </a:rPr>
              <a:t>Chadd</a:t>
            </a:r>
            <a:r>
              <a:rPr lang="nl-NL" sz="2400" b="0" i="1" dirty="0">
                <a:solidFill>
                  <a:srgbClr val="000644"/>
                </a:solidFill>
                <a:effectLst/>
              </a:rPr>
              <a:t> is 300 kilometer. Het hoogteverschil tussen Maastricht en de monding van de rivier is in totaal 450 meter.</a:t>
            </a:r>
            <a:br>
              <a:rPr lang="nl-NL" sz="2400" b="0" i="1" dirty="0">
                <a:solidFill>
                  <a:srgbClr val="000644"/>
                </a:solidFill>
                <a:effectLst/>
              </a:rPr>
            </a:br>
            <a:br>
              <a:rPr lang="nl-NL" sz="2400" b="0" i="1" dirty="0">
                <a:solidFill>
                  <a:srgbClr val="000644"/>
                </a:solidFill>
                <a:effectLst/>
              </a:rPr>
            </a:br>
            <a:r>
              <a:rPr lang="nl-NL" sz="2400" b="0" i="1" dirty="0">
                <a:solidFill>
                  <a:srgbClr val="000644"/>
                </a:solidFill>
                <a:effectLst/>
              </a:rPr>
              <a:t>Reken uit het verval en het verhang. </a:t>
            </a:r>
            <a:br>
              <a:rPr lang="nl-NL" sz="2400" b="0" i="1" dirty="0">
                <a:solidFill>
                  <a:srgbClr val="000644"/>
                </a:solidFill>
                <a:effectLst/>
              </a:rPr>
            </a:br>
            <a:br>
              <a:rPr lang="nl-NL" sz="2400" b="0" i="1" dirty="0">
                <a:solidFill>
                  <a:srgbClr val="000644"/>
                </a:solidFill>
                <a:effectLst/>
              </a:rPr>
            </a:br>
            <a:br>
              <a:rPr lang="nl-NL" sz="2400" b="0" i="1" dirty="0">
                <a:solidFill>
                  <a:srgbClr val="000644"/>
                </a:solidFill>
                <a:effectLst/>
              </a:rPr>
            </a:br>
            <a:br>
              <a:rPr lang="nl-NL" sz="2400" b="0" i="1" dirty="0">
                <a:solidFill>
                  <a:srgbClr val="000644"/>
                </a:solidFill>
                <a:effectLst/>
              </a:rPr>
            </a:br>
            <a:endParaRPr lang="nl-NL" sz="2400" dirty="0">
              <a:solidFill>
                <a:srgbClr val="000644"/>
              </a:solidFill>
            </a:endParaRPr>
          </a:p>
        </p:txBody>
      </p:sp>
      <p:sp>
        <p:nvSpPr>
          <p:cNvPr id="4" name="Tijdelijke aanduiding voor datum 3">
            <a:extLst>
              <a:ext uri="{FF2B5EF4-FFF2-40B4-BE49-F238E27FC236}">
                <a16:creationId xmlns:a16="http://schemas.microsoft.com/office/drawing/2014/main" id="{C83D5311-1502-47E4-ACB4-3C86246CDB6C}"/>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90209AD8-F47C-46CD-A15E-CC8ADCC6C54B}"/>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C40C1AF-B388-439C-8965-5AF7E4DE3287}"/>
              </a:ext>
            </a:extLst>
          </p:cNvPr>
          <p:cNvSpPr>
            <a:spLocks noGrp="1"/>
          </p:cNvSpPr>
          <p:nvPr>
            <p:ph type="sldNum" sz="quarter" idx="12"/>
          </p:nvPr>
        </p:nvSpPr>
        <p:spPr/>
        <p:txBody>
          <a:bodyPr/>
          <a:lstStyle/>
          <a:p>
            <a:fld id="{45B76B8B-DE07-48A4-9913-B57A52F2F853}" type="slidenum">
              <a:rPr lang="nl-NL" noProof="0" smtClean="0"/>
              <a:t>47</a:t>
            </a:fld>
            <a:endParaRPr lang="nl-NL" noProof="0"/>
          </a:p>
        </p:txBody>
      </p:sp>
      <p:sp>
        <p:nvSpPr>
          <p:cNvPr id="7" name="Tekstvak 6">
            <a:extLst>
              <a:ext uri="{FF2B5EF4-FFF2-40B4-BE49-F238E27FC236}">
                <a16:creationId xmlns:a16="http://schemas.microsoft.com/office/drawing/2014/main" id="{366A7A86-5690-4358-99D7-45234B2598A8}"/>
              </a:ext>
            </a:extLst>
          </p:cNvPr>
          <p:cNvSpPr txBox="1"/>
          <p:nvPr/>
        </p:nvSpPr>
        <p:spPr>
          <a:xfrm>
            <a:off x="349614" y="3429000"/>
            <a:ext cx="10129892" cy="2308324"/>
          </a:xfrm>
          <a:prstGeom prst="rect">
            <a:avLst/>
          </a:prstGeom>
          <a:noFill/>
        </p:spPr>
        <p:txBody>
          <a:bodyPr wrap="square" rtlCol="0">
            <a:spAutoFit/>
          </a:bodyPr>
          <a:lstStyle/>
          <a:p>
            <a:pPr marL="0" indent="0">
              <a:buNone/>
            </a:pPr>
            <a:r>
              <a:rPr lang="nl-NL" sz="2400" b="0" i="0" dirty="0">
                <a:solidFill>
                  <a:srgbClr val="000644"/>
                </a:solidFill>
                <a:effectLst/>
              </a:rPr>
              <a:t>Het </a:t>
            </a:r>
            <a:r>
              <a:rPr lang="nl-NL" sz="2400" b="1" i="0" dirty="0">
                <a:solidFill>
                  <a:srgbClr val="000644"/>
                </a:solidFill>
                <a:effectLst/>
              </a:rPr>
              <a:t>verval</a:t>
            </a:r>
            <a:r>
              <a:rPr lang="nl-NL" sz="2400" b="0" i="0" dirty="0">
                <a:solidFill>
                  <a:srgbClr val="000644"/>
                </a:solidFill>
                <a:effectLst/>
              </a:rPr>
              <a:t> in dit voorbeeld is het absolute hoogteverschil tussen twee plekken: namelijk Maastricht en </a:t>
            </a:r>
            <a:r>
              <a:rPr lang="nl-NL" sz="2400" b="0" i="0" dirty="0" err="1">
                <a:solidFill>
                  <a:srgbClr val="000644"/>
                </a:solidFill>
                <a:effectLst/>
              </a:rPr>
              <a:t>Mr.Chadd</a:t>
            </a:r>
            <a:r>
              <a:rPr lang="nl-NL" sz="2400" b="0" i="0" dirty="0">
                <a:solidFill>
                  <a:srgbClr val="000644"/>
                </a:solidFill>
                <a:effectLst/>
              </a:rPr>
              <a:t> . In dit geval is het </a:t>
            </a:r>
            <a:r>
              <a:rPr lang="nl-NL" sz="2400" b="1" i="0" dirty="0">
                <a:solidFill>
                  <a:srgbClr val="000644"/>
                </a:solidFill>
                <a:effectLst/>
              </a:rPr>
              <a:t>verval</a:t>
            </a:r>
            <a:r>
              <a:rPr lang="nl-NL" sz="2400" b="0" i="0" dirty="0">
                <a:solidFill>
                  <a:srgbClr val="000644"/>
                </a:solidFill>
                <a:effectLst/>
              </a:rPr>
              <a:t> dus 450 meter.</a:t>
            </a:r>
          </a:p>
          <a:p>
            <a:pPr marL="0" indent="0">
              <a:buNone/>
            </a:pPr>
            <a:endParaRPr lang="nl-NL" sz="2400" dirty="0">
              <a:solidFill>
                <a:srgbClr val="000644"/>
              </a:solidFill>
            </a:endParaRPr>
          </a:p>
          <a:p>
            <a:pPr marL="0" indent="0">
              <a:buNone/>
            </a:pPr>
            <a:r>
              <a:rPr lang="nl-NL" sz="2400" b="0" i="0" dirty="0">
                <a:solidFill>
                  <a:srgbClr val="000644"/>
                </a:solidFill>
                <a:effectLst/>
              </a:rPr>
              <a:t>Wat is dan het </a:t>
            </a:r>
            <a:r>
              <a:rPr lang="nl-NL" sz="2400" b="1" i="0" dirty="0">
                <a:solidFill>
                  <a:srgbClr val="000644"/>
                </a:solidFill>
                <a:effectLst/>
              </a:rPr>
              <a:t>verhang</a:t>
            </a:r>
            <a:r>
              <a:rPr lang="nl-NL" sz="2400" b="0" i="0" dirty="0">
                <a:solidFill>
                  <a:srgbClr val="000644"/>
                </a:solidFill>
                <a:effectLst/>
              </a:rPr>
              <a:t> ? Het </a:t>
            </a:r>
            <a:r>
              <a:rPr lang="nl-NL" sz="2400" b="1" i="0" dirty="0">
                <a:solidFill>
                  <a:srgbClr val="000644"/>
                </a:solidFill>
                <a:effectLst/>
              </a:rPr>
              <a:t>verhang</a:t>
            </a:r>
            <a:r>
              <a:rPr lang="nl-NL" sz="2400" b="0" i="0" dirty="0">
                <a:solidFill>
                  <a:srgbClr val="000644"/>
                </a:solidFill>
                <a:effectLst/>
              </a:rPr>
              <a:t> is in dit geval 450 meter / 300 kilometer = 1,5 meter per kilometer = 1,5 m/km</a:t>
            </a:r>
            <a:endParaRPr lang="nl-NL" sz="2400" dirty="0">
              <a:solidFill>
                <a:srgbClr val="000644"/>
              </a:solidFill>
            </a:endParaRPr>
          </a:p>
        </p:txBody>
      </p:sp>
    </p:spTree>
    <p:extLst>
      <p:ext uri="{BB962C8B-B14F-4D97-AF65-F5344CB8AC3E}">
        <p14:creationId xmlns:p14="http://schemas.microsoft.com/office/powerpoint/2010/main" val="154844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CE2DBB-E132-4D88-8440-810334F2E302}"/>
              </a:ext>
            </a:extLst>
          </p:cNvPr>
          <p:cNvSpPr>
            <a:spLocks noGrp="1"/>
          </p:cNvSpPr>
          <p:nvPr>
            <p:ph type="title"/>
          </p:nvPr>
        </p:nvSpPr>
        <p:spPr/>
        <p:txBody>
          <a:bodyPr/>
          <a:lstStyle/>
          <a:p>
            <a:r>
              <a:rPr lang="nl-NL" dirty="0"/>
              <a:t>Waterketen</a:t>
            </a:r>
          </a:p>
        </p:txBody>
      </p:sp>
      <p:sp>
        <p:nvSpPr>
          <p:cNvPr id="3" name="Tijdelijke aanduiding voor inhoud 2">
            <a:extLst>
              <a:ext uri="{FF2B5EF4-FFF2-40B4-BE49-F238E27FC236}">
                <a16:creationId xmlns:a16="http://schemas.microsoft.com/office/drawing/2014/main" id="{1A39DA76-E06B-4CF3-9323-013D49916682}"/>
              </a:ext>
            </a:extLst>
          </p:cNvPr>
          <p:cNvSpPr>
            <a:spLocks noGrp="1"/>
          </p:cNvSpPr>
          <p:nvPr>
            <p:ph idx="1"/>
          </p:nvPr>
        </p:nvSpPr>
        <p:spPr>
          <a:xfrm>
            <a:off x="371474" y="885341"/>
            <a:ext cx="10108030" cy="1752601"/>
          </a:xfrm>
        </p:spPr>
        <p:txBody>
          <a:bodyPr/>
          <a:lstStyle/>
          <a:p>
            <a:pPr marL="0" indent="0">
              <a:buNone/>
            </a:pPr>
            <a:r>
              <a:rPr lang="nl-NL" sz="2400" i="1" dirty="0" err="1">
                <a:solidFill>
                  <a:srgbClr val="000644"/>
                </a:solidFill>
                <a:effectLst/>
              </a:rPr>
              <a:t>Def</a:t>
            </a:r>
            <a:r>
              <a:rPr lang="nl-NL" sz="2400" i="1" dirty="0">
                <a:solidFill>
                  <a:srgbClr val="000644"/>
                </a:solidFill>
                <a:effectLst/>
              </a:rPr>
              <a:t>.:</a:t>
            </a:r>
            <a:r>
              <a:rPr lang="nl-NL" sz="2400" i="0" dirty="0">
                <a:solidFill>
                  <a:srgbClr val="000644"/>
                </a:solidFill>
                <a:effectLst/>
              </a:rPr>
              <a:t> de keten van waterproductie (drinkwaterbedrijven en individuele waterwinning), waterverbruik (huishoudens, bedrijven en instellingen), inzameling en transport van afvalwater (gemeenten en waterschappen) en rioolwaterzuivering (waterschappen).</a:t>
            </a:r>
            <a:endParaRPr lang="nl-NL" sz="2400" dirty="0">
              <a:solidFill>
                <a:srgbClr val="000644"/>
              </a:solidFill>
            </a:endParaRPr>
          </a:p>
        </p:txBody>
      </p:sp>
      <p:sp>
        <p:nvSpPr>
          <p:cNvPr id="4" name="Tijdelijke aanduiding voor datum 3">
            <a:extLst>
              <a:ext uri="{FF2B5EF4-FFF2-40B4-BE49-F238E27FC236}">
                <a16:creationId xmlns:a16="http://schemas.microsoft.com/office/drawing/2014/main" id="{1A24F51E-2CF7-4681-8FF2-A0C7A2ADC235}"/>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B01FAFDB-0BAA-417C-B562-B52636683736}"/>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F883E44-546E-4E6D-94D3-0E1C16439870}"/>
              </a:ext>
            </a:extLst>
          </p:cNvPr>
          <p:cNvSpPr>
            <a:spLocks noGrp="1"/>
          </p:cNvSpPr>
          <p:nvPr>
            <p:ph type="sldNum" sz="quarter" idx="12"/>
          </p:nvPr>
        </p:nvSpPr>
        <p:spPr/>
        <p:txBody>
          <a:bodyPr/>
          <a:lstStyle/>
          <a:p>
            <a:fld id="{45B76B8B-DE07-48A4-9913-B57A52F2F853}" type="slidenum">
              <a:rPr lang="nl-NL" noProof="0" smtClean="0"/>
              <a:t>48</a:t>
            </a:fld>
            <a:endParaRPr lang="nl-NL" noProof="0"/>
          </a:p>
        </p:txBody>
      </p:sp>
      <p:sp>
        <p:nvSpPr>
          <p:cNvPr id="7" name="Ondertitel 2">
            <a:extLst>
              <a:ext uri="{FF2B5EF4-FFF2-40B4-BE49-F238E27FC236}">
                <a16:creationId xmlns:a16="http://schemas.microsoft.com/office/drawing/2014/main" id="{63021D1E-0FEB-401E-BEFE-F8377FA0E243}"/>
              </a:ext>
            </a:extLst>
          </p:cNvPr>
          <p:cNvSpPr txBox="1">
            <a:spLocks/>
          </p:cNvSpPr>
          <p:nvPr/>
        </p:nvSpPr>
        <p:spPr>
          <a:xfrm>
            <a:off x="3657600" y="580284"/>
            <a:ext cx="8534400" cy="175260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1400" dirty="0">
                <a:solidFill>
                  <a:schemeClr val="accent3">
                    <a:lumMod val="40000"/>
                    <a:lumOff val="60000"/>
                  </a:schemeClr>
                </a:solidFill>
              </a:rPr>
              <a:t>Was da? </a:t>
            </a:r>
          </a:p>
        </p:txBody>
      </p:sp>
      <p:sp>
        <p:nvSpPr>
          <p:cNvPr id="8" name="Tijdelijke aanduiding voor inhoud 2">
            <a:extLst>
              <a:ext uri="{FF2B5EF4-FFF2-40B4-BE49-F238E27FC236}">
                <a16:creationId xmlns:a16="http://schemas.microsoft.com/office/drawing/2014/main" id="{CC265351-492D-4E41-AC25-38C96BB56B48}"/>
              </a:ext>
            </a:extLst>
          </p:cNvPr>
          <p:cNvSpPr txBox="1">
            <a:spLocks/>
          </p:cNvSpPr>
          <p:nvPr/>
        </p:nvSpPr>
        <p:spPr>
          <a:xfrm>
            <a:off x="371474" y="3039816"/>
            <a:ext cx="11449050" cy="2077535"/>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Font typeface="Arial" panose="020B0604020202020204" pitchFamily="34" charset="0"/>
              <a:buNone/>
            </a:pPr>
            <a:r>
              <a:rPr lang="nl-NL" sz="3200" b="1" dirty="0">
                <a:solidFill>
                  <a:srgbClr val="000644"/>
                </a:solidFill>
                <a:latin typeface="+mj-lt"/>
              </a:rPr>
              <a:t>Een kunstmatige waterkringloop voor de behoeften van de mens. </a:t>
            </a:r>
          </a:p>
        </p:txBody>
      </p:sp>
      <p:pic>
        <p:nvPicPr>
          <p:cNvPr id="10" name="Afbeelding 9">
            <a:extLst>
              <a:ext uri="{FF2B5EF4-FFF2-40B4-BE49-F238E27FC236}">
                <a16:creationId xmlns:a16="http://schemas.microsoft.com/office/drawing/2014/main" id="{F9EC7CE3-C532-47D4-BF0C-D905988D0949}"/>
              </a:ext>
            </a:extLst>
          </p:cNvPr>
          <p:cNvPicPr>
            <a:picLocks noChangeAspect="1"/>
          </p:cNvPicPr>
          <p:nvPr/>
        </p:nvPicPr>
        <p:blipFill>
          <a:blip r:embed="rId3"/>
          <a:stretch>
            <a:fillRect/>
          </a:stretch>
        </p:blipFill>
        <p:spPr>
          <a:xfrm>
            <a:off x="4404570" y="3534118"/>
            <a:ext cx="7415954" cy="3166465"/>
          </a:xfrm>
          <a:prstGeom prst="rect">
            <a:avLst/>
          </a:prstGeom>
        </p:spPr>
      </p:pic>
    </p:spTree>
    <p:extLst>
      <p:ext uri="{BB962C8B-B14F-4D97-AF65-F5344CB8AC3E}">
        <p14:creationId xmlns:p14="http://schemas.microsoft.com/office/powerpoint/2010/main" val="356915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CE2DBB-E132-4D88-8440-810334F2E302}"/>
              </a:ext>
            </a:extLst>
          </p:cNvPr>
          <p:cNvSpPr>
            <a:spLocks noGrp="1"/>
          </p:cNvSpPr>
          <p:nvPr>
            <p:ph type="title"/>
          </p:nvPr>
        </p:nvSpPr>
        <p:spPr/>
        <p:txBody>
          <a:bodyPr/>
          <a:lstStyle/>
          <a:p>
            <a:r>
              <a:rPr lang="nl-NL" dirty="0"/>
              <a:t>Waterketen</a:t>
            </a:r>
          </a:p>
        </p:txBody>
      </p:sp>
      <p:sp>
        <p:nvSpPr>
          <p:cNvPr id="3" name="Tijdelijke aanduiding voor inhoud 2">
            <a:extLst>
              <a:ext uri="{FF2B5EF4-FFF2-40B4-BE49-F238E27FC236}">
                <a16:creationId xmlns:a16="http://schemas.microsoft.com/office/drawing/2014/main" id="{1A39DA76-E06B-4CF3-9323-013D49916682}"/>
              </a:ext>
            </a:extLst>
          </p:cNvPr>
          <p:cNvSpPr>
            <a:spLocks noGrp="1"/>
          </p:cNvSpPr>
          <p:nvPr>
            <p:ph idx="1"/>
          </p:nvPr>
        </p:nvSpPr>
        <p:spPr>
          <a:xfrm>
            <a:off x="371476" y="914902"/>
            <a:ext cx="10516264" cy="1752601"/>
          </a:xfrm>
        </p:spPr>
        <p:txBody>
          <a:bodyPr/>
          <a:lstStyle/>
          <a:p>
            <a:pPr marL="0" indent="0">
              <a:buNone/>
            </a:pPr>
            <a:r>
              <a:rPr lang="nl-NL" sz="2400" dirty="0"/>
              <a:t>De waterketen omvat zowel drinkwaterwinning en -productie, drinkwaterdistributie en drinkwatergebruik als afvalwaterinzameling, afvalwatertransport en afvalwaterzuivering. Er zijn belangrijke relaties tussen de waterketen, het watersysteem en de leefomgeving. </a:t>
            </a:r>
            <a:endParaRPr lang="nl-NL" sz="2400" b="1" dirty="0">
              <a:solidFill>
                <a:srgbClr val="000644"/>
              </a:solidFill>
            </a:endParaRPr>
          </a:p>
        </p:txBody>
      </p:sp>
      <p:sp>
        <p:nvSpPr>
          <p:cNvPr id="4" name="Tijdelijke aanduiding voor datum 3">
            <a:extLst>
              <a:ext uri="{FF2B5EF4-FFF2-40B4-BE49-F238E27FC236}">
                <a16:creationId xmlns:a16="http://schemas.microsoft.com/office/drawing/2014/main" id="{1A24F51E-2CF7-4681-8FF2-A0C7A2ADC235}"/>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B01FAFDB-0BAA-417C-B562-B52636683736}"/>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F883E44-546E-4E6D-94D3-0E1C16439870}"/>
              </a:ext>
            </a:extLst>
          </p:cNvPr>
          <p:cNvSpPr>
            <a:spLocks noGrp="1"/>
          </p:cNvSpPr>
          <p:nvPr>
            <p:ph type="sldNum" sz="quarter" idx="12"/>
          </p:nvPr>
        </p:nvSpPr>
        <p:spPr/>
        <p:txBody>
          <a:bodyPr/>
          <a:lstStyle/>
          <a:p>
            <a:fld id="{45B76B8B-DE07-48A4-9913-B57A52F2F853}" type="slidenum">
              <a:rPr lang="nl-NL" noProof="0" smtClean="0"/>
              <a:t>49</a:t>
            </a:fld>
            <a:endParaRPr lang="nl-NL" noProof="0"/>
          </a:p>
        </p:txBody>
      </p:sp>
      <p:pic>
        <p:nvPicPr>
          <p:cNvPr id="10" name="Afbeelding 9">
            <a:extLst>
              <a:ext uri="{FF2B5EF4-FFF2-40B4-BE49-F238E27FC236}">
                <a16:creationId xmlns:a16="http://schemas.microsoft.com/office/drawing/2014/main" id="{800E7341-7EA2-48A3-BCE4-9DDC0E6BA29A}"/>
              </a:ext>
            </a:extLst>
          </p:cNvPr>
          <p:cNvPicPr>
            <a:picLocks noChangeAspect="1"/>
          </p:cNvPicPr>
          <p:nvPr/>
        </p:nvPicPr>
        <p:blipFill rotWithShape="1">
          <a:blip r:embed="rId2">
            <a:clrChange>
              <a:clrFrom>
                <a:srgbClr val="FFFFFF"/>
              </a:clrFrom>
              <a:clrTo>
                <a:srgbClr val="FFFFFF">
                  <a:alpha val="0"/>
                </a:srgbClr>
              </a:clrTo>
            </a:clrChange>
          </a:blip>
          <a:srcRect r="6650"/>
          <a:stretch/>
        </p:blipFill>
        <p:spPr>
          <a:xfrm>
            <a:off x="990598" y="2512249"/>
            <a:ext cx="10210801" cy="3675474"/>
          </a:xfrm>
          <a:prstGeom prst="rect">
            <a:avLst/>
          </a:prstGeom>
        </p:spPr>
      </p:pic>
    </p:spTree>
    <p:extLst>
      <p:ext uri="{BB962C8B-B14F-4D97-AF65-F5344CB8AC3E}">
        <p14:creationId xmlns:p14="http://schemas.microsoft.com/office/powerpoint/2010/main" val="2848151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0EB2A9-BCBE-4BE6-AEEA-0AE039C3FE82}"/>
              </a:ext>
            </a:extLst>
          </p:cNvPr>
          <p:cNvSpPr>
            <a:spLocks noGrp="1"/>
          </p:cNvSpPr>
          <p:nvPr>
            <p:ph type="title"/>
          </p:nvPr>
        </p:nvSpPr>
        <p:spPr>
          <a:xfrm>
            <a:off x="1041984" y="2497967"/>
            <a:ext cx="10108030" cy="1160403"/>
          </a:xfrm>
        </p:spPr>
        <p:txBody>
          <a:bodyPr/>
          <a:lstStyle/>
          <a:p>
            <a:r>
              <a:rPr lang="nl-NL" sz="4000" dirty="0">
                <a:effectLst/>
                <a:ea typeface="Swift-Light"/>
              </a:rPr>
              <a:t>Welke waterkwaliteit past bij welk water? </a:t>
            </a:r>
            <a:br>
              <a:rPr lang="nl-NL" sz="4000" dirty="0">
                <a:effectLst/>
                <a:ea typeface="Swift-Light"/>
              </a:rPr>
            </a:br>
            <a:endParaRPr lang="nl-NL" dirty="0"/>
          </a:p>
        </p:txBody>
      </p:sp>
      <p:sp>
        <p:nvSpPr>
          <p:cNvPr id="3" name="Tijdelijke aanduiding voor inhoud 2">
            <a:extLst>
              <a:ext uri="{FF2B5EF4-FFF2-40B4-BE49-F238E27FC236}">
                <a16:creationId xmlns:a16="http://schemas.microsoft.com/office/drawing/2014/main" id="{46246537-62A7-45DB-B452-AF55A2D999EB}"/>
              </a:ext>
            </a:extLst>
          </p:cNvPr>
          <p:cNvSpPr>
            <a:spLocks noGrp="1"/>
          </p:cNvSpPr>
          <p:nvPr>
            <p:ph idx="1"/>
          </p:nvPr>
        </p:nvSpPr>
        <p:spPr>
          <a:xfrm>
            <a:off x="2955667" y="3078168"/>
            <a:ext cx="7956794" cy="730563"/>
          </a:xfrm>
        </p:spPr>
        <p:txBody>
          <a:bodyPr/>
          <a:lstStyle/>
          <a:p>
            <a:pPr marL="0" indent="0">
              <a:buNone/>
            </a:pPr>
            <a:r>
              <a:rPr lang="nl-NL" dirty="0">
                <a:solidFill>
                  <a:schemeClr val="bg2">
                    <a:lumMod val="75000"/>
                  </a:schemeClr>
                </a:solidFill>
              </a:rPr>
              <a:t>Waarom zijn er voor andere wateren ander waterkwaliteitseisen? </a:t>
            </a:r>
          </a:p>
        </p:txBody>
      </p:sp>
      <p:sp>
        <p:nvSpPr>
          <p:cNvPr id="4" name="Tijdelijke aanduiding voor datum 3">
            <a:extLst>
              <a:ext uri="{FF2B5EF4-FFF2-40B4-BE49-F238E27FC236}">
                <a16:creationId xmlns:a16="http://schemas.microsoft.com/office/drawing/2014/main" id="{DB31A0FB-893B-41D0-971D-E8317F51DE5B}"/>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
        <p:nvSpPr>
          <p:cNvPr id="6" name="Tijdelijke aanduiding voor dianummer 5">
            <a:extLst>
              <a:ext uri="{FF2B5EF4-FFF2-40B4-BE49-F238E27FC236}">
                <a16:creationId xmlns:a16="http://schemas.microsoft.com/office/drawing/2014/main" id="{39A06DAE-DA4D-4CAA-985C-DA608EEF4C4E}"/>
              </a:ext>
            </a:extLst>
          </p:cNvPr>
          <p:cNvSpPr>
            <a:spLocks noGrp="1"/>
          </p:cNvSpPr>
          <p:nvPr>
            <p:ph type="sldNum" sz="quarter" idx="12"/>
          </p:nvPr>
        </p:nvSpPr>
        <p:spPr/>
        <p:txBody>
          <a:bodyPr/>
          <a:lstStyle/>
          <a:p>
            <a:fld id="{45B76B8B-DE07-48A4-9913-B57A52F2F853}" type="slidenum">
              <a:rPr lang="nl-NL" noProof="0" smtClean="0"/>
              <a:t>5</a:t>
            </a:fld>
            <a:endParaRPr lang="nl-NL" noProof="0"/>
          </a:p>
        </p:txBody>
      </p:sp>
    </p:spTree>
    <p:extLst>
      <p:ext uri="{BB962C8B-B14F-4D97-AF65-F5344CB8AC3E}">
        <p14:creationId xmlns:p14="http://schemas.microsoft.com/office/powerpoint/2010/main" val="14323219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C4EB5E-28C4-4ADA-ACC2-199B6DDC8875}"/>
              </a:ext>
            </a:extLst>
          </p:cNvPr>
          <p:cNvSpPr>
            <a:spLocks noGrp="1"/>
          </p:cNvSpPr>
          <p:nvPr>
            <p:ph type="title"/>
          </p:nvPr>
        </p:nvSpPr>
        <p:spPr/>
        <p:txBody>
          <a:bodyPr/>
          <a:lstStyle/>
          <a:p>
            <a:r>
              <a:rPr lang="nl-NL" dirty="0"/>
              <a:t>Riolering</a:t>
            </a:r>
          </a:p>
        </p:txBody>
      </p:sp>
      <p:sp>
        <p:nvSpPr>
          <p:cNvPr id="3" name="Tijdelijke aanduiding voor inhoud 2">
            <a:extLst>
              <a:ext uri="{FF2B5EF4-FFF2-40B4-BE49-F238E27FC236}">
                <a16:creationId xmlns:a16="http://schemas.microsoft.com/office/drawing/2014/main" id="{A790CC0E-897A-48AE-9902-F212032A7614}"/>
              </a:ext>
            </a:extLst>
          </p:cNvPr>
          <p:cNvSpPr>
            <a:spLocks noGrp="1"/>
          </p:cNvSpPr>
          <p:nvPr>
            <p:ph idx="1"/>
          </p:nvPr>
        </p:nvSpPr>
        <p:spPr>
          <a:xfrm>
            <a:off x="371474" y="931184"/>
            <a:ext cx="11449050" cy="4419599"/>
          </a:xfrm>
        </p:spPr>
        <p:txBody>
          <a:bodyPr/>
          <a:lstStyle/>
          <a:p>
            <a:pPr marL="0" indent="0">
              <a:buNone/>
            </a:pPr>
            <a:r>
              <a:rPr lang="nl-NL" sz="2400" dirty="0"/>
              <a:t>Functie: het inzamelen en transporteren van zowel afvalwater als hemelwater</a:t>
            </a:r>
            <a:br>
              <a:rPr lang="nl-NL" sz="2400" dirty="0"/>
            </a:br>
            <a:br>
              <a:rPr lang="nl-NL" sz="2400" dirty="0"/>
            </a:br>
            <a:r>
              <a:rPr lang="nl-NL" sz="2400" dirty="0"/>
              <a:t>Gemengde rioolsystemen </a:t>
            </a:r>
            <a:br>
              <a:rPr lang="nl-NL" sz="2400" dirty="0"/>
            </a:br>
            <a:r>
              <a:rPr lang="nl-NL" sz="2400" dirty="0"/>
              <a:t>Hemel- en afvalwater samen</a:t>
            </a:r>
            <a:br>
              <a:rPr lang="nl-NL" sz="2400" dirty="0"/>
            </a:br>
            <a:endParaRPr lang="nl-NL" sz="2400" dirty="0"/>
          </a:p>
          <a:p>
            <a:pPr marL="0" indent="0">
              <a:buNone/>
            </a:pPr>
            <a:r>
              <a:rPr lang="nl-NL" sz="2400" dirty="0"/>
              <a:t>Gescheiden rioolsystemen</a:t>
            </a:r>
          </a:p>
          <a:p>
            <a:pPr marL="0" indent="0">
              <a:buNone/>
            </a:pPr>
            <a:r>
              <a:rPr lang="nl-NL" sz="2400" dirty="0"/>
              <a:t>Hemel- en afvalwater gescheiden van elkaar</a:t>
            </a:r>
            <a:br>
              <a:rPr lang="nl-NL" dirty="0"/>
            </a:br>
            <a:endParaRPr lang="nl-NL" dirty="0"/>
          </a:p>
          <a:p>
            <a:pPr marL="0" indent="0">
              <a:buNone/>
            </a:pPr>
            <a:br>
              <a:rPr lang="nl-NL" dirty="0"/>
            </a:br>
            <a:r>
              <a:rPr lang="nl-NL" dirty="0"/>
              <a:t> </a:t>
            </a:r>
          </a:p>
        </p:txBody>
      </p:sp>
      <p:sp>
        <p:nvSpPr>
          <p:cNvPr id="4" name="Tijdelijke aanduiding voor datum 3">
            <a:extLst>
              <a:ext uri="{FF2B5EF4-FFF2-40B4-BE49-F238E27FC236}">
                <a16:creationId xmlns:a16="http://schemas.microsoft.com/office/drawing/2014/main" id="{F1916089-40B2-4079-9BAB-469E55F05548}"/>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14D79E43-1AA4-46BB-ACB3-C4F3C2F001B9}"/>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EA2A9614-F7C7-4D74-B5B8-F33F4C0C0700}"/>
              </a:ext>
            </a:extLst>
          </p:cNvPr>
          <p:cNvSpPr>
            <a:spLocks noGrp="1"/>
          </p:cNvSpPr>
          <p:nvPr>
            <p:ph type="sldNum" sz="quarter" idx="12"/>
          </p:nvPr>
        </p:nvSpPr>
        <p:spPr/>
        <p:txBody>
          <a:bodyPr/>
          <a:lstStyle/>
          <a:p>
            <a:fld id="{45B76B8B-DE07-48A4-9913-B57A52F2F853}" type="slidenum">
              <a:rPr lang="nl-NL" noProof="0" smtClean="0"/>
              <a:t>50</a:t>
            </a:fld>
            <a:endParaRPr lang="nl-NL" noProof="0"/>
          </a:p>
        </p:txBody>
      </p:sp>
      <p:sp>
        <p:nvSpPr>
          <p:cNvPr id="7" name="Ondertitel 2">
            <a:extLst>
              <a:ext uri="{FF2B5EF4-FFF2-40B4-BE49-F238E27FC236}">
                <a16:creationId xmlns:a16="http://schemas.microsoft.com/office/drawing/2014/main" id="{14BB2B67-443E-492D-B1FE-EEBD2DDA6F12}"/>
              </a:ext>
            </a:extLst>
          </p:cNvPr>
          <p:cNvSpPr txBox="1">
            <a:spLocks/>
          </p:cNvSpPr>
          <p:nvPr/>
        </p:nvSpPr>
        <p:spPr>
          <a:xfrm>
            <a:off x="2870791" y="662721"/>
            <a:ext cx="8534400" cy="536926"/>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1400" dirty="0">
                <a:solidFill>
                  <a:schemeClr val="accent3">
                    <a:lumMod val="40000"/>
                    <a:lumOff val="60000"/>
                  </a:schemeClr>
                </a:solidFill>
              </a:rPr>
              <a:t>Stinkt, maar wist je dat er meerdere types waren? </a:t>
            </a:r>
          </a:p>
        </p:txBody>
      </p:sp>
    </p:spTree>
    <p:extLst>
      <p:ext uri="{BB962C8B-B14F-4D97-AF65-F5344CB8AC3E}">
        <p14:creationId xmlns:p14="http://schemas.microsoft.com/office/powerpoint/2010/main" val="15612696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C4B90149-8EF7-4004-B32C-4052D1A239E0}"/>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rcRect t="2248" r="21410" b="4934"/>
          <a:stretch/>
        </p:blipFill>
        <p:spPr>
          <a:xfrm>
            <a:off x="2877166" y="2453586"/>
            <a:ext cx="9116360" cy="3660453"/>
          </a:xfrm>
          <a:prstGeom prst="rect">
            <a:avLst/>
          </a:prstGeom>
        </p:spPr>
      </p:pic>
      <p:sp>
        <p:nvSpPr>
          <p:cNvPr id="2" name="Titel 1">
            <a:extLst>
              <a:ext uri="{FF2B5EF4-FFF2-40B4-BE49-F238E27FC236}">
                <a16:creationId xmlns:a16="http://schemas.microsoft.com/office/drawing/2014/main" id="{C6C4EB5E-28C4-4ADA-ACC2-199B6DDC8875}"/>
              </a:ext>
            </a:extLst>
          </p:cNvPr>
          <p:cNvSpPr>
            <a:spLocks noGrp="1"/>
          </p:cNvSpPr>
          <p:nvPr>
            <p:ph type="title"/>
          </p:nvPr>
        </p:nvSpPr>
        <p:spPr/>
        <p:txBody>
          <a:bodyPr/>
          <a:lstStyle/>
          <a:p>
            <a:r>
              <a:rPr lang="nl-NL" dirty="0"/>
              <a:t>Gemengde rioolsystemen</a:t>
            </a:r>
          </a:p>
        </p:txBody>
      </p:sp>
      <p:sp>
        <p:nvSpPr>
          <p:cNvPr id="3" name="Tijdelijke aanduiding voor inhoud 2">
            <a:extLst>
              <a:ext uri="{FF2B5EF4-FFF2-40B4-BE49-F238E27FC236}">
                <a16:creationId xmlns:a16="http://schemas.microsoft.com/office/drawing/2014/main" id="{A790CC0E-897A-48AE-9902-F212032A7614}"/>
              </a:ext>
            </a:extLst>
          </p:cNvPr>
          <p:cNvSpPr>
            <a:spLocks noGrp="1"/>
          </p:cNvSpPr>
          <p:nvPr>
            <p:ph idx="1"/>
          </p:nvPr>
        </p:nvSpPr>
        <p:spPr>
          <a:xfrm>
            <a:off x="414008" y="834216"/>
            <a:ext cx="11449050" cy="4419599"/>
          </a:xfrm>
        </p:spPr>
        <p:txBody>
          <a:bodyPr/>
          <a:lstStyle/>
          <a:p>
            <a:pPr marL="0" indent="0">
              <a:buNone/>
            </a:pPr>
            <a:r>
              <a:rPr lang="nl-NL" dirty="0"/>
              <a:t>Hemel- en afvalwater samen</a:t>
            </a:r>
          </a:p>
          <a:p>
            <a:pPr marL="0" indent="0">
              <a:buNone/>
            </a:pPr>
            <a:endParaRPr lang="nl-NL" dirty="0"/>
          </a:p>
          <a:p>
            <a:pPr marL="0" indent="0">
              <a:buNone/>
            </a:pPr>
            <a:r>
              <a:rPr lang="nl-NL" dirty="0"/>
              <a:t>Sterk wisselend debiet </a:t>
            </a:r>
            <a:r>
              <a:rPr lang="nl-NL" b="1" dirty="0"/>
              <a:t>DWA</a:t>
            </a:r>
            <a:r>
              <a:rPr lang="nl-NL" dirty="0"/>
              <a:t> en </a:t>
            </a:r>
            <a:r>
              <a:rPr lang="nl-NL" b="1" dirty="0"/>
              <a:t>WRA</a:t>
            </a:r>
            <a:r>
              <a:rPr lang="nl-NL" dirty="0"/>
              <a:t> RWZI </a:t>
            </a:r>
            <a:br>
              <a:rPr lang="nl-NL" dirty="0"/>
            </a:br>
            <a:r>
              <a:rPr lang="nl-NL" dirty="0"/>
              <a:t>Hemelwaterafvoer dus verdroging</a:t>
            </a:r>
            <a:br>
              <a:rPr lang="nl-NL" dirty="0"/>
            </a:br>
            <a:r>
              <a:rPr lang="nl-NL" dirty="0"/>
              <a:t>Schoon water wordt vuil</a:t>
            </a:r>
            <a:br>
              <a:rPr lang="nl-NL" dirty="0"/>
            </a:br>
            <a:r>
              <a:rPr lang="nl-NL" dirty="0"/>
              <a:t>Grote bergingscapaciteit</a:t>
            </a:r>
            <a:br>
              <a:rPr lang="nl-NL" dirty="0"/>
            </a:br>
            <a:r>
              <a:rPr lang="nl-NL" dirty="0"/>
              <a:t>Overstorten op oppervlaktewater</a:t>
            </a:r>
            <a:br>
              <a:rPr lang="nl-NL" dirty="0"/>
            </a:br>
            <a:br>
              <a:rPr lang="nl-NL" dirty="0"/>
            </a:br>
            <a:endParaRPr lang="nl-NL" dirty="0"/>
          </a:p>
          <a:p>
            <a:pPr marL="0" indent="0">
              <a:buNone/>
            </a:pPr>
            <a:br>
              <a:rPr lang="nl-NL" dirty="0"/>
            </a:br>
            <a:r>
              <a:rPr lang="nl-NL" dirty="0"/>
              <a:t> </a:t>
            </a:r>
          </a:p>
        </p:txBody>
      </p:sp>
      <p:sp>
        <p:nvSpPr>
          <p:cNvPr id="4" name="Tijdelijke aanduiding voor datum 3">
            <a:extLst>
              <a:ext uri="{FF2B5EF4-FFF2-40B4-BE49-F238E27FC236}">
                <a16:creationId xmlns:a16="http://schemas.microsoft.com/office/drawing/2014/main" id="{F1916089-40B2-4079-9BAB-469E55F05548}"/>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14D79E43-1AA4-46BB-ACB3-C4F3C2F001B9}"/>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EA2A9614-F7C7-4D74-B5B8-F33F4C0C0700}"/>
              </a:ext>
            </a:extLst>
          </p:cNvPr>
          <p:cNvSpPr>
            <a:spLocks noGrp="1"/>
          </p:cNvSpPr>
          <p:nvPr>
            <p:ph type="sldNum" sz="quarter" idx="12"/>
          </p:nvPr>
        </p:nvSpPr>
        <p:spPr/>
        <p:txBody>
          <a:bodyPr/>
          <a:lstStyle/>
          <a:p>
            <a:fld id="{45B76B8B-DE07-48A4-9913-B57A52F2F853}" type="slidenum">
              <a:rPr lang="nl-NL" noProof="0" smtClean="0"/>
              <a:t>51</a:t>
            </a:fld>
            <a:endParaRPr lang="nl-NL" noProof="0"/>
          </a:p>
        </p:txBody>
      </p:sp>
    </p:spTree>
    <p:extLst>
      <p:ext uri="{BB962C8B-B14F-4D97-AF65-F5344CB8AC3E}">
        <p14:creationId xmlns:p14="http://schemas.microsoft.com/office/powerpoint/2010/main" val="32542758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C4EB5E-28C4-4ADA-ACC2-199B6DDC8875}"/>
              </a:ext>
            </a:extLst>
          </p:cNvPr>
          <p:cNvSpPr>
            <a:spLocks noGrp="1"/>
          </p:cNvSpPr>
          <p:nvPr>
            <p:ph type="title"/>
          </p:nvPr>
        </p:nvSpPr>
        <p:spPr/>
        <p:txBody>
          <a:bodyPr/>
          <a:lstStyle/>
          <a:p>
            <a:pPr marL="0" indent="0">
              <a:buNone/>
            </a:pPr>
            <a:r>
              <a:rPr lang="nl-NL" dirty="0"/>
              <a:t>Gescheiden rioolsystemen</a:t>
            </a:r>
          </a:p>
        </p:txBody>
      </p:sp>
      <p:sp>
        <p:nvSpPr>
          <p:cNvPr id="3" name="Tijdelijke aanduiding voor inhoud 2">
            <a:extLst>
              <a:ext uri="{FF2B5EF4-FFF2-40B4-BE49-F238E27FC236}">
                <a16:creationId xmlns:a16="http://schemas.microsoft.com/office/drawing/2014/main" id="{A790CC0E-897A-48AE-9902-F212032A7614}"/>
              </a:ext>
            </a:extLst>
          </p:cNvPr>
          <p:cNvSpPr>
            <a:spLocks noGrp="1"/>
          </p:cNvSpPr>
          <p:nvPr>
            <p:ph idx="1"/>
          </p:nvPr>
        </p:nvSpPr>
        <p:spPr>
          <a:xfrm>
            <a:off x="371476" y="877064"/>
            <a:ext cx="11449050" cy="4419599"/>
          </a:xfrm>
        </p:spPr>
        <p:txBody>
          <a:bodyPr/>
          <a:lstStyle/>
          <a:p>
            <a:pPr marL="0" indent="0">
              <a:buNone/>
            </a:pPr>
            <a:r>
              <a:rPr lang="nl-NL" dirty="0"/>
              <a:t>Hemel- en afvalwater gescheiden van elkaar</a:t>
            </a:r>
            <a:br>
              <a:rPr lang="nl-NL" dirty="0"/>
            </a:br>
            <a:br>
              <a:rPr lang="nl-NL" dirty="0"/>
            </a:br>
            <a:r>
              <a:rPr lang="nl-NL" dirty="0"/>
              <a:t>Straatvuil komt in oppervlaktewater</a:t>
            </a:r>
            <a:br>
              <a:rPr lang="nl-NL" dirty="0"/>
            </a:br>
            <a:r>
              <a:rPr lang="nl-NL" dirty="0"/>
              <a:t>Mogelijk verkeerde aansluiting vuil water</a:t>
            </a:r>
            <a:br>
              <a:rPr lang="nl-NL" dirty="0"/>
            </a:br>
            <a:endParaRPr lang="nl-NL" dirty="0"/>
          </a:p>
          <a:p>
            <a:pPr marL="0" indent="0">
              <a:buNone/>
            </a:pPr>
            <a:br>
              <a:rPr lang="nl-NL" dirty="0"/>
            </a:br>
            <a:r>
              <a:rPr lang="nl-NL" dirty="0"/>
              <a:t> </a:t>
            </a:r>
          </a:p>
        </p:txBody>
      </p:sp>
      <p:sp>
        <p:nvSpPr>
          <p:cNvPr id="4" name="Tijdelijke aanduiding voor datum 3">
            <a:extLst>
              <a:ext uri="{FF2B5EF4-FFF2-40B4-BE49-F238E27FC236}">
                <a16:creationId xmlns:a16="http://schemas.microsoft.com/office/drawing/2014/main" id="{F1916089-40B2-4079-9BAB-469E55F05548}"/>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14D79E43-1AA4-46BB-ACB3-C4F3C2F001B9}"/>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EA2A9614-F7C7-4D74-B5B8-F33F4C0C0700}"/>
              </a:ext>
            </a:extLst>
          </p:cNvPr>
          <p:cNvSpPr>
            <a:spLocks noGrp="1"/>
          </p:cNvSpPr>
          <p:nvPr>
            <p:ph type="sldNum" sz="quarter" idx="12"/>
          </p:nvPr>
        </p:nvSpPr>
        <p:spPr/>
        <p:txBody>
          <a:bodyPr/>
          <a:lstStyle/>
          <a:p>
            <a:fld id="{45B76B8B-DE07-48A4-9913-B57A52F2F853}" type="slidenum">
              <a:rPr lang="nl-NL" noProof="0" smtClean="0"/>
              <a:t>52</a:t>
            </a:fld>
            <a:endParaRPr lang="nl-NL" noProof="0"/>
          </a:p>
        </p:txBody>
      </p:sp>
      <p:pic>
        <p:nvPicPr>
          <p:cNvPr id="9" name="Afbeelding 8">
            <a:extLst>
              <a:ext uri="{FF2B5EF4-FFF2-40B4-BE49-F238E27FC236}">
                <a16:creationId xmlns:a16="http://schemas.microsoft.com/office/drawing/2014/main" id="{70E96E54-65EF-45B6-A834-B2CB2AAAC07D}"/>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rcRect r="553"/>
          <a:stretch/>
        </p:blipFill>
        <p:spPr>
          <a:xfrm>
            <a:off x="1687464" y="2385482"/>
            <a:ext cx="10133060" cy="3595454"/>
          </a:xfrm>
          <a:prstGeom prst="rect">
            <a:avLst/>
          </a:prstGeom>
        </p:spPr>
      </p:pic>
    </p:spTree>
    <p:extLst>
      <p:ext uri="{BB962C8B-B14F-4D97-AF65-F5344CB8AC3E}">
        <p14:creationId xmlns:p14="http://schemas.microsoft.com/office/powerpoint/2010/main" val="42416862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079FC8-A70C-4F78-A2BF-347A9FAE6940}"/>
              </a:ext>
            </a:extLst>
          </p:cNvPr>
          <p:cNvSpPr>
            <a:spLocks noGrp="1"/>
          </p:cNvSpPr>
          <p:nvPr>
            <p:ph type="title"/>
          </p:nvPr>
        </p:nvSpPr>
        <p:spPr/>
        <p:txBody>
          <a:bodyPr/>
          <a:lstStyle/>
          <a:p>
            <a:r>
              <a:rPr lang="nl-NL" dirty="0"/>
              <a:t>Verbeterde systemen</a:t>
            </a:r>
          </a:p>
        </p:txBody>
      </p:sp>
      <p:pic>
        <p:nvPicPr>
          <p:cNvPr id="9" name="Tijdelijke aanduiding voor inhoud 8">
            <a:extLst>
              <a:ext uri="{FF2B5EF4-FFF2-40B4-BE49-F238E27FC236}">
                <a16:creationId xmlns:a16="http://schemas.microsoft.com/office/drawing/2014/main" id="{35EDD380-113F-40E2-B853-CE3274916482}"/>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20000"/>
                    </a14:imgEffect>
                  </a14:imgLayer>
                </a14:imgProps>
              </a:ext>
            </a:extLst>
          </a:blip>
          <a:stretch>
            <a:fillRect/>
          </a:stretch>
        </p:blipFill>
        <p:spPr>
          <a:xfrm>
            <a:off x="371476" y="1190847"/>
            <a:ext cx="6428157" cy="3096331"/>
          </a:xfrm>
        </p:spPr>
      </p:pic>
      <p:sp>
        <p:nvSpPr>
          <p:cNvPr id="4" name="Tijdelijke aanduiding voor datum 3">
            <a:extLst>
              <a:ext uri="{FF2B5EF4-FFF2-40B4-BE49-F238E27FC236}">
                <a16:creationId xmlns:a16="http://schemas.microsoft.com/office/drawing/2014/main" id="{173657C8-6021-487E-A129-E95F5778E317}"/>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
        <p:nvSpPr>
          <p:cNvPr id="7" name="Ondertitel 2">
            <a:extLst>
              <a:ext uri="{FF2B5EF4-FFF2-40B4-BE49-F238E27FC236}">
                <a16:creationId xmlns:a16="http://schemas.microsoft.com/office/drawing/2014/main" id="{D0EDE623-6A14-45FB-BBD0-8953730AF377}"/>
              </a:ext>
            </a:extLst>
          </p:cNvPr>
          <p:cNvSpPr txBox="1">
            <a:spLocks/>
          </p:cNvSpPr>
          <p:nvPr/>
        </p:nvSpPr>
        <p:spPr>
          <a:xfrm>
            <a:off x="4263656" y="776799"/>
            <a:ext cx="8534400" cy="414048"/>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1400" dirty="0">
                <a:solidFill>
                  <a:schemeClr val="accent3">
                    <a:lumMod val="40000"/>
                    <a:lumOff val="60000"/>
                  </a:schemeClr>
                </a:solidFill>
              </a:rPr>
              <a:t>Worden tegenwoordig aangelegd bij constructie, wat tegenwoordig is alles beter</a:t>
            </a:r>
          </a:p>
        </p:txBody>
      </p:sp>
      <p:pic>
        <p:nvPicPr>
          <p:cNvPr id="11" name="Afbeelding 10">
            <a:extLst>
              <a:ext uri="{FF2B5EF4-FFF2-40B4-BE49-F238E27FC236}">
                <a16:creationId xmlns:a16="http://schemas.microsoft.com/office/drawing/2014/main" id="{F8F97FDC-CFFB-4CD1-9EBA-98F8768B5D8A}"/>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Lst>
          </a:blip>
          <a:stretch>
            <a:fillRect/>
          </a:stretch>
        </p:blipFill>
        <p:spPr>
          <a:xfrm>
            <a:off x="4376451" y="2821782"/>
            <a:ext cx="7577093" cy="3691404"/>
          </a:xfrm>
          <a:prstGeom prst="rect">
            <a:avLst/>
          </a:prstGeom>
        </p:spPr>
      </p:pic>
    </p:spTree>
    <p:extLst>
      <p:ext uri="{BB962C8B-B14F-4D97-AF65-F5344CB8AC3E}">
        <p14:creationId xmlns:p14="http://schemas.microsoft.com/office/powerpoint/2010/main" val="1553529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6246E-5DD7-44C8-B9BA-CB1CA309B673}"/>
              </a:ext>
            </a:extLst>
          </p:cNvPr>
          <p:cNvSpPr>
            <a:spLocks noGrp="1"/>
          </p:cNvSpPr>
          <p:nvPr>
            <p:ph type="title"/>
          </p:nvPr>
        </p:nvSpPr>
        <p:spPr/>
        <p:txBody>
          <a:bodyPr/>
          <a:lstStyle/>
          <a:p>
            <a:r>
              <a:rPr lang="nl-NL" dirty="0"/>
              <a:t>PROBLEEM1!!1</a:t>
            </a:r>
          </a:p>
        </p:txBody>
      </p:sp>
      <p:sp>
        <p:nvSpPr>
          <p:cNvPr id="3" name="Tijdelijke aanduiding voor inhoud 2">
            <a:extLst>
              <a:ext uri="{FF2B5EF4-FFF2-40B4-BE49-F238E27FC236}">
                <a16:creationId xmlns:a16="http://schemas.microsoft.com/office/drawing/2014/main" id="{6DC83ACF-1992-4886-813B-91FDEACA4A71}"/>
              </a:ext>
            </a:extLst>
          </p:cNvPr>
          <p:cNvSpPr>
            <a:spLocks noGrp="1"/>
          </p:cNvSpPr>
          <p:nvPr>
            <p:ph idx="1"/>
          </p:nvPr>
        </p:nvSpPr>
        <p:spPr>
          <a:xfrm>
            <a:off x="371476" y="877064"/>
            <a:ext cx="11449050" cy="4419599"/>
          </a:xfrm>
        </p:spPr>
        <p:txBody>
          <a:bodyPr/>
          <a:lstStyle/>
          <a:p>
            <a:pPr marL="0" indent="0">
              <a:buNone/>
            </a:pPr>
            <a:r>
              <a:rPr lang="nl-NL" sz="2400" dirty="0"/>
              <a:t>Wat als je nu niet aangesloten bent op het rioleringsnetwerk?</a:t>
            </a:r>
            <a:br>
              <a:rPr lang="nl-NL" dirty="0"/>
            </a:br>
            <a:br>
              <a:rPr lang="nl-NL" dirty="0"/>
            </a:br>
            <a:br>
              <a:rPr lang="nl-NL" dirty="0"/>
            </a:br>
            <a:br>
              <a:rPr lang="nl-NL" dirty="0"/>
            </a:br>
            <a:r>
              <a:rPr lang="nl-NL" sz="2400" b="1" dirty="0"/>
              <a:t>IBA systemen</a:t>
            </a:r>
            <a:br>
              <a:rPr lang="nl-NL" sz="2400" dirty="0"/>
            </a:br>
            <a:r>
              <a:rPr lang="nl-NL" sz="2400" dirty="0" err="1"/>
              <a:t>Compactsystemen</a:t>
            </a:r>
            <a:br>
              <a:rPr lang="nl-NL" sz="2400" dirty="0"/>
            </a:br>
            <a:endParaRPr lang="nl-NL" sz="2400" dirty="0"/>
          </a:p>
          <a:p>
            <a:pPr marL="0" indent="0">
              <a:buNone/>
            </a:pPr>
            <a:r>
              <a:rPr lang="nl-NL" sz="2400" dirty="0"/>
              <a:t>Septic/Septische tank </a:t>
            </a:r>
            <a:br>
              <a:rPr lang="nl-NL" sz="2400" dirty="0"/>
            </a:br>
            <a:endParaRPr lang="nl-NL" sz="2400" dirty="0"/>
          </a:p>
          <a:p>
            <a:pPr marL="0" indent="0">
              <a:buNone/>
            </a:pPr>
            <a:r>
              <a:rPr lang="nl-NL" sz="2400" dirty="0"/>
              <a:t>Beerput </a:t>
            </a:r>
            <a:br>
              <a:rPr lang="nl-NL" sz="2400" dirty="0"/>
            </a:br>
            <a:endParaRPr lang="nl-NL" sz="2400" dirty="0"/>
          </a:p>
          <a:p>
            <a:pPr marL="0" indent="0">
              <a:buNone/>
            </a:pPr>
            <a:r>
              <a:rPr lang="nl-NL" sz="2400" dirty="0" err="1"/>
              <a:t>Heliofyten</a:t>
            </a:r>
            <a:r>
              <a:rPr lang="nl-NL" sz="2400" dirty="0"/>
              <a:t> filter </a:t>
            </a:r>
            <a:endParaRPr lang="nl-NL" dirty="0"/>
          </a:p>
        </p:txBody>
      </p:sp>
      <p:sp>
        <p:nvSpPr>
          <p:cNvPr id="4" name="Tijdelijke aanduiding voor datum 3">
            <a:extLst>
              <a:ext uri="{FF2B5EF4-FFF2-40B4-BE49-F238E27FC236}">
                <a16:creationId xmlns:a16="http://schemas.microsoft.com/office/drawing/2014/main" id="{FB07CB29-A50B-40A1-BE26-C352B6B16DCE}"/>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9C5E3EEA-1C64-41A6-9B9C-1F582893A6D2}"/>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F838437D-B411-4274-B14D-0DC62AE3693C}"/>
              </a:ext>
            </a:extLst>
          </p:cNvPr>
          <p:cNvSpPr>
            <a:spLocks noGrp="1"/>
          </p:cNvSpPr>
          <p:nvPr>
            <p:ph type="sldNum" sz="quarter" idx="12"/>
          </p:nvPr>
        </p:nvSpPr>
        <p:spPr/>
        <p:txBody>
          <a:bodyPr/>
          <a:lstStyle/>
          <a:p>
            <a:fld id="{45B76B8B-DE07-48A4-9913-B57A52F2F853}" type="slidenum">
              <a:rPr lang="nl-NL" noProof="0" smtClean="0"/>
              <a:t>54</a:t>
            </a:fld>
            <a:endParaRPr lang="nl-NL" noProof="0"/>
          </a:p>
        </p:txBody>
      </p:sp>
      <p:sp>
        <p:nvSpPr>
          <p:cNvPr id="7" name="Ondertitel 2">
            <a:extLst>
              <a:ext uri="{FF2B5EF4-FFF2-40B4-BE49-F238E27FC236}">
                <a16:creationId xmlns:a16="http://schemas.microsoft.com/office/drawing/2014/main" id="{2EBE4CD8-F0BD-4802-91FC-FEEB544741F3}"/>
              </a:ext>
            </a:extLst>
          </p:cNvPr>
          <p:cNvSpPr txBox="1">
            <a:spLocks/>
          </p:cNvSpPr>
          <p:nvPr/>
        </p:nvSpPr>
        <p:spPr>
          <a:xfrm>
            <a:off x="4540103" y="1157922"/>
            <a:ext cx="8534400" cy="414048"/>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1400" dirty="0">
                <a:solidFill>
                  <a:schemeClr val="accent3">
                    <a:lumMod val="40000"/>
                    <a:lumOff val="60000"/>
                  </a:schemeClr>
                </a:solidFill>
              </a:rPr>
              <a:t>In een gat schijten in je eigen tuin is natuurlijk niet </a:t>
            </a:r>
            <a:r>
              <a:rPr lang="nl-NL" sz="1400" dirty="0" err="1">
                <a:solidFill>
                  <a:schemeClr val="accent3">
                    <a:lumMod val="40000"/>
                    <a:lumOff val="60000"/>
                  </a:schemeClr>
                </a:solidFill>
              </a:rPr>
              <a:t>chill</a:t>
            </a:r>
            <a:r>
              <a:rPr lang="nl-NL" sz="1400" dirty="0">
                <a:solidFill>
                  <a:schemeClr val="accent3">
                    <a:lumMod val="40000"/>
                    <a:lumOff val="60000"/>
                  </a:schemeClr>
                </a:solidFill>
              </a:rPr>
              <a:t>, maar wat dan? </a:t>
            </a:r>
          </a:p>
        </p:txBody>
      </p:sp>
      <p:sp>
        <p:nvSpPr>
          <p:cNvPr id="8" name="Ondertitel 2">
            <a:extLst>
              <a:ext uri="{FF2B5EF4-FFF2-40B4-BE49-F238E27FC236}">
                <a16:creationId xmlns:a16="http://schemas.microsoft.com/office/drawing/2014/main" id="{ED44940D-AEC7-4319-A07F-81D0D915F448}"/>
              </a:ext>
            </a:extLst>
          </p:cNvPr>
          <p:cNvSpPr txBox="1">
            <a:spLocks/>
          </p:cNvSpPr>
          <p:nvPr/>
        </p:nvSpPr>
        <p:spPr>
          <a:xfrm>
            <a:off x="2417135" y="2183666"/>
            <a:ext cx="8534400" cy="414048"/>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1400" dirty="0">
                <a:solidFill>
                  <a:schemeClr val="accent3">
                    <a:lumMod val="40000"/>
                    <a:lumOff val="60000"/>
                  </a:schemeClr>
                </a:solidFill>
              </a:rPr>
              <a:t>Een wat? </a:t>
            </a:r>
          </a:p>
        </p:txBody>
      </p:sp>
      <p:pic>
        <p:nvPicPr>
          <p:cNvPr id="10" name="Graphic 9" descr="Videocamera met effen opvulling">
            <a:hlinkClick r:id="rId3"/>
            <a:extLst>
              <a:ext uri="{FF2B5EF4-FFF2-40B4-BE49-F238E27FC236}">
                <a16:creationId xmlns:a16="http://schemas.microsoft.com/office/drawing/2014/main" id="{D4D58C0E-2FC7-4BA9-8676-94D7C75B95A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89638" y="4317439"/>
            <a:ext cx="878958" cy="878958"/>
          </a:xfrm>
          <a:prstGeom prst="rect">
            <a:avLst/>
          </a:prstGeom>
        </p:spPr>
      </p:pic>
      <p:pic>
        <p:nvPicPr>
          <p:cNvPr id="1026" name="Picture 2">
            <a:extLst>
              <a:ext uri="{FF2B5EF4-FFF2-40B4-BE49-F238E27FC236}">
                <a16:creationId xmlns:a16="http://schemas.microsoft.com/office/drawing/2014/main" id="{B71DA9A6-C7E6-473F-9A6D-1E0A218A08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5647" y="3209410"/>
            <a:ext cx="5288715" cy="3490552"/>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descr="Videocamera met effen opvulling">
            <a:hlinkClick r:id="rId7"/>
            <a:extLst>
              <a:ext uri="{FF2B5EF4-FFF2-40B4-BE49-F238E27FC236}">
                <a16:creationId xmlns:a16="http://schemas.microsoft.com/office/drawing/2014/main" id="{EB63068E-BFDD-4B01-BF57-7CE88C67AB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49006" y="2849453"/>
            <a:ext cx="878958" cy="878958"/>
          </a:xfrm>
          <a:prstGeom prst="rect">
            <a:avLst/>
          </a:prstGeom>
        </p:spPr>
      </p:pic>
      <p:sp>
        <p:nvSpPr>
          <p:cNvPr id="13" name="Ondertitel 2">
            <a:extLst>
              <a:ext uri="{FF2B5EF4-FFF2-40B4-BE49-F238E27FC236}">
                <a16:creationId xmlns:a16="http://schemas.microsoft.com/office/drawing/2014/main" id="{FC8C9C4B-99C1-4BD3-88DE-7DF918EFECD6}"/>
              </a:ext>
            </a:extLst>
          </p:cNvPr>
          <p:cNvSpPr txBox="1">
            <a:spLocks/>
          </p:cNvSpPr>
          <p:nvPr/>
        </p:nvSpPr>
        <p:spPr>
          <a:xfrm>
            <a:off x="4227964" y="3307279"/>
            <a:ext cx="2779901" cy="300594"/>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1400" dirty="0">
                <a:solidFill>
                  <a:schemeClr val="accent3">
                    <a:lumMod val="40000"/>
                    <a:lumOff val="60000"/>
                  </a:schemeClr>
                </a:solidFill>
              </a:rPr>
              <a:t>Een </a:t>
            </a:r>
            <a:r>
              <a:rPr lang="nl-NL" sz="1400" dirty="0" err="1">
                <a:solidFill>
                  <a:schemeClr val="accent3">
                    <a:lumMod val="40000"/>
                    <a:lumOff val="60000"/>
                  </a:schemeClr>
                </a:solidFill>
              </a:rPr>
              <a:t>tiktok</a:t>
            </a:r>
            <a:r>
              <a:rPr lang="nl-NL" sz="1400" dirty="0">
                <a:solidFill>
                  <a:schemeClr val="accent3">
                    <a:lumMod val="40000"/>
                    <a:lumOff val="60000"/>
                  </a:schemeClr>
                </a:solidFill>
              </a:rPr>
              <a:t> wow meneer is zo hip! </a:t>
            </a:r>
          </a:p>
        </p:txBody>
      </p:sp>
    </p:spTree>
    <p:extLst>
      <p:ext uri="{BB962C8B-B14F-4D97-AF65-F5344CB8AC3E}">
        <p14:creationId xmlns:p14="http://schemas.microsoft.com/office/powerpoint/2010/main" val="30147368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6246E-5DD7-44C8-B9BA-CB1CA309B673}"/>
              </a:ext>
            </a:extLst>
          </p:cNvPr>
          <p:cNvSpPr>
            <a:spLocks noGrp="1"/>
          </p:cNvSpPr>
          <p:nvPr>
            <p:ph type="title"/>
          </p:nvPr>
        </p:nvSpPr>
        <p:spPr/>
        <p:txBody>
          <a:bodyPr/>
          <a:lstStyle/>
          <a:p>
            <a:r>
              <a:rPr lang="nl-NL" dirty="0"/>
              <a:t>Zijn we klaar? </a:t>
            </a:r>
          </a:p>
        </p:txBody>
      </p:sp>
      <p:sp>
        <p:nvSpPr>
          <p:cNvPr id="4" name="Tijdelijke aanduiding voor datum 3">
            <a:extLst>
              <a:ext uri="{FF2B5EF4-FFF2-40B4-BE49-F238E27FC236}">
                <a16:creationId xmlns:a16="http://schemas.microsoft.com/office/drawing/2014/main" id="{FB07CB29-A50B-40A1-BE26-C352B6B16DCE}"/>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sp>
        <p:nvSpPr>
          <p:cNvPr id="5" name="Tijdelijke aanduiding voor voettekst 4">
            <a:extLst>
              <a:ext uri="{FF2B5EF4-FFF2-40B4-BE49-F238E27FC236}">
                <a16:creationId xmlns:a16="http://schemas.microsoft.com/office/drawing/2014/main" id="{9C5E3EEA-1C64-41A6-9B9C-1F582893A6D2}"/>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F838437D-B411-4274-B14D-0DC62AE3693C}"/>
              </a:ext>
            </a:extLst>
          </p:cNvPr>
          <p:cNvSpPr>
            <a:spLocks noGrp="1"/>
          </p:cNvSpPr>
          <p:nvPr>
            <p:ph type="sldNum" sz="quarter" idx="12"/>
          </p:nvPr>
        </p:nvSpPr>
        <p:spPr/>
        <p:txBody>
          <a:bodyPr/>
          <a:lstStyle/>
          <a:p>
            <a:fld id="{45B76B8B-DE07-48A4-9913-B57A52F2F853}" type="slidenum">
              <a:rPr lang="nl-NL" noProof="0" smtClean="0"/>
              <a:t>55</a:t>
            </a:fld>
            <a:endParaRPr lang="nl-NL" noProof="0"/>
          </a:p>
        </p:txBody>
      </p:sp>
      <p:sp>
        <p:nvSpPr>
          <p:cNvPr id="8" name="Ondertitel 2">
            <a:extLst>
              <a:ext uri="{FF2B5EF4-FFF2-40B4-BE49-F238E27FC236}">
                <a16:creationId xmlns:a16="http://schemas.microsoft.com/office/drawing/2014/main" id="{ED44940D-AEC7-4319-A07F-81D0D915F448}"/>
              </a:ext>
            </a:extLst>
          </p:cNvPr>
          <p:cNvSpPr txBox="1">
            <a:spLocks/>
          </p:cNvSpPr>
          <p:nvPr/>
        </p:nvSpPr>
        <p:spPr>
          <a:xfrm>
            <a:off x="4186987" y="-1134897"/>
            <a:ext cx="8255121" cy="4904790"/>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59500" dirty="0">
                <a:solidFill>
                  <a:schemeClr val="accent3">
                    <a:lumMod val="40000"/>
                    <a:lumOff val="60000"/>
                  </a:schemeClr>
                </a:solidFill>
              </a:rPr>
              <a:t>Ja</a:t>
            </a:r>
          </a:p>
        </p:txBody>
      </p:sp>
    </p:spTree>
    <p:extLst>
      <p:ext uri="{BB962C8B-B14F-4D97-AF65-F5344CB8AC3E}">
        <p14:creationId xmlns:p14="http://schemas.microsoft.com/office/powerpoint/2010/main" val="177844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DABBC5CA-659B-4BD3-B570-C6E5AAFCCA59}"/>
              </a:ext>
            </a:extLst>
          </p:cNvPr>
          <p:cNvSpPr/>
          <p:nvPr/>
        </p:nvSpPr>
        <p:spPr>
          <a:xfrm>
            <a:off x="10504714" y="0"/>
            <a:ext cx="168728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a:extLst>
              <a:ext uri="{FF2B5EF4-FFF2-40B4-BE49-F238E27FC236}">
                <a16:creationId xmlns:a16="http://schemas.microsoft.com/office/drawing/2014/main" id="{2E58751F-FA98-4DF6-BF0C-E4D07A83E432}"/>
              </a:ext>
            </a:extLst>
          </p:cNvPr>
          <p:cNvSpPr txBox="1">
            <a:spLocks/>
          </p:cNvSpPr>
          <p:nvPr/>
        </p:nvSpPr>
        <p:spPr>
          <a:xfrm>
            <a:off x="371476" y="877064"/>
            <a:ext cx="4254953" cy="3775986"/>
          </a:xfrm>
          <a:prstGeom prst="rect">
            <a:avLst/>
          </a:prstGeom>
        </p:spPr>
        <p:txBody>
          <a:bodyPr vert="horz" lIns="0" tIns="36000" rIns="0" bIns="0" rtlCol="0" anchor="t" anchorCtr="0">
            <a:noAutofit/>
          </a:bodyPr>
          <a:lst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a:lstStyle>
          <a:p>
            <a:r>
              <a:rPr lang="en-NL" sz="3200" b="0" dirty="0">
                <a:latin typeface="+mn-lt"/>
              </a:rPr>
              <a:t> </a:t>
            </a:r>
            <a:endParaRPr lang="nl-NL" sz="3200" b="0" dirty="0">
              <a:latin typeface="+mn-lt"/>
            </a:endParaRPr>
          </a:p>
        </p:txBody>
      </p:sp>
      <p:pic>
        <p:nvPicPr>
          <p:cNvPr id="11" name="Picture 2" descr="Schema beoordeling waterkwaliteit in de KRW">
            <a:extLst>
              <a:ext uri="{FF2B5EF4-FFF2-40B4-BE49-F238E27FC236}">
                <a16:creationId xmlns:a16="http://schemas.microsoft.com/office/drawing/2014/main" id="{5F02CFF9-AF53-402B-AF3B-DAC198E2567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2616" y="-235684"/>
            <a:ext cx="9420183" cy="7093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364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96B45CDD-2188-4A39-B44B-CBC1E22556C2}"/>
              </a:ext>
            </a:extLst>
          </p:cNvPr>
          <p:cNvSpPr/>
          <p:nvPr/>
        </p:nvSpPr>
        <p:spPr>
          <a:xfrm>
            <a:off x="10504714" y="0"/>
            <a:ext cx="1687286"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a:extLst>
              <a:ext uri="{FF2B5EF4-FFF2-40B4-BE49-F238E27FC236}">
                <a16:creationId xmlns:a16="http://schemas.microsoft.com/office/drawing/2014/main" id="{0D0556F6-F490-46FD-A0F6-5AC5340A72BB}"/>
              </a:ext>
            </a:extLst>
          </p:cNvPr>
          <p:cNvSpPr>
            <a:spLocks noGrp="1"/>
          </p:cNvSpPr>
          <p:nvPr>
            <p:ph type="dt" sz="half" idx="10"/>
          </p:nvPr>
        </p:nvSpPr>
        <p:spPr/>
        <p:txBody>
          <a:bodyPr/>
          <a:lstStyle/>
          <a:p>
            <a:fld id="{1F360904-632D-4428-B762-9ED2B3079DE4}" type="datetime1">
              <a:rPr lang="nl-NL" noProof="0" smtClean="0"/>
              <a:t>8-3-2022</a:t>
            </a:fld>
            <a:endParaRPr lang="nl-NL" noProof="0"/>
          </a:p>
        </p:txBody>
      </p:sp>
      <p:pic>
        <p:nvPicPr>
          <p:cNvPr id="3" name="Afbeelding 2">
            <a:extLst>
              <a:ext uri="{FF2B5EF4-FFF2-40B4-BE49-F238E27FC236}">
                <a16:creationId xmlns:a16="http://schemas.microsoft.com/office/drawing/2014/main" id="{98AAEB91-039A-4D8D-B589-3F859C9792EC}"/>
              </a:ext>
            </a:extLst>
          </p:cNvPr>
          <p:cNvPicPr>
            <a:picLocks noChangeAspect="1"/>
          </p:cNvPicPr>
          <p:nvPr/>
        </p:nvPicPr>
        <p:blipFill>
          <a:blip r:embed="rId2"/>
          <a:stretch>
            <a:fillRect/>
          </a:stretch>
        </p:blipFill>
        <p:spPr>
          <a:xfrm>
            <a:off x="0" y="0"/>
            <a:ext cx="6546711" cy="6248400"/>
          </a:xfrm>
          <a:prstGeom prst="rect">
            <a:avLst/>
          </a:prstGeom>
        </p:spPr>
      </p:pic>
      <p:pic>
        <p:nvPicPr>
          <p:cNvPr id="8" name="Afbeelding 7">
            <a:extLst>
              <a:ext uri="{FF2B5EF4-FFF2-40B4-BE49-F238E27FC236}">
                <a16:creationId xmlns:a16="http://schemas.microsoft.com/office/drawing/2014/main" id="{14EF05FD-A5F0-4813-897D-CF4BA059FEF0}"/>
              </a:ext>
            </a:extLst>
          </p:cNvPr>
          <p:cNvPicPr>
            <a:picLocks noChangeAspect="1"/>
          </p:cNvPicPr>
          <p:nvPr/>
        </p:nvPicPr>
        <p:blipFill rotWithShape="1">
          <a:blip r:embed="rId3"/>
          <a:srcRect t="7622" r="17004"/>
          <a:stretch/>
        </p:blipFill>
        <p:spPr>
          <a:xfrm>
            <a:off x="6546712" y="43544"/>
            <a:ext cx="5547318" cy="3694210"/>
          </a:xfrm>
          <a:prstGeom prst="rect">
            <a:avLst/>
          </a:prstGeom>
        </p:spPr>
      </p:pic>
    </p:spTree>
    <p:extLst>
      <p:ext uri="{BB962C8B-B14F-4D97-AF65-F5344CB8AC3E}">
        <p14:creationId xmlns:p14="http://schemas.microsoft.com/office/powerpoint/2010/main" val="1056504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26EBB2DB-C935-411E-8943-0D55398C465B}"/>
              </a:ext>
            </a:extLst>
          </p:cNvPr>
          <p:cNvSpPr>
            <a:spLocks noGrp="1"/>
          </p:cNvSpPr>
          <p:nvPr>
            <p:ph type="dt" sz="half" idx="10"/>
          </p:nvPr>
        </p:nvSpPr>
        <p:spPr/>
        <p:txBody>
          <a:bodyPr/>
          <a:lstStyle/>
          <a:p>
            <a:fld id="{1F360904-632D-4428-B762-9ED2B3079DE4}" type="datetime1">
              <a:rPr lang="nl-NL" noProof="0" smtClean="0"/>
              <a:t>8-3-2022</a:t>
            </a:fld>
            <a:endParaRPr lang="nl-NL" noProof="0" dirty="0"/>
          </a:p>
        </p:txBody>
      </p:sp>
      <p:sp>
        <p:nvSpPr>
          <p:cNvPr id="10" name="Titel 1">
            <a:extLst>
              <a:ext uri="{FF2B5EF4-FFF2-40B4-BE49-F238E27FC236}">
                <a16:creationId xmlns:a16="http://schemas.microsoft.com/office/drawing/2014/main" id="{CF5BBF86-3947-47E4-BCAA-A6D994A6D87A}"/>
              </a:ext>
            </a:extLst>
          </p:cNvPr>
          <p:cNvSpPr>
            <a:spLocks noGrp="1"/>
          </p:cNvSpPr>
          <p:nvPr>
            <p:ph type="title"/>
          </p:nvPr>
        </p:nvSpPr>
        <p:spPr>
          <a:xfrm>
            <a:off x="371476" y="296863"/>
            <a:ext cx="10724154" cy="1160403"/>
          </a:xfrm>
        </p:spPr>
        <p:txBody>
          <a:bodyPr/>
          <a:lstStyle/>
          <a:p>
            <a:r>
              <a:rPr lang="nl-NL" dirty="0"/>
              <a:t>Waterlichamen en kwaliteitsbeschrijvingen </a:t>
            </a:r>
          </a:p>
        </p:txBody>
      </p:sp>
      <p:sp>
        <p:nvSpPr>
          <p:cNvPr id="12" name="Tekstvak 11">
            <a:extLst>
              <a:ext uri="{FF2B5EF4-FFF2-40B4-BE49-F238E27FC236}">
                <a16:creationId xmlns:a16="http://schemas.microsoft.com/office/drawing/2014/main" id="{D6D2BB28-B74B-4BAA-AA42-100D2D3FC351}"/>
              </a:ext>
            </a:extLst>
          </p:cNvPr>
          <p:cNvSpPr txBox="1"/>
          <p:nvPr/>
        </p:nvSpPr>
        <p:spPr>
          <a:xfrm>
            <a:off x="276154" y="1457266"/>
            <a:ext cx="10914797" cy="4985980"/>
          </a:xfrm>
          <a:prstGeom prst="rect">
            <a:avLst/>
          </a:prstGeom>
          <a:noFill/>
        </p:spPr>
        <p:txBody>
          <a:bodyPr wrap="square">
            <a:spAutoFit/>
          </a:bodyPr>
          <a:lstStyle/>
          <a:p>
            <a:r>
              <a:rPr lang="nl-NL" sz="2000" dirty="0">
                <a:effectLst/>
                <a:ea typeface="Swift-Light"/>
                <a:cs typeface="Times New Roman" panose="02020603050405020304" pitchFamily="18" charset="0"/>
              </a:rPr>
              <a:t>De KRW onderscheidt waterlichamen als kleinste eenheid. Een waterlichaam vind je in een </a:t>
            </a:r>
            <a:r>
              <a:rPr lang="nl-NL" sz="2000" dirty="0">
                <a:effectLst/>
                <a:ea typeface="Times New Roman" panose="02020603050405020304" pitchFamily="18" charset="0"/>
                <a:cs typeface="Times New Roman" panose="02020603050405020304" pitchFamily="18" charset="0"/>
              </a:rPr>
              <a:t>watersysteem of stroomgebied. De KRW onderscheidt specifieke ecologische milieudoelstellingen voor "oppervlaktewateren van aanzienlijke omvang</a:t>
            </a:r>
            <a:r>
              <a:rPr lang="nl-NL" sz="2000" dirty="0">
                <a:ea typeface="Times New Roman" panose="02020603050405020304" pitchFamily="18" charset="0"/>
                <a:cs typeface="Times New Roman" panose="02020603050405020304" pitchFamily="18" charset="0"/>
              </a:rPr>
              <a:t>, </a:t>
            </a:r>
            <a:r>
              <a:rPr lang="nl-NL" sz="2000" dirty="0">
                <a:effectLst/>
                <a:ea typeface="Calibri" panose="020F0502020204030204" pitchFamily="34" charset="0"/>
              </a:rPr>
              <a:t>waterlichamen met een minimale oppervlakte van 0,5 km</a:t>
            </a:r>
            <a:r>
              <a:rPr lang="nl-NL" sz="2000" baseline="30000" dirty="0">
                <a:effectLst/>
                <a:ea typeface="Calibri" panose="020F0502020204030204" pitchFamily="34" charset="0"/>
              </a:rPr>
              <a:t>2</a:t>
            </a:r>
            <a:r>
              <a:rPr lang="nl-NL" sz="2000" dirty="0">
                <a:effectLst/>
                <a:ea typeface="Calibri" panose="020F0502020204030204" pitchFamily="34" charset="0"/>
              </a:rPr>
              <a:t> of een stroomgebied tussen de 10 en 100 km</a:t>
            </a:r>
            <a:r>
              <a:rPr lang="nl-NL" sz="2000" baseline="30000" dirty="0">
                <a:effectLst/>
                <a:ea typeface="Calibri" panose="020F0502020204030204" pitchFamily="34" charset="0"/>
              </a:rPr>
              <a:t>2</a:t>
            </a:r>
            <a:r>
              <a:rPr lang="nl-NL" sz="2000" dirty="0">
                <a:effectLst/>
                <a:ea typeface="Calibri" panose="020F0502020204030204" pitchFamily="34" charset="0"/>
              </a:rPr>
              <a:t>. </a:t>
            </a:r>
            <a:br>
              <a:rPr lang="nl-NL" sz="2000" dirty="0">
                <a:effectLst/>
                <a:ea typeface="Calibri" panose="020F0502020204030204" pitchFamily="34" charset="0"/>
              </a:rPr>
            </a:br>
            <a:endParaRPr lang="nl-NL" sz="2000" dirty="0">
              <a:effectLst/>
              <a:ea typeface="Calibri" panose="020F0502020204030204" pitchFamily="34" charset="0"/>
            </a:endParaRPr>
          </a:p>
          <a:p>
            <a:r>
              <a:rPr lang="nl-NL" sz="2000" dirty="0">
                <a:effectLst/>
                <a:ea typeface="Swift-Light"/>
              </a:rPr>
              <a:t>Er zijn 4 categorieën natuurlijke wateren:</a:t>
            </a:r>
            <a:endParaRPr lang="nl-NL" sz="2000" dirty="0">
              <a:effectLst/>
              <a:ea typeface="Calibri" panose="020F0502020204030204" pitchFamily="34" charset="0"/>
            </a:endParaRPr>
          </a:p>
          <a:p>
            <a:pPr marL="342900" lvl="0" indent="-342900">
              <a:buFont typeface="Times New Roman" panose="02020603050405020304" pitchFamily="18" charset="0"/>
              <a:buChar char="-"/>
            </a:pPr>
            <a:r>
              <a:rPr lang="nl-NL" sz="2000" dirty="0">
                <a:effectLst/>
                <a:ea typeface="Swift-Light"/>
              </a:rPr>
              <a:t>meren,</a:t>
            </a:r>
          </a:p>
          <a:p>
            <a:pPr marL="342900" lvl="0" indent="-342900">
              <a:buFont typeface="Times New Roman" panose="02020603050405020304" pitchFamily="18" charset="0"/>
              <a:buChar char="-"/>
            </a:pPr>
            <a:r>
              <a:rPr lang="nl-NL" sz="2000" dirty="0">
                <a:effectLst/>
                <a:ea typeface="Swift-Light"/>
              </a:rPr>
              <a:t>rivieren, </a:t>
            </a:r>
          </a:p>
          <a:p>
            <a:pPr marL="342900" lvl="0" indent="-342900">
              <a:buFont typeface="Times New Roman" panose="02020603050405020304" pitchFamily="18" charset="0"/>
              <a:buChar char="-"/>
            </a:pPr>
            <a:r>
              <a:rPr lang="nl-NL" sz="2000" dirty="0">
                <a:effectLst/>
                <a:ea typeface="Swift-Light"/>
              </a:rPr>
              <a:t>overgangswateren</a:t>
            </a:r>
          </a:p>
          <a:p>
            <a:pPr marL="342900" lvl="0" indent="-342900">
              <a:buFont typeface="Times New Roman" panose="02020603050405020304" pitchFamily="18" charset="0"/>
              <a:buChar char="-"/>
            </a:pPr>
            <a:r>
              <a:rPr lang="nl-NL" sz="2000" dirty="0">
                <a:effectLst/>
                <a:ea typeface="Swift-Light"/>
              </a:rPr>
              <a:t>kustwateren. </a:t>
            </a:r>
          </a:p>
          <a:p>
            <a:br>
              <a:rPr lang="nl-NL" sz="2000" dirty="0">
                <a:effectLst/>
                <a:ea typeface="Swift-Light"/>
              </a:rPr>
            </a:br>
            <a:r>
              <a:rPr lang="nl-NL" sz="2000" dirty="0">
                <a:effectLst/>
                <a:ea typeface="Swift-Light"/>
              </a:rPr>
              <a:t>Daarnaast onderscheid de KRW twee categorieën niet-natuurlijke wateren. Er is een categorie sterk veranderde wateren (waterlichamen waarvoor de goede toestand niet realiseerbaar is als gevolg van ingrepen) en een categorie kunstmatige wateren (waterlichamen die ontstaan zijn door menselijk toedoen, waar eerst geen water was).</a:t>
            </a:r>
            <a:endParaRPr lang="nl-NL" sz="2000" dirty="0">
              <a:effectLst/>
              <a:ea typeface="Calibri" panose="020F0502020204030204" pitchFamily="34" charset="0"/>
            </a:endParaRPr>
          </a:p>
          <a:p>
            <a:endParaRPr lang="nl-NL" dirty="0"/>
          </a:p>
        </p:txBody>
      </p:sp>
    </p:spTree>
    <p:extLst>
      <p:ext uri="{BB962C8B-B14F-4D97-AF65-F5344CB8AC3E}">
        <p14:creationId xmlns:p14="http://schemas.microsoft.com/office/powerpoint/2010/main" val="1657340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26EBB2DB-C935-411E-8943-0D55398C465B}"/>
              </a:ext>
            </a:extLst>
          </p:cNvPr>
          <p:cNvSpPr>
            <a:spLocks noGrp="1"/>
          </p:cNvSpPr>
          <p:nvPr>
            <p:ph type="dt" sz="half" idx="10"/>
          </p:nvPr>
        </p:nvSpPr>
        <p:spPr/>
        <p:txBody>
          <a:bodyPr/>
          <a:lstStyle/>
          <a:p>
            <a:fld id="{1F360904-632D-4428-B762-9ED2B3079DE4}" type="datetime1">
              <a:rPr lang="nl-NL" noProof="0" smtClean="0"/>
              <a:t>8-3-2022</a:t>
            </a:fld>
            <a:endParaRPr lang="nl-NL" noProof="0" dirty="0"/>
          </a:p>
        </p:txBody>
      </p:sp>
      <p:sp>
        <p:nvSpPr>
          <p:cNvPr id="6" name="Tijdelijke aanduiding voor dianummer 5">
            <a:extLst>
              <a:ext uri="{FF2B5EF4-FFF2-40B4-BE49-F238E27FC236}">
                <a16:creationId xmlns:a16="http://schemas.microsoft.com/office/drawing/2014/main" id="{19F7A5B2-8607-458E-9C17-9420EDE019A8}"/>
              </a:ext>
            </a:extLst>
          </p:cNvPr>
          <p:cNvSpPr>
            <a:spLocks noGrp="1"/>
          </p:cNvSpPr>
          <p:nvPr>
            <p:ph type="sldNum" sz="quarter" idx="12"/>
          </p:nvPr>
        </p:nvSpPr>
        <p:spPr/>
        <p:txBody>
          <a:bodyPr/>
          <a:lstStyle/>
          <a:p>
            <a:fld id="{45B76B8B-DE07-48A4-9913-B57A52F2F853}" type="slidenum">
              <a:rPr lang="nl-NL" noProof="0" smtClean="0"/>
              <a:t>9</a:t>
            </a:fld>
            <a:endParaRPr lang="nl-NL" noProof="0"/>
          </a:p>
        </p:txBody>
      </p:sp>
      <p:sp>
        <p:nvSpPr>
          <p:cNvPr id="10" name="Titel 1">
            <a:extLst>
              <a:ext uri="{FF2B5EF4-FFF2-40B4-BE49-F238E27FC236}">
                <a16:creationId xmlns:a16="http://schemas.microsoft.com/office/drawing/2014/main" id="{CF5BBF86-3947-47E4-BCAA-A6D994A6D87A}"/>
              </a:ext>
            </a:extLst>
          </p:cNvPr>
          <p:cNvSpPr>
            <a:spLocks noGrp="1"/>
          </p:cNvSpPr>
          <p:nvPr>
            <p:ph type="title"/>
          </p:nvPr>
        </p:nvSpPr>
        <p:spPr>
          <a:xfrm>
            <a:off x="371476" y="296863"/>
            <a:ext cx="10724154" cy="1160403"/>
          </a:xfrm>
        </p:spPr>
        <p:txBody>
          <a:bodyPr/>
          <a:lstStyle/>
          <a:p>
            <a:r>
              <a:rPr lang="nl-NL" dirty="0"/>
              <a:t>Waterlichamen en kwaliteitsbeschrijvingen </a:t>
            </a:r>
          </a:p>
        </p:txBody>
      </p:sp>
      <p:sp>
        <p:nvSpPr>
          <p:cNvPr id="12" name="Tekstvak 11">
            <a:extLst>
              <a:ext uri="{FF2B5EF4-FFF2-40B4-BE49-F238E27FC236}">
                <a16:creationId xmlns:a16="http://schemas.microsoft.com/office/drawing/2014/main" id="{D6D2BB28-B74B-4BAA-AA42-100D2D3FC351}"/>
              </a:ext>
            </a:extLst>
          </p:cNvPr>
          <p:cNvSpPr txBox="1"/>
          <p:nvPr/>
        </p:nvSpPr>
        <p:spPr>
          <a:xfrm>
            <a:off x="276154" y="1457266"/>
            <a:ext cx="10914797" cy="1908215"/>
          </a:xfrm>
          <a:prstGeom prst="rect">
            <a:avLst/>
          </a:prstGeom>
          <a:noFill/>
        </p:spPr>
        <p:txBody>
          <a:bodyPr wrap="square">
            <a:spAutoFit/>
          </a:bodyPr>
          <a:lstStyle/>
          <a:p>
            <a:r>
              <a:rPr lang="nl-NL" sz="2000" dirty="0">
                <a:effectLst/>
                <a:ea typeface="Swift-Light"/>
              </a:rPr>
              <a:t>Beschrijvingen en de bijbehorende maatlatten worden per natuurlijk watertype opgesteld. In de voor KRW ontwikkelde typologie voor Nederland zijn 42 natuurlijke watertypen en 13 kunstmatige ‘watertypen’ onderscheiden. </a:t>
            </a:r>
            <a:endParaRPr lang="nl-NL" sz="2000" dirty="0">
              <a:effectLst/>
              <a:ea typeface="Calibri" panose="020F0502020204030204" pitchFamily="34" charset="0"/>
            </a:endParaRPr>
          </a:p>
          <a:p>
            <a:r>
              <a:rPr lang="nl-NL" sz="2000" dirty="0">
                <a:effectLst/>
                <a:ea typeface="Swift-Light"/>
              </a:rPr>
              <a:t>Voor de categorie meren gaat het om 9 typen, voor rivieren om 12 typen en voor overgangs- en kustwateren om 4 typen. </a:t>
            </a:r>
            <a:endParaRPr lang="nl-NL" sz="2000" dirty="0">
              <a:ea typeface="Calibri" panose="020F0502020204030204" pitchFamily="34" charset="0"/>
            </a:endParaRPr>
          </a:p>
          <a:p>
            <a:endParaRPr lang="nl-NL" sz="1800" dirty="0">
              <a:effectLst/>
              <a:ea typeface="Calibri" panose="020F0502020204030204" pitchFamily="34" charset="0"/>
            </a:endParaRPr>
          </a:p>
        </p:txBody>
      </p:sp>
    </p:spTree>
    <p:extLst>
      <p:ext uri="{BB962C8B-B14F-4D97-AF65-F5344CB8AC3E}">
        <p14:creationId xmlns:p14="http://schemas.microsoft.com/office/powerpoint/2010/main" val="3963208689"/>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1119B704A48046A64124561FF3B3FF" ma:contentTypeVersion="14" ma:contentTypeDescription="Een nieuw document maken." ma:contentTypeScope="" ma:versionID="04c76ddd9d874370edf8feb3bde712c1">
  <xsd:schema xmlns:xsd="http://www.w3.org/2001/XMLSchema" xmlns:xs="http://www.w3.org/2001/XMLSchema" xmlns:p="http://schemas.microsoft.com/office/2006/metadata/properties" xmlns:ns2="53db1c64-d159-475e-a504-7a3da4935d8c" xmlns:ns3="4aa6b8cd-8aaf-473e-973b-57fcbd5fd695" targetNamespace="http://schemas.microsoft.com/office/2006/metadata/properties" ma:root="true" ma:fieldsID="41225b45a3a295c816ff735cda59d1fc" ns2:_="" ns3:_="">
    <xsd:import namespace="53db1c64-d159-475e-a504-7a3da4935d8c"/>
    <xsd:import namespace="4aa6b8cd-8aaf-473e-973b-57fcbd5fd6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db1c64-d159-475e-a504-7a3da4935d8c"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6b8cd-8aaf-473e-973b-57fcbd5fd6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1B2D58-936F-4BD2-8FE1-199ADA5CFC5E}">
  <ds:schemaRefs>
    <ds:schemaRef ds:uri="http://schemas.microsoft.com/sharepoint/v3/contenttype/forms"/>
  </ds:schemaRefs>
</ds:datastoreItem>
</file>

<file path=customXml/itemProps2.xml><?xml version="1.0" encoding="utf-8"?>
<ds:datastoreItem xmlns:ds="http://schemas.openxmlformats.org/officeDocument/2006/customXml" ds:itemID="{913B809E-9840-4F61-A777-0ECC9F692F13}">
  <ds:schemaRefs>
    <ds:schemaRef ds:uri="http://schemas.microsoft.com/office/2006/documentManagement/types"/>
    <ds:schemaRef ds:uri="http://schemas.microsoft.com/office/infopath/2007/PartnerControls"/>
    <ds:schemaRef ds:uri="http://purl.org/dc/elements/1.1/"/>
    <ds:schemaRef ds:uri="http://purl.org/dc/dcmitype/"/>
    <ds:schemaRef ds:uri="4aa6b8cd-8aaf-473e-973b-57fcbd5fd695"/>
    <ds:schemaRef ds:uri="http://schemas.openxmlformats.org/package/2006/metadata/core-properties"/>
    <ds:schemaRef ds:uri="53db1c64-d159-475e-a504-7a3da4935d8c"/>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C326D858-1906-495C-B1A3-3C19E233A5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db1c64-d159-475e-a504-7a3da4935d8c"/>
    <ds:schemaRef ds:uri="4aa6b8cd-8aaf-473e-973b-57fcbd5fd6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Yuverta</Template>
  <TotalTime>1614</TotalTime>
  <Words>4243</Words>
  <Application>Microsoft Office PowerPoint</Application>
  <PresentationFormat>Breedbeeld</PresentationFormat>
  <Paragraphs>524</Paragraphs>
  <Slides>55</Slides>
  <Notes>25</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55</vt:i4>
      </vt:variant>
    </vt:vector>
  </HeadingPairs>
  <TitlesOfParts>
    <vt:vector size="63" baseType="lpstr">
      <vt:lpstr>Arial</vt:lpstr>
      <vt:lpstr>Arial Black</vt:lpstr>
      <vt:lpstr>Calibri</vt:lpstr>
      <vt:lpstr>Consolas</vt:lpstr>
      <vt:lpstr>Nunito sans</vt:lpstr>
      <vt:lpstr>Shruti</vt:lpstr>
      <vt:lpstr>Times New Roman</vt:lpstr>
      <vt:lpstr>Yuverta</vt:lpstr>
      <vt:lpstr>Wateronderzoek</vt:lpstr>
      <vt:lpstr>In deze les</vt:lpstr>
      <vt:lpstr>PowerPoint-presentatie</vt:lpstr>
      <vt:lpstr>Waterkwaliteit beoordeling met kaderichtlijn Water</vt:lpstr>
      <vt:lpstr>Welke waterkwaliteit past bij welk water?  </vt:lpstr>
      <vt:lpstr>PowerPoint-presentatie</vt:lpstr>
      <vt:lpstr>PowerPoint-presentatie</vt:lpstr>
      <vt:lpstr>Waterlichamen en kwaliteitsbeschrijvingen </vt:lpstr>
      <vt:lpstr>Waterlichamen en kwaliteitsbeschrijvingen </vt:lpstr>
      <vt:lpstr>PowerPoint-presentatie</vt:lpstr>
      <vt:lpstr>PowerPoint-presentatie</vt:lpstr>
      <vt:lpstr>PowerPoint-presentatie</vt:lpstr>
      <vt:lpstr>PowerPoint-presentatie</vt:lpstr>
      <vt:lpstr>PowerPoint-presentatie</vt:lpstr>
      <vt:lpstr>De meetlatten</vt:lpstr>
      <vt:lpstr>Biologie waterplanten</vt:lpstr>
      <vt:lpstr>Biologie waterinsecten </vt:lpstr>
      <vt:lpstr>PowerPoint-presentatie</vt:lpstr>
      <vt:lpstr>Biologie vissen</vt:lpstr>
      <vt:lpstr>Algemene fysische parameters </vt:lpstr>
      <vt:lpstr>Hydromorfologie </vt:lpstr>
      <vt:lpstr>Micro opdracht  </vt:lpstr>
      <vt:lpstr>Het meetplan waterkwaliteit</vt:lpstr>
      <vt:lpstr>Routinematige monitoring in een meetplan</vt:lpstr>
      <vt:lpstr>Meetstrategie</vt:lpstr>
      <vt:lpstr>Ontwerp meetnet </vt:lpstr>
      <vt:lpstr>Rapportage</vt:lpstr>
      <vt:lpstr>PowerPoint-presentatie</vt:lpstr>
      <vt:lpstr>Waarom een meetplan? </vt:lpstr>
      <vt:lpstr>Standaard procedure voorschriften</vt:lpstr>
      <vt:lpstr>Voorbeeld veldparameters bacteriologisch onderzoek</vt:lpstr>
      <vt:lpstr>PowerPoint-presentatie</vt:lpstr>
      <vt:lpstr>Hydromorfologisch onderzoek</vt:lpstr>
      <vt:lpstr>Parameters hydrologisch onderzoek</vt:lpstr>
      <vt:lpstr>Parameters bij het onderzoek van oppervlaktewater</vt:lpstr>
      <vt:lpstr>Fysische parameters</vt:lpstr>
      <vt:lpstr>Chemische parameters</vt:lpstr>
      <vt:lpstr>Chemische parameters</vt:lpstr>
      <vt:lpstr>Biologische parameters </vt:lpstr>
      <vt:lpstr>Het wateronderzoek Trede 6</vt:lpstr>
      <vt:lpstr>Het wateronderzoek Trede 6</vt:lpstr>
      <vt:lpstr>Het wateronderzoek Trede 6</vt:lpstr>
      <vt:lpstr>Het wateronderzoek Trede 6</vt:lpstr>
      <vt:lpstr>De waterloop</vt:lpstr>
      <vt:lpstr>PowerPoint-presentatie</vt:lpstr>
      <vt:lpstr>Verhang en verval </vt:lpstr>
      <vt:lpstr>Oefenopdracht </vt:lpstr>
      <vt:lpstr>Waterketen</vt:lpstr>
      <vt:lpstr>Waterketen</vt:lpstr>
      <vt:lpstr>Riolering</vt:lpstr>
      <vt:lpstr>Gemengde rioolsystemen</vt:lpstr>
      <vt:lpstr>Gescheiden rioolsystemen</vt:lpstr>
      <vt:lpstr>Verbeterde systemen</vt:lpstr>
      <vt:lpstr>PROBLEEM1!!1</vt:lpstr>
      <vt:lpstr>Zijn we klaar?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 Luijten</dc:creator>
  <dc:description>Template by HQ Solutions</dc:description>
  <cp:lastModifiedBy>Rob Luijten</cp:lastModifiedBy>
  <cp:revision>33</cp:revision>
  <dcterms:created xsi:type="dcterms:W3CDTF">2021-03-01T11:59:21Z</dcterms:created>
  <dcterms:modified xsi:type="dcterms:W3CDTF">2022-03-08T07:53:15Z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0x010100401119B704A48046A64124561FF3B3FF</vt:lpwstr>
  </property>
</Properties>
</file>