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1875D9E6-DFD8-4017-AC26-6DBEBDA2F2B7}"/>
    <pc:docChg chg="modSld">
      <pc:chgData name="Marieke Drabbe" userId="b9b1a049-6b87-453c-9d4e-1b3ea0ffd634" providerId="ADAL" clId="{1875D9E6-DFD8-4017-AC26-6DBEBDA2F2B7}" dt="2021-08-29T15:16:37.776" v="73" actId="207"/>
      <pc:docMkLst>
        <pc:docMk/>
      </pc:docMkLst>
      <pc:sldChg chg="addSp delSp modSp mod">
        <pc:chgData name="Marieke Drabbe" userId="b9b1a049-6b87-453c-9d4e-1b3ea0ffd634" providerId="ADAL" clId="{1875D9E6-DFD8-4017-AC26-6DBEBDA2F2B7}" dt="2021-08-29T15:16:37.776" v="73" actId="207"/>
        <pc:sldMkLst>
          <pc:docMk/>
          <pc:sldMk cId="2511553166" sldId="257"/>
        </pc:sldMkLst>
        <pc:spChg chg="mod">
          <ac:chgData name="Marieke Drabbe" userId="b9b1a049-6b87-453c-9d4e-1b3ea0ffd634" providerId="ADAL" clId="{1875D9E6-DFD8-4017-AC26-6DBEBDA2F2B7}" dt="2021-08-29T15:16:26.045" v="72" actId="20577"/>
          <ac:spMkLst>
            <pc:docMk/>
            <pc:sldMk cId="2511553166" sldId="257"/>
            <ac:spMk id="4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4:27.272" v="0"/>
          <ac:spMkLst>
            <pc:docMk/>
            <pc:sldMk cId="2511553166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5:32.191" v="39" actId="1076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4:51.862" v="3" actId="1076"/>
          <ac:spMkLst>
            <pc:docMk/>
            <pc:sldMk cId="2511553166" sldId="257"/>
            <ac:spMk id="19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5:35.175" v="41" actId="1076"/>
          <ac:spMkLst>
            <pc:docMk/>
            <pc:sldMk cId="2511553166" sldId="257"/>
            <ac:spMk id="20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4:37.953" v="1"/>
          <ac:spMkLst>
            <pc:docMk/>
            <pc:sldMk cId="2511553166" sldId="257"/>
            <ac:spMk id="21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6:37.776" v="73" actId="207"/>
          <ac:spMkLst>
            <pc:docMk/>
            <pc:sldMk cId="2511553166" sldId="257"/>
            <ac:spMk id="23" creationId="{00000000-0000-0000-0000-000000000000}"/>
          </ac:spMkLst>
        </pc:spChg>
        <pc:picChg chg="mod">
          <ac:chgData name="Marieke Drabbe" userId="b9b1a049-6b87-453c-9d4e-1b3ea0ffd634" providerId="ADAL" clId="{1875D9E6-DFD8-4017-AC26-6DBEBDA2F2B7}" dt="2021-08-29T15:15:36.991" v="42" actId="1076"/>
          <ac:picMkLst>
            <pc:docMk/>
            <pc:sldMk cId="2511553166" sldId="257"/>
            <ac:picMk id="12" creationId="{00000000-0000-0000-0000-000000000000}"/>
          </ac:picMkLst>
        </pc:picChg>
        <pc:picChg chg="mod">
          <ac:chgData name="Marieke Drabbe" userId="b9b1a049-6b87-453c-9d4e-1b3ea0ffd634" providerId="ADAL" clId="{1875D9E6-DFD8-4017-AC26-6DBEBDA2F2B7}" dt="2021-08-29T15:15:41.600" v="44" actId="1076"/>
          <ac:picMkLst>
            <pc:docMk/>
            <pc:sldMk cId="2511553166" sldId="257"/>
            <ac:picMk id="13" creationId="{00000000-0000-0000-0000-000000000000}"/>
          </ac:picMkLst>
        </pc:picChg>
        <pc:picChg chg="mod">
          <ac:chgData name="Marieke Drabbe" userId="b9b1a049-6b87-453c-9d4e-1b3ea0ffd634" providerId="ADAL" clId="{1875D9E6-DFD8-4017-AC26-6DBEBDA2F2B7}" dt="2021-08-29T15:15:39.202" v="43" actId="1076"/>
          <ac:picMkLst>
            <pc:docMk/>
            <pc:sldMk cId="2511553166" sldId="257"/>
            <ac:picMk id="15" creationId="{00000000-0000-0000-0000-000000000000}"/>
          </ac:picMkLst>
        </pc:picChg>
        <pc:picChg chg="mod">
          <ac:chgData name="Marieke Drabbe" userId="b9b1a049-6b87-453c-9d4e-1b3ea0ffd634" providerId="ADAL" clId="{1875D9E6-DFD8-4017-AC26-6DBEBDA2F2B7}" dt="2021-08-29T15:15:26.086" v="38" actId="14100"/>
          <ac:picMkLst>
            <pc:docMk/>
            <pc:sldMk cId="2511553166" sldId="257"/>
            <ac:picMk id="18" creationId="{00000000-0000-0000-0000-000000000000}"/>
          </ac:picMkLst>
        </pc:picChg>
        <pc:picChg chg="add del mod">
          <ac:chgData name="Marieke Drabbe" userId="b9b1a049-6b87-453c-9d4e-1b3ea0ffd634" providerId="ADAL" clId="{1875D9E6-DFD8-4017-AC26-6DBEBDA2F2B7}" dt="2021-08-29T15:15:56.281" v="46" actId="478"/>
          <ac:picMkLst>
            <pc:docMk/>
            <pc:sldMk cId="2511553166" sldId="257"/>
            <ac:picMk id="24" creationId="{4F6AD9CE-0987-4FD0-B1E3-4F9105D01A60}"/>
          </ac:picMkLst>
        </pc:picChg>
        <pc:picChg chg="add del mod">
          <ac:chgData name="Marieke Drabbe" userId="b9b1a049-6b87-453c-9d4e-1b3ea0ffd634" providerId="ADAL" clId="{1875D9E6-DFD8-4017-AC26-6DBEBDA2F2B7}" dt="2021-08-29T15:15:56.281" v="46" actId="478"/>
          <ac:picMkLst>
            <pc:docMk/>
            <pc:sldMk cId="2511553166" sldId="257"/>
            <ac:picMk id="25" creationId="{AA7035FE-196D-44B0-9486-12CAE944B0E9}"/>
          </ac:picMkLst>
        </pc:picChg>
        <pc:picChg chg="add del mod">
          <ac:chgData name="Marieke Drabbe" userId="b9b1a049-6b87-453c-9d4e-1b3ea0ffd634" providerId="ADAL" clId="{1875D9E6-DFD8-4017-AC26-6DBEBDA2F2B7}" dt="2021-08-29T15:15:56.281" v="46" actId="478"/>
          <ac:picMkLst>
            <pc:docMk/>
            <pc:sldMk cId="2511553166" sldId="257"/>
            <ac:picMk id="26" creationId="{027D64B3-A2A5-4A61-A4AE-58986E52D813}"/>
          </ac:picMkLst>
        </pc:picChg>
        <pc:picChg chg="add mod">
          <ac:chgData name="Marieke Drabbe" userId="b9b1a049-6b87-453c-9d4e-1b3ea0ffd634" providerId="ADAL" clId="{1875D9E6-DFD8-4017-AC26-6DBEBDA2F2B7}" dt="2021-08-29T15:16:08.238" v="49" actId="1076"/>
          <ac:picMkLst>
            <pc:docMk/>
            <pc:sldMk cId="2511553166" sldId="257"/>
            <ac:picMk id="27" creationId="{D972E827-A7FE-4BDE-92D3-9621F0D011FF}"/>
          </ac:picMkLst>
        </pc:picChg>
      </pc:sldChg>
    </pc:docChg>
  </pc:docChgLst>
  <pc:docChgLst>
    <pc:chgData name="Gerjan de Ruiter" userId="5d7c516b-9dcd-41a8-99d3-54425d29895b" providerId="ADAL" clId="{C868314B-A98D-4263-8DDD-C9C1106F2ABC}"/>
    <pc:docChg chg="modSld">
      <pc:chgData name="Gerjan de Ruiter" userId="5d7c516b-9dcd-41a8-99d3-54425d29895b" providerId="ADAL" clId="{C868314B-A98D-4263-8DDD-C9C1106F2ABC}" dt="2022-02-02T13:44:10.382" v="26" actId="20577"/>
      <pc:docMkLst>
        <pc:docMk/>
      </pc:docMkLst>
      <pc:sldChg chg="modSp mod">
        <pc:chgData name="Gerjan de Ruiter" userId="5d7c516b-9dcd-41a8-99d3-54425d29895b" providerId="ADAL" clId="{C868314B-A98D-4263-8DDD-C9C1106F2ABC}" dt="2022-02-02T13:44:10.382" v="26" actId="20577"/>
        <pc:sldMkLst>
          <pc:docMk/>
          <pc:sldMk cId="2511553166" sldId="257"/>
        </pc:sldMkLst>
        <pc:spChg chg="mod">
          <ac:chgData name="Gerjan de Ruiter" userId="5d7c516b-9dcd-41a8-99d3-54425d29895b" providerId="ADAL" clId="{C868314B-A98D-4263-8DDD-C9C1106F2ABC}" dt="2022-02-02T13:43:53.442" v="5" actId="20577"/>
          <ac:spMkLst>
            <pc:docMk/>
            <pc:sldMk cId="2511553166" sldId="257"/>
            <ac:spMk id="4" creationId="{00000000-0000-0000-0000-000000000000}"/>
          </ac:spMkLst>
        </pc:spChg>
        <pc:spChg chg="mod">
          <ac:chgData name="Gerjan de Ruiter" userId="5d7c516b-9dcd-41a8-99d3-54425d29895b" providerId="ADAL" clId="{C868314B-A98D-4263-8DDD-C9C1106F2ABC}" dt="2022-02-02T13:44:10.382" v="26" actId="20577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Gerjan de Ruiter" userId="5d7c516b-9dcd-41a8-99d3-54425d29895b" providerId="ADAL" clId="{C868314B-A98D-4263-8DDD-C9C1106F2ABC}" dt="2022-02-02T13:44:02.291" v="6" actId="20577"/>
          <ac:spMkLst>
            <pc:docMk/>
            <pc:sldMk cId="2511553166" sldId="257"/>
            <ac:spMk id="23" creationId="{00000000-0000-0000-0000-000000000000}"/>
          </ac:spMkLst>
        </pc:spChg>
      </pc:sldChg>
    </pc:docChg>
  </pc:docChgLst>
  <pc:docChgLst>
    <pc:chgData name="Gerjan Ruiter" userId="5d7c516b-9dcd-41a8-99d3-54425d29895b" providerId="ADAL" clId="{7F6ECCAB-5BE4-4930-B6C5-D9D75DCFCD76}"/>
    <pc:docChg chg="modSld">
      <pc:chgData name="Gerjan Ruiter" userId="5d7c516b-9dcd-41a8-99d3-54425d29895b" providerId="ADAL" clId="{7F6ECCAB-5BE4-4930-B6C5-D9D75DCFCD76}" dt="2022-02-21T10:14:02.628" v="57" actId="1076"/>
      <pc:docMkLst>
        <pc:docMk/>
      </pc:docMkLst>
      <pc:sldChg chg="modSp mod">
        <pc:chgData name="Gerjan Ruiter" userId="5d7c516b-9dcd-41a8-99d3-54425d29895b" providerId="ADAL" clId="{7F6ECCAB-5BE4-4930-B6C5-D9D75DCFCD76}" dt="2022-02-21T10:14:02.628" v="57" actId="1076"/>
        <pc:sldMkLst>
          <pc:docMk/>
          <pc:sldMk cId="2511553166" sldId="257"/>
        </pc:sldMkLst>
        <pc:spChg chg="mod">
          <ac:chgData name="Gerjan Ruiter" userId="5d7c516b-9dcd-41a8-99d3-54425d29895b" providerId="ADAL" clId="{7F6ECCAB-5BE4-4930-B6C5-D9D75DCFCD76}" dt="2022-02-21T10:14:02.628" v="57" actId="1076"/>
          <ac:spMkLst>
            <pc:docMk/>
            <pc:sldMk cId="2511553166" sldId="257"/>
            <ac:spMk id="23" creationId="{00000000-0000-0000-0000-000000000000}"/>
          </ac:spMkLst>
        </pc:spChg>
      </pc:sldChg>
    </pc:docChg>
  </pc:docChgLst>
  <pc:docChgLst>
    <pc:chgData name="Gerjan de Ruiter" userId="5d7c516b-9dcd-41a8-99d3-54425d29895b" providerId="ADAL" clId="{ED05DBB6-64A8-4709-9FA8-B5C3C636FCB1}"/>
    <pc:docChg chg="undo custSel modSld">
      <pc:chgData name="Gerjan de Ruiter" userId="5d7c516b-9dcd-41a8-99d3-54425d29895b" providerId="ADAL" clId="{ED05DBB6-64A8-4709-9FA8-B5C3C636FCB1}" dt="2021-12-01T13:22:13.471" v="500" actId="20577"/>
      <pc:docMkLst>
        <pc:docMk/>
      </pc:docMkLst>
      <pc:sldChg chg="modSp mod">
        <pc:chgData name="Gerjan de Ruiter" userId="5d7c516b-9dcd-41a8-99d3-54425d29895b" providerId="ADAL" clId="{ED05DBB6-64A8-4709-9FA8-B5C3C636FCB1}" dt="2021-12-01T13:22:13.471" v="500" actId="20577"/>
        <pc:sldMkLst>
          <pc:docMk/>
          <pc:sldMk cId="2511553166" sldId="257"/>
        </pc:sldMkLst>
        <pc:spChg chg="mod">
          <ac:chgData name="Gerjan de Ruiter" userId="5d7c516b-9dcd-41a8-99d3-54425d29895b" providerId="ADAL" clId="{ED05DBB6-64A8-4709-9FA8-B5C3C636FCB1}" dt="2021-12-01T13:21:48.233" v="444" actId="20577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Gerjan de Ruiter" userId="5d7c516b-9dcd-41a8-99d3-54425d29895b" providerId="ADAL" clId="{ED05DBB6-64A8-4709-9FA8-B5C3C636FCB1}" dt="2021-12-01T13:22:13.471" v="500" actId="20577"/>
          <ac:spMkLst>
            <pc:docMk/>
            <pc:sldMk cId="2511553166" sldId="257"/>
            <ac:spMk id="19" creationId="{00000000-0000-0000-0000-000000000000}"/>
          </ac:spMkLst>
        </pc:spChg>
        <pc:spChg chg="mod">
          <ac:chgData name="Gerjan de Ruiter" userId="5d7c516b-9dcd-41a8-99d3-54425d29895b" providerId="ADAL" clId="{ED05DBB6-64A8-4709-9FA8-B5C3C636FCB1}" dt="2021-12-01T13:09:55.584" v="264" actId="20577"/>
          <ac:spMkLst>
            <pc:docMk/>
            <pc:sldMk cId="2511553166" sldId="257"/>
            <ac:spMk id="21" creationId="{00000000-0000-0000-0000-000000000000}"/>
          </ac:spMkLst>
        </pc:spChg>
        <pc:spChg chg="mod">
          <ac:chgData name="Gerjan de Ruiter" userId="5d7c516b-9dcd-41a8-99d3-54425d29895b" providerId="ADAL" clId="{ED05DBB6-64A8-4709-9FA8-B5C3C636FCB1}" dt="2021-12-01T13:21:28.780" v="409" actId="207"/>
          <ac:spMkLst>
            <pc:docMk/>
            <pc:sldMk cId="2511553166" sldId="257"/>
            <ac:spMk id="23" creationId="{00000000-0000-0000-0000-000000000000}"/>
          </ac:spMkLst>
        </pc:spChg>
        <pc:picChg chg="mod">
          <ac:chgData name="Gerjan de Ruiter" userId="5d7c516b-9dcd-41a8-99d3-54425d29895b" providerId="ADAL" clId="{ED05DBB6-64A8-4709-9FA8-B5C3C636FCB1}" dt="2021-12-01T13:10:08.740" v="266" actId="1076"/>
          <ac:picMkLst>
            <pc:docMk/>
            <pc:sldMk cId="2511553166" sldId="257"/>
            <ac:picMk id="27" creationId="{D972E827-A7FE-4BDE-92D3-9621F0D011FF}"/>
          </ac:picMkLst>
        </pc:picChg>
      </pc:sldChg>
    </pc:docChg>
  </pc:docChgLst>
  <pc:docChgLst>
    <pc:chgData name="Gerjan de Ruiter" userId="5d7c516b-9dcd-41a8-99d3-54425d29895b" providerId="ADAL" clId="{495C75DC-001D-47EC-9A75-92712E468099}"/>
    <pc:docChg chg="undo custSel modSld">
      <pc:chgData name="Gerjan de Ruiter" userId="5d7c516b-9dcd-41a8-99d3-54425d29895b" providerId="ADAL" clId="{495C75DC-001D-47EC-9A75-92712E468099}" dt="2022-02-02T13:39:00.512" v="480" actId="1076"/>
      <pc:docMkLst>
        <pc:docMk/>
      </pc:docMkLst>
      <pc:sldChg chg="addSp delSp modSp mod">
        <pc:chgData name="Gerjan de Ruiter" userId="5d7c516b-9dcd-41a8-99d3-54425d29895b" providerId="ADAL" clId="{495C75DC-001D-47EC-9A75-92712E468099}" dt="2022-02-02T13:39:00.512" v="480" actId="1076"/>
        <pc:sldMkLst>
          <pc:docMk/>
          <pc:sldMk cId="2511553166" sldId="257"/>
        </pc:sldMkLst>
        <pc:spChg chg="mod">
          <ac:chgData name="Gerjan de Ruiter" userId="5d7c516b-9dcd-41a8-99d3-54425d29895b" providerId="ADAL" clId="{495C75DC-001D-47EC-9A75-92712E468099}" dt="2022-02-02T12:52:24.519" v="16" actId="20577"/>
          <ac:spMkLst>
            <pc:docMk/>
            <pc:sldMk cId="2511553166" sldId="257"/>
            <ac:spMk id="4" creationId="{00000000-0000-0000-0000-000000000000}"/>
          </ac:spMkLst>
        </pc:spChg>
        <pc:spChg chg="mod">
          <ac:chgData name="Gerjan de Ruiter" userId="5d7c516b-9dcd-41a8-99d3-54425d29895b" providerId="ADAL" clId="{495C75DC-001D-47EC-9A75-92712E468099}" dt="2022-02-02T13:30:23.771" v="381" actId="404"/>
          <ac:spMkLst>
            <pc:docMk/>
            <pc:sldMk cId="2511553166" sldId="257"/>
            <ac:spMk id="6" creationId="{00000000-0000-0000-0000-000000000000}"/>
          </ac:spMkLst>
        </pc:spChg>
        <pc:spChg chg="mod">
          <ac:chgData name="Gerjan de Ruiter" userId="5d7c516b-9dcd-41a8-99d3-54425d29895b" providerId="ADAL" clId="{495C75DC-001D-47EC-9A75-92712E468099}" dt="2022-02-02T13:38:27.965" v="472" actId="14100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Gerjan de Ruiter" userId="5d7c516b-9dcd-41a8-99d3-54425d29895b" providerId="ADAL" clId="{495C75DC-001D-47EC-9A75-92712E468099}" dt="2022-02-02T13:31:52.089" v="467" actId="20577"/>
          <ac:spMkLst>
            <pc:docMk/>
            <pc:sldMk cId="2511553166" sldId="257"/>
            <ac:spMk id="19" creationId="{00000000-0000-0000-0000-000000000000}"/>
          </ac:spMkLst>
        </pc:spChg>
        <pc:spChg chg="mod">
          <ac:chgData name="Gerjan de Ruiter" userId="5d7c516b-9dcd-41a8-99d3-54425d29895b" providerId="ADAL" clId="{495C75DC-001D-47EC-9A75-92712E468099}" dt="2022-02-02T13:38:43.157" v="476" actId="14100"/>
          <ac:spMkLst>
            <pc:docMk/>
            <pc:sldMk cId="2511553166" sldId="257"/>
            <ac:spMk id="20" creationId="{00000000-0000-0000-0000-000000000000}"/>
          </ac:spMkLst>
        </pc:spChg>
        <pc:spChg chg="mod">
          <ac:chgData name="Gerjan de Ruiter" userId="5d7c516b-9dcd-41a8-99d3-54425d29895b" providerId="ADAL" clId="{495C75DC-001D-47EC-9A75-92712E468099}" dt="2022-02-02T13:30:51.129" v="384" actId="12"/>
          <ac:spMkLst>
            <pc:docMk/>
            <pc:sldMk cId="2511553166" sldId="257"/>
            <ac:spMk id="21" creationId="{00000000-0000-0000-0000-000000000000}"/>
          </ac:spMkLst>
        </pc:spChg>
        <pc:spChg chg="mod">
          <ac:chgData name="Gerjan de Ruiter" userId="5d7c516b-9dcd-41a8-99d3-54425d29895b" providerId="ADAL" clId="{495C75DC-001D-47EC-9A75-92712E468099}" dt="2022-02-02T13:38:35.641" v="474" actId="14100"/>
          <ac:spMkLst>
            <pc:docMk/>
            <pc:sldMk cId="2511553166" sldId="257"/>
            <ac:spMk id="23" creationId="{00000000-0000-0000-0000-000000000000}"/>
          </ac:spMkLst>
        </pc:spChg>
        <pc:picChg chg="mod">
          <ac:chgData name="Gerjan de Ruiter" userId="5d7c516b-9dcd-41a8-99d3-54425d29895b" providerId="ADAL" clId="{495C75DC-001D-47EC-9A75-92712E468099}" dt="2022-02-02T13:38:03.373" v="468" actId="1076"/>
          <ac:picMkLst>
            <pc:docMk/>
            <pc:sldMk cId="2511553166" sldId="257"/>
            <ac:picMk id="12" creationId="{00000000-0000-0000-0000-000000000000}"/>
          </ac:picMkLst>
        </pc:picChg>
        <pc:picChg chg="mod">
          <ac:chgData name="Gerjan de Ruiter" userId="5d7c516b-9dcd-41a8-99d3-54425d29895b" providerId="ADAL" clId="{495C75DC-001D-47EC-9A75-92712E468099}" dt="2022-02-02T13:38:17.307" v="470" actId="1076"/>
          <ac:picMkLst>
            <pc:docMk/>
            <pc:sldMk cId="2511553166" sldId="257"/>
            <ac:picMk id="13" creationId="{00000000-0000-0000-0000-000000000000}"/>
          </ac:picMkLst>
        </pc:picChg>
        <pc:picChg chg="mod">
          <ac:chgData name="Gerjan de Ruiter" userId="5d7c516b-9dcd-41a8-99d3-54425d29895b" providerId="ADAL" clId="{495C75DC-001D-47EC-9A75-92712E468099}" dt="2022-02-02T13:38:10.082" v="469" actId="1076"/>
          <ac:picMkLst>
            <pc:docMk/>
            <pc:sldMk cId="2511553166" sldId="257"/>
            <ac:picMk id="15" creationId="{00000000-0000-0000-0000-000000000000}"/>
          </ac:picMkLst>
        </pc:picChg>
        <pc:picChg chg="mod">
          <ac:chgData name="Gerjan de Ruiter" userId="5d7c516b-9dcd-41a8-99d3-54425d29895b" providerId="ADAL" clId="{495C75DC-001D-47EC-9A75-92712E468099}" dt="2022-02-02T12:58:23.670" v="358" actId="1076"/>
          <ac:picMkLst>
            <pc:docMk/>
            <pc:sldMk cId="2511553166" sldId="257"/>
            <ac:picMk id="16" creationId="{00000000-0000-0000-0000-000000000000}"/>
          </ac:picMkLst>
        </pc:picChg>
        <pc:picChg chg="add mod">
          <ac:chgData name="Gerjan de Ruiter" userId="5d7c516b-9dcd-41a8-99d3-54425d29895b" providerId="ADAL" clId="{495C75DC-001D-47EC-9A75-92712E468099}" dt="2022-02-02T13:38:51.507" v="478" actId="1076"/>
          <ac:picMkLst>
            <pc:docMk/>
            <pc:sldMk cId="2511553166" sldId="257"/>
            <ac:picMk id="22" creationId="{A4F4D898-A087-4528-B420-0D4B453ED84E}"/>
          </ac:picMkLst>
        </pc:picChg>
        <pc:picChg chg="add mod">
          <ac:chgData name="Gerjan de Ruiter" userId="5d7c516b-9dcd-41a8-99d3-54425d29895b" providerId="ADAL" clId="{495C75DC-001D-47EC-9A75-92712E468099}" dt="2022-02-02T13:39:00.512" v="480" actId="1076"/>
          <ac:picMkLst>
            <pc:docMk/>
            <pc:sldMk cId="2511553166" sldId="257"/>
            <ac:picMk id="24" creationId="{34592634-A737-461E-818D-9B25060455F3}"/>
          </ac:picMkLst>
        </pc:picChg>
        <pc:picChg chg="del">
          <ac:chgData name="Gerjan de Ruiter" userId="5d7c516b-9dcd-41a8-99d3-54425d29895b" providerId="ADAL" clId="{495C75DC-001D-47EC-9A75-92712E468099}" dt="2022-02-02T12:55:30.383" v="82" actId="478"/>
          <ac:picMkLst>
            <pc:docMk/>
            <pc:sldMk cId="2511553166" sldId="257"/>
            <ac:picMk id="27" creationId="{D972E827-A7FE-4BDE-92D3-9621F0D011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57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6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17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67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47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6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76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94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84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1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85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87C5-006E-460A-978A-3D7B1DC14448}" type="datetimeFigureOut">
              <a:rPr lang="nl-NL" smtClean="0"/>
              <a:t>21-2-2022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02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312664" y="76025"/>
            <a:ext cx="11078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2122_DCV_3_CE_Column</a:t>
            </a:r>
            <a:endParaRPr lang="nl-NL" sz="2000" dirty="0">
              <a:ea typeface="Calibri" pitchFamily="34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19036" y="748643"/>
            <a:ext cx="5400000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Leerdoel </a:t>
            </a:r>
          </a:p>
          <a:p>
            <a:pPr>
              <a:defRPr/>
            </a:pPr>
            <a:r>
              <a:rPr lang="nl-NL" sz="1050" dirty="0"/>
              <a:t>Je kunt informatie over klimaatverandering, milieuvervuiling, biodiversiteitverlies of leveringsrisico verzamelen en feitelijk controleren.</a:t>
            </a:r>
          </a:p>
          <a:p>
            <a:pPr>
              <a:defRPr/>
            </a:pPr>
            <a:r>
              <a:rPr lang="nl-NL" sz="1050" dirty="0"/>
              <a:t>Je kunt begrippen toepassen</a:t>
            </a:r>
          </a:p>
          <a:p>
            <a:pPr>
              <a:defRPr/>
            </a:pPr>
            <a:r>
              <a:rPr lang="nl-NL" sz="1050" dirty="0"/>
              <a:t>Je kunt informatie aanbieden gericht op een bepaalde doelgroep</a:t>
            </a:r>
            <a:endParaRPr lang="nl-NL" sz="1050" b="1" dirty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593106" y="3306340"/>
            <a:ext cx="4320000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Wikiwijs; </a:t>
            </a:r>
            <a:r>
              <a:rPr lang="nl-NL" sz="1100">
                <a:ea typeface="Calibri" pitchFamily="34" charset="0"/>
                <a:cs typeface="Arial" charset="0"/>
              </a:rPr>
              <a:t>specialisatie lessen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637" y="792525"/>
            <a:ext cx="363917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0949" y="3346681"/>
            <a:ext cx="315289" cy="29079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5"/>
          <a:srcRect l="17050" t="33024" r="61669" b="30375"/>
          <a:stretch/>
        </p:blipFill>
        <p:spPr>
          <a:xfrm>
            <a:off x="7132488" y="2342931"/>
            <a:ext cx="292213" cy="263054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996" y="3981587"/>
            <a:ext cx="299030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4401" y="1702251"/>
            <a:ext cx="256221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8"/>
          <a:srcRect l="21805" r="10840"/>
          <a:stretch/>
        </p:blipFill>
        <p:spPr>
          <a:xfrm>
            <a:off x="865458" y="685797"/>
            <a:ext cx="363917" cy="476511"/>
          </a:xfrm>
          <a:prstGeom prst="rect">
            <a:avLst/>
          </a:prstGeom>
        </p:spPr>
      </p:pic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319036" y="4091042"/>
            <a:ext cx="5400000" cy="22159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Ga op zoek naar informatie die jou aanspreekt, dat gaat over klimaatverandering, milieuvervuiling,  biodiversiteitverlies of leveringsrisico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Lees je in op het onderwerp, gebruik hier verschillende bronnen voor.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Bepaal voor jezelf wat de kern van het probleem 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Ga op zoek naar politieke partijen en organisaties die verandering willen omtrent het probleem.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Begin met het bepalen welk onderwerp je in welke alinea wil.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Zoek eventueel voorbeelden en maak een start met het schrijven van de column.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Bij de inleiding, zorg je ervoor dat de lezer genoeg informatie krijgt. Tip een origineel begin zorgt ervoor dat de lezer meer wilt weten over het onderwerp.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Zorg dat je bij de kern echt tot het probleem komt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/>
              <a:t>Zorg voor een doorlopend verhaal.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7593106" y="870622"/>
            <a:ext cx="4320000" cy="1292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Dit product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Je wordt een groepje feedback </a:t>
            </a:r>
            <a:r>
              <a:rPr lang="nl-NL" sz="1100" dirty="0" err="1">
                <a:ea typeface="Calibri" pitchFamily="34" charset="0"/>
                <a:cs typeface="Arial" charset="0"/>
              </a:rPr>
              <a:t>friends</a:t>
            </a:r>
            <a:r>
              <a:rPr lang="nl-NL" sz="1100" dirty="0">
                <a:ea typeface="Calibri" pitchFamily="34" charset="0"/>
                <a:cs typeface="Arial" charset="0"/>
              </a:rPr>
              <a:t>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Beschrijf in je reflectieverslag hoe je het feedback geven ervaren hebt. 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319036" y="1742734"/>
            <a:ext cx="5400000" cy="22159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Product </a:t>
            </a:r>
            <a:r>
              <a:rPr lang="nl-NL" sz="1100" b="1" dirty="0">
                <a:solidFill>
                  <a:srgbClr val="0099FF"/>
                </a:solidFill>
              </a:rPr>
              <a:t>	</a:t>
            </a:r>
          </a:p>
          <a:p>
            <a:pPr>
              <a:defRPr/>
            </a:pPr>
            <a:r>
              <a:rPr lang="nl-NL" sz="1050" dirty="0"/>
              <a:t>Schrijf een artikel/column over klimaatverandering, milieuvervuiling,  biodiversiteitverlies of leveringsrisico. De column heeft minimaal 1000 en maximaal 1500 woorden. De bronnen die je gebruikt in het artikel moeten weergegeven worden volgens APA bronvermelding.</a:t>
            </a:r>
          </a:p>
          <a:p>
            <a:pPr>
              <a:defRPr/>
            </a:pPr>
            <a:r>
              <a:rPr lang="nl-NL" sz="1050" dirty="0"/>
              <a:t>Dit artikel is bedoeld voor een doelgroep van de leeftijd 16 tot 26 jaar. </a:t>
            </a:r>
          </a:p>
          <a:p>
            <a:pPr>
              <a:defRPr/>
            </a:pPr>
            <a:r>
              <a:rPr lang="nl-NL" sz="1050" dirty="0"/>
              <a:t>In het artikel worden de volgende onderwerpen behandeld: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50" dirty="0"/>
              <a:t>Een inleiding waarbij het probleem wordt geïntroduceerd.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50" dirty="0"/>
              <a:t>De kern van het verhaal gaat over het probleem en in de kern ben je kritisch naar het probleem en/of de huidige aanpak van het probleem.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50" dirty="0"/>
              <a:t>Er wordt beschreven wat de politiek er aan doet.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50" dirty="0"/>
              <a:t>Er worden twee manieren beschreven waardoor de lezer zelf kan bijdragen aan een mogelijke oplossing van het probleem. </a:t>
            </a:r>
            <a:endParaRPr lang="nl-NL" sz="1050" dirty="0">
              <a:ea typeface="Calibri" pitchFamily="34" charset="0"/>
              <a:cs typeface="Arial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593106" y="2342397"/>
            <a:ext cx="4320000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ea typeface="Calibri" pitchFamily="34" charset="0"/>
                <a:cs typeface="Arial" charset="0"/>
              </a:rPr>
              <a:t>Bijeenkomsten &amp; Tijd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Specialisatie lessen Circulaire economie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Deadline: 20 maart 2022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Feedback </a:t>
            </a:r>
            <a:r>
              <a:rPr lang="nl-NL" sz="1100" dirty="0" err="1">
                <a:ea typeface="Calibri" pitchFamily="34" charset="0"/>
                <a:cs typeface="Arial" charset="0"/>
              </a:rPr>
              <a:t>friend</a:t>
            </a:r>
            <a:r>
              <a:rPr lang="nl-NL" sz="1100" dirty="0">
                <a:ea typeface="Calibri" pitchFamily="34" charset="0"/>
                <a:cs typeface="Arial" charset="0"/>
              </a:rPr>
              <a:t>: 24 maart 2024</a:t>
            </a:r>
          </a:p>
        </p:txBody>
      </p:sp>
      <p:pic>
        <p:nvPicPr>
          <p:cNvPr id="22" name="Picture 2">
            <a:extLst>
              <a:ext uri="{FF2B5EF4-FFF2-40B4-BE49-F238E27FC236}">
                <a16:creationId xmlns:a16="http://schemas.microsoft.com/office/drawing/2014/main" id="{A4F4D898-A087-4528-B420-0D4B453ED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39819" y="3984723"/>
            <a:ext cx="1866289" cy="97513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34592634-A737-461E-818D-9B25060455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32488" y="3958725"/>
            <a:ext cx="2264961" cy="135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5531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E1CEA7-E0D6-4B08-AE11-BDFC3FF68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A2BDD6-E187-4ED3-AB99-2E52208DC45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8AA4D1C-B5FB-46FE-B1A6-BF32EBB975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373</Words>
  <Application>Microsoft Office PowerPoint</Application>
  <PresentationFormat>Breedbeeld</PresentationFormat>
  <Paragraphs>35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Gerjan Ruiter</cp:lastModifiedBy>
  <cp:revision>29</cp:revision>
  <dcterms:created xsi:type="dcterms:W3CDTF">2016-09-05T11:28:03Z</dcterms:created>
  <dcterms:modified xsi:type="dcterms:W3CDTF">2022-02-21T10:14:05Z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</Properties>
</file>