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3" r:id="rId5"/>
    <p:sldId id="266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77" r:id="rId16"/>
    <p:sldId id="283" r:id="rId17"/>
    <p:sldId id="280" r:id="rId18"/>
    <p:sldId id="28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18CB8-F15F-42ED-8EBC-40F3FEEEB3A7}" v="29" dt="2022-02-23T11:29:53.22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68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07118CB8-F15F-42ED-8EBC-40F3FEEEB3A7}"/>
    <pc:docChg chg="undo custSel addSld delSld modSld sldOrd">
      <pc:chgData name="Thomas Noordeloos" userId="df9f46e9-7760-4f6a-814f-9e8180d7b46a" providerId="ADAL" clId="{07118CB8-F15F-42ED-8EBC-40F3FEEEB3A7}" dt="2022-02-23T11:30:54.722" v="131" actId="207"/>
      <pc:docMkLst>
        <pc:docMk/>
      </pc:docMkLst>
      <pc:sldChg chg="del">
        <pc:chgData name="Thomas Noordeloos" userId="df9f46e9-7760-4f6a-814f-9e8180d7b46a" providerId="ADAL" clId="{07118CB8-F15F-42ED-8EBC-40F3FEEEB3A7}" dt="2022-02-22T16:12:13.426" v="79" actId="47"/>
        <pc:sldMkLst>
          <pc:docMk/>
          <pc:sldMk cId="2400383537" sldId="259"/>
        </pc:sldMkLst>
      </pc:sldChg>
      <pc:sldChg chg="del">
        <pc:chgData name="Thomas Noordeloos" userId="df9f46e9-7760-4f6a-814f-9e8180d7b46a" providerId="ADAL" clId="{07118CB8-F15F-42ED-8EBC-40F3FEEEB3A7}" dt="2022-02-22T16:12:13.426" v="79" actId="47"/>
        <pc:sldMkLst>
          <pc:docMk/>
          <pc:sldMk cId="3279244934" sldId="260"/>
        </pc:sldMkLst>
      </pc:sldChg>
      <pc:sldChg chg="del">
        <pc:chgData name="Thomas Noordeloos" userId="df9f46e9-7760-4f6a-814f-9e8180d7b46a" providerId="ADAL" clId="{07118CB8-F15F-42ED-8EBC-40F3FEEEB3A7}" dt="2022-02-22T15:54:47.573" v="4" actId="47"/>
        <pc:sldMkLst>
          <pc:docMk/>
          <pc:sldMk cId="2376153373" sldId="262"/>
        </pc:sldMkLst>
      </pc:sldChg>
      <pc:sldChg chg="modSp mod">
        <pc:chgData name="Thomas Noordeloos" userId="df9f46e9-7760-4f6a-814f-9e8180d7b46a" providerId="ADAL" clId="{07118CB8-F15F-42ED-8EBC-40F3FEEEB3A7}" dt="2022-02-23T11:30:54.722" v="131" actId="207"/>
        <pc:sldMkLst>
          <pc:docMk/>
          <pc:sldMk cId="2859079353" sldId="263"/>
        </pc:sldMkLst>
        <pc:spChg chg="mod">
          <ac:chgData name="Thomas Noordeloos" userId="df9f46e9-7760-4f6a-814f-9e8180d7b46a" providerId="ADAL" clId="{07118CB8-F15F-42ED-8EBC-40F3FEEEB3A7}" dt="2022-02-23T11:30:37.955" v="128" actId="12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07118CB8-F15F-42ED-8EBC-40F3FEEEB3A7}" dt="2022-02-23T11:30:26.917" v="126" actId="6549"/>
          <ac:spMkLst>
            <pc:docMk/>
            <pc:sldMk cId="2859079353" sldId="263"/>
            <ac:spMk id="6" creationId="{81B96BA2-902A-4078-8942-E8A2417A9A29}"/>
          </ac:spMkLst>
        </pc:spChg>
        <pc:spChg chg="mod">
          <ac:chgData name="Thomas Noordeloos" userId="df9f46e9-7760-4f6a-814f-9e8180d7b46a" providerId="ADAL" clId="{07118CB8-F15F-42ED-8EBC-40F3FEEEB3A7}" dt="2022-02-23T11:30:54.722" v="131" actId="207"/>
          <ac:spMkLst>
            <pc:docMk/>
            <pc:sldMk cId="2859079353" sldId="263"/>
            <ac:spMk id="10" creationId="{60253159-9685-4938-B8A7-8D90D4ABB2F1}"/>
          </ac:spMkLst>
        </pc:spChg>
      </pc:sldChg>
      <pc:sldChg chg="del">
        <pc:chgData name="Thomas Noordeloos" userId="df9f46e9-7760-4f6a-814f-9e8180d7b46a" providerId="ADAL" clId="{07118CB8-F15F-42ED-8EBC-40F3FEEEB3A7}" dt="2022-02-22T15:53:57.573" v="2" actId="47"/>
        <pc:sldMkLst>
          <pc:docMk/>
          <pc:sldMk cId="257395320" sldId="264"/>
        </pc:sldMkLst>
      </pc:sldChg>
      <pc:sldChg chg="del">
        <pc:chgData name="Thomas Noordeloos" userId="df9f46e9-7760-4f6a-814f-9e8180d7b46a" providerId="ADAL" clId="{07118CB8-F15F-42ED-8EBC-40F3FEEEB3A7}" dt="2022-02-22T15:53:57.573" v="2" actId="47"/>
        <pc:sldMkLst>
          <pc:docMk/>
          <pc:sldMk cId="1934081457" sldId="265"/>
        </pc:sldMkLst>
      </pc:sldChg>
      <pc:sldChg chg="del">
        <pc:chgData name="Thomas Noordeloos" userId="df9f46e9-7760-4f6a-814f-9e8180d7b46a" providerId="ADAL" clId="{07118CB8-F15F-42ED-8EBC-40F3FEEEB3A7}" dt="2022-02-22T15:54:47.573" v="4" actId="47"/>
        <pc:sldMkLst>
          <pc:docMk/>
          <pc:sldMk cId="2467516989" sldId="265"/>
        </pc:sldMkLst>
      </pc:sldChg>
      <pc:sldChg chg="ord">
        <pc:chgData name="Thomas Noordeloos" userId="df9f46e9-7760-4f6a-814f-9e8180d7b46a" providerId="ADAL" clId="{07118CB8-F15F-42ED-8EBC-40F3FEEEB3A7}" dt="2022-02-22T15:53:53.380" v="1"/>
        <pc:sldMkLst>
          <pc:docMk/>
          <pc:sldMk cId="4145349442" sldId="266"/>
        </pc:sldMkLst>
      </pc:sldChg>
      <pc:sldChg chg="del">
        <pc:chgData name="Thomas Noordeloos" userId="df9f46e9-7760-4f6a-814f-9e8180d7b46a" providerId="ADAL" clId="{07118CB8-F15F-42ED-8EBC-40F3FEEEB3A7}" dt="2022-02-22T15:53:57.573" v="2" actId="47"/>
        <pc:sldMkLst>
          <pc:docMk/>
          <pc:sldMk cId="235131875" sldId="267"/>
        </pc:sldMkLst>
      </pc:sldChg>
      <pc:sldChg chg="del">
        <pc:chgData name="Thomas Noordeloos" userId="df9f46e9-7760-4f6a-814f-9e8180d7b46a" providerId="ADAL" clId="{07118CB8-F15F-42ED-8EBC-40F3FEEEB3A7}" dt="2022-02-22T15:54:47.573" v="4" actId="47"/>
        <pc:sldMkLst>
          <pc:docMk/>
          <pc:sldMk cId="2476344373" sldId="267"/>
        </pc:sldMkLst>
      </pc:sldChg>
      <pc:sldChg chg="modSp mod">
        <pc:chgData name="Thomas Noordeloos" userId="df9f46e9-7760-4f6a-814f-9e8180d7b46a" providerId="ADAL" clId="{07118CB8-F15F-42ED-8EBC-40F3FEEEB3A7}" dt="2022-02-22T15:55:05.741" v="34" actId="1076"/>
        <pc:sldMkLst>
          <pc:docMk/>
          <pc:sldMk cId="1142948585" sldId="269"/>
        </pc:sldMkLst>
        <pc:spChg chg="mod">
          <ac:chgData name="Thomas Noordeloos" userId="df9f46e9-7760-4f6a-814f-9e8180d7b46a" providerId="ADAL" clId="{07118CB8-F15F-42ED-8EBC-40F3FEEEB3A7}" dt="2022-02-22T15:55:01.412" v="33" actId="20577"/>
          <ac:spMkLst>
            <pc:docMk/>
            <pc:sldMk cId="1142948585" sldId="269"/>
            <ac:spMk id="4" creationId="{00000000-0000-0000-0000-000000000000}"/>
          </ac:spMkLst>
        </pc:spChg>
        <pc:picChg chg="mod">
          <ac:chgData name="Thomas Noordeloos" userId="df9f46e9-7760-4f6a-814f-9e8180d7b46a" providerId="ADAL" clId="{07118CB8-F15F-42ED-8EBC-40F3FEEEB3A7}" dt="2022-02-22T15:55:05.741" v="34" actId="1076"/>
          <ac:picMkLst>
            <pc:docMk/>
            <pc:sldMk cId="1142948585" sldId="269"/>
            <ac:picMk id="2050" creationId="{00000000-0000-0000-0000-000000000000}"/>
          </ac:picMkLst>
        </pc:picChg>
      </pc:sldChg>
      <pc:sldChg chg="modSp modNotesTx">
        <pc:chgData name="Thomas Noordeloos" userId="df9f46e9-7760-4f6a-814f-9e8180d7b46a" providerId="ADAL" clId="{07118CB8-F15F-42ED-8EBC-40F3FEEEB3A7}" dt="2022-02-22T16:00:16.637" v="39"/>
        <pc:sldMkLst>
          <pc:docMk/>
          <pc:sldMk cId="1421360689" sldId="271"/>
        </pc:sldMkLst>
        <pc:picChg chg="mod">
          <ac:chgData name="Thomas Noordeloos" userId="df9f46e9-7760-4f6a-814f-9e8180d7b46a" providerId="ADAL" clId="{07118CB8-F15F-42ED-8EBC-40F3FEEEB3A7}" dt="2022-02-22T15:55:14.894" v="35" actId="14100"/>
          <ac:picMkLst>
            <pc:docMk/>
            <pc:sldMk cId="1421360689" sldId="271"/>
            <ac:picMk id="1026" creationId="{C6E6F594-CB9D-4B06-9A7B-176620A1D0A0}"/>
          </ac:picMkLst>
        </pc:picChg>
      </pc:sldChg>
      <pc:sldChg chg="addSp delSp modSp mod">
        <pc:chgData name="Thomas Noordeloos" userId="df9f46e9-7760-4f6a-814f-9e8180d7b46a" providerId="ADAL" clId="{07118CB8-F15F-42ED-8EBC-40F3FEEEB3A7}" dt="2022-02-22T16:01:56.867" v="45" actId="1076"/>
        <pc:sldMkLst>
          <pc:docMk/>
          <pc:sldMk cId="3797399609" sldId="273"/>
        </pc:sldMkLst>
        <pc:picChg chg="del">
          <ac:chgData name="Thomas Noordeloos" userId="df9f46e9-7760-4f6a-814f-9e8180d7b46a" providerId="ADAL" clId="{07118CB8-F15F-42ED-8EBC-40F3FEEEB3A7}" dt="2022-02-22T16:01:46.973" v="40" actId="478"/>
          <ac:picMkLst>
            <pc:docMk/>
            <pc:sldMk cId="3797399609" sldId="273"/>
            <ac:picMk id="5" creationId="{005B7F7F-F7B9-4BC7-B66A-70864E284F94}"/>
          </ac:picMkLst>
        </pc:picChg>
        <pc:picChg chg="add mod">
          <ac:chgData name="Thomas Noordeloos" userId="df9f46e9-7760-4f6a-814f-9e8180d7b46a" providerId="ADAL" clId="{07118CB8-F15F-42ED-8EBC-40F3FEEEB3A7}" dt="2022-02-22T16:01:56.867" v="45" actId="1076"/>
          <ac:picMkLst>
            <pc:docMk/>
            <pc:sldMk cId="3797399609" sldId="273"/>
            <ac:picMk id="4098" creationId="{3693D4FC-3058-4E41-A218-F6674806277F}"/>
          </ac:picMkLst>
        </pc:picChg>
      </pc:sldChg>
      <pc:sldChg chg="modSp">
        <pc:chgData name="Thomas Noordeloos" userId="df9f46e9-7760-4f6a-814f-9e8180d7b46a" providerId="ADAL" clId="{07118CB8-F15F-42ED-8EBC-40F3FEEEB3A7}" dt="2022-02-22T16:03:59.866" v="46" actId="1076"/>
        <pc:sldMkLst>
          <pc:docMk/>
          <pc:sldMk cId="582446440" sldId="274"/>
        </pc:sldMkLst>
        <pc:picChg chg="mod">
          <ac:chgData name="Thomas Noordeloos" userId="df9f46e9-7760-4f6a-814f-9e8180d7b46a" providerId="ADAL" clId="{07118CB8-F15F-42ED-8EBC-40F3FEEEB3A7}" dt="2022-02-22T16:03:59.866" v="46" actId="1076"/>
          <ac:picMkLst>
            <pc:docMk/>
            <pc:sldMk cId="582446440" sldId="274"/>
            <ac:picMk id="3074" creationId="{3340BCEB-1312-4E2A-9711-6BE35D180F1F}"/>
          </ac:picMkLst>
        </pc:picChg>
      </pc:sldChg>
      <pc:sldChg chg="modAnim">
        <pc:chgData name="Thomas Noordeloos" userId="df9f46e9-7760-4f6a-814f-9e8180d7b46a" providerId="ADAL" clId="{07118CB8-F15F-42ED-8EBC-40F3FEEEB3A7}" dt="2022-02-22T16:06:13.235" v="47"/>
        <pc:sldMkLst>
          <pc:docMk/>
          <pc:sldMk cId="1877306630" sldId="275"/>
        </pc:sldMkLst>
      </pc:sldChg>
      <pc:sldChg chg="addSp delSp modSp mod">
        <pc:chgData name="Thomas Noordeloos" userId="df9f46e9-7760-4f6a-814f-9e8180d7b46a" providerId="ADAL" clId="{07118CB8-F15F-42ED-8EBC-40F3FEEEB3A7}" dt="2022-02-22T16:17:58.023" v="92" actId="1076"/>
        <pc:sldMkLst>
          <pc:docMk/>
          <pc:sldMk cId="2208604027" sldId="277"/>
        </pc:sldMkLst>
        <pc:spChg chg="mod">
          <ac:chgData name="Thomas Noordeloos" userId="df9f46e9-7760-4f6a-814f-9e8180d7b46a" providerId="ADAL" clId="{07118CB8-F15F-42ED-8EBC-40F3FEEEB3A7}" dt="2022-02-22T16:12:06.288" v="78" actId="20577"/>
          <ac:spMkLst>
            <pc:docMk/>
            <pc:sldMk cId="2208604027" sldId="277"/>
            <ac:spMk id="4" creationId="{00000000-0000-0000-0000-000000000000}"/>
          </ac:spMkLst>
        </pc:spChg>
        <pc:picChg chg="add del mod">
          <ac:chgData name="Thomas Noordeloos" userId="df9f46e9-7760-4f6a-814f-9e8180d7b46a" providerId="ADAL" clId="{07118CB8-F15F-42ED-8EBC-40F3FEEEB3A7}" dt="2022-02-22T16:16:53.334" v="85" actId="478"/>
          <ac:picMkLst>
            <pc:docMk/>
            <pc:sldMk cId="2208604027" sldId="277"/>
            <ac:picMk id="3" creationId="{FA06BA5E-AA80-4E8E-B54E-44754FEE5F09}"/>
          </ac:picMkLst>
        </pc:picChg>
        <pc:picChg chg="del">
          <ac:chgData name="Thomas Noordeloos" userId="df9f46e9-7760-4f6a-814f-9e8180d7b46a" providerId="ADAL" clId="{07118CB8-F15F-42ED-8EBC-40F3FEEEB3A7}" dt="2022-02-22T16:12:24.540" v="80" actId="478"/>
          <ac:picMkLst>
            <pc:docMk/>
            <pc:sldMk cId="2208604027" sldId="277"/>
            <ac:picMk id="5" creationId="{39AC30D2-2AD3-4036-931C-FE592843A81B}"/>
          </ac:picMkLst>
        </pc:picChg>
        <pc:picChg chg="add mod">
          <ac:chgData name="Thomas Noordeloos" userId="df9f46e9-7760-4f6a-814f-9e8180d7b46a" providerId="ADAL" clId="{07118CB8-F15F-42ED-8EBC-40F3FEEEB3A7}" dt="2022-02-22T16:17:58.023" v="92" actId="1076"/>
          <ac:picMkLst>
            <pc:docMk/>
            <pc:sldMk cId="2208604027" sldId="277"/>
            <ac:picMk id="6" creationId="{C804BC8D-9818-49EC-B94F-E74509DB22A5}"/>
          </ac:picMkLst>
        </pc:picChg>
        <pc:picChg chg="add mod">
          <ac:chgData name="Thomas Noordeloos" userId="df9f46e9-7760-4f6a-814f-9e8180d7b46a" providerId="ADAL" clId="{07118CB8-F15F-42ED-8EBC-40F3FEEEB3A7}" dt="2022-02-22T16:17:58.023" v="92" actId="1076"/>
          <ac:picMkLst>
            <pc:docMk/>
            <pc:sldMk cId="2208604027" sldId="277"/>
            <ac:picMk id="8" creationId="{18A90FE0-8EC4-497D-B4FD-B05F873B5A9A}"/>
          </ac:picMkLst>
        </pc:picChg>
      </pc:sldChg>
      <pc:sldChg chg="addSp delSp modSp mod modNotesTx">
        <pc:chgData name="Thomas Noordeloos" userId="df9f46e9-7760-4f6a-814f-9e8180d7b46a" providerId="ADAL" clId="{07118CB8-F15F-42ED-8EBC-40F3FEEEB3A7}" dt="2022-02-22T16:11:06.593" v="74"/>
        <pc:sldMkLst>
          <pc:docMk/>
          <pc:sldMk cId="2693919569" sldId="278"/>
        </pc:sldMkLst>
        <pc:spChg chg="mod">
          <ac:chgData name="Thomas Noordeloos" userId="df9f46e9-7760-4f6a-814f-9e8180d7b46a" providerId="ADAL" clId="{07118CB8-F15F-42ED-8EBC-40F3FEEEB3A7}" dt="2022-02-22T16:10:25.767" v="57" actId="20577"/>
          <ac:spMkLst>
            <pc:docMk/>
            <pc:sldMk cId="2693919569" sldId="278"/>
            <ac:spMk id="6" creationId="{F94A0555-0855-47F3-BA07-6149D712A0B1}"/>
          </ac:spMkLst>
        </pc:spChg>
        <pc:picChg chg="add del mod">
          <ac:chgData name="Thomas Noordeloos" userId="df9f46e9-7760-4f6a-814f-9e8180d7b46a" providerId="ADAL" clId="{07118CB8-F15F-42ED-8EBC-40F3FEEEB3A7}" dt="2022-02-22T16:10:32.175" v="62" actId="22"/>
          <ac:picMkLst>
            <pc:docMk/>
            <pc:sldMk cId="2693919569" sldId="278"/>
            <ac:picMk id="5" creationId="{E36FD998-0AA2-4315-8D02-F57ADB3DFDA6}"/>
          </ac:picMkLst>
        </pc:picChg>
        <pc:picChg chg="add mod">
          <ac:chgData name="Thomas Noordeloos" userId="df9f46e9-7760-4f6a-814f-9e8180d7b46a" providerId="ADAL" clId="{07118CB8-F15F-42ED-8EBC-40F3FEEEB3A7}" dt="2022-02-22T16:10:52.675" v="72" actId="1440"/>
          <ac:picMkLst>
            <pc:docMk/>
            <pc:sldMk cId="2693919569" sldId="278"/>
            <ac:picMk id="8" creationId="{8624ED24-7023-4B23-B531-FF3B2D90B9F6}"/>
          </ac:picMkLst>
        </pc:picChg>
        <pc:picChg chg="add del mod">
          <ac:chgData name="Thomas Noordeloos" userId="df9f46e9-7760-4f6a-814f-9e8180d7b46a" providerId="ADAL" clId="{07118CB8-F15F-42ED-8EBC-40F3FEEEB3A7}" dt="2022-02-22T16:10:52.675" v="72" actId="1440"/>
          <ac:picMkLst>
            <pc:docMk/>
            <pc:sldMk cId="2693919569" sldId="278"/>
            <ac:picMk id="6146" creationId="{E23384DF-6EAB-4865-8A3C-E2234D28B223}"/>
          </ac:picMkLst>
        </pc:picChg>
      </pc:sldChg>
      <pc:sldChg chg="modSp">
        <pc:chgData name="Thomas Noordeloos" userId="df9f46e9-7760-4f6a-814f-9e8180d7b46a" providerId="ADAL" clId="{07118CB8-F15F-42ED-8EBC-40F3FEEEB3A7}" dt="2022-02-22T16:11:59.303" v="76" actId="1076"/>
        <pc:sldMkLst>
          <pc:docMk/>
          <pc:sldMk cId="1113718876" sldId="279"/>
        </pc:sldMkLst>
        <pc:picChg chg="mod">
          <ac:chgData name="Thomas Noordeloos" userId="df9f46e9-7760-4f6a-814f-9e8180d7b46a" providerId="ADAL" clId="{07118CB8-F15F-42ED-8EBC-40F3FEEEB3A7}" dt="2022-02-22T16:11:59.303" v="76" actId="1076"/>
          <ac:picMkLst>
            <pc:docMk/>
            <pc:sldMk cId="1113718876" sldId="279"/>
            <ac:picMk id="7170" creationId="{9AEC0BBD-2090-47FA-AFD9-7B6CDB4C5485}"/>
          </ac:picMkLst>
        </pc:picChg>
      </pc:sldChg>
      <pc:sldChg chg="del">
        <pc:chgData name="Thomas Noordeloos" userId="df9f46e9-7760-4f6a-814f-9e8180d7b46a" providerId="ADAL" clId="{07118CB8-F15F-42ED-8EBC-40F3FEEEB3A7}" dt="2022-02-22T16:12:13.426" v="79" actId="47"/>
        <pc:sldMkLst>
          <pc:docMk/>
          <pc:sldMk cId="877968779" sldId="280"/>
        </pc:sldMkLst>
      </pc:sldChg>
      <pc:sldChg chg="addSp delSp modSp new mod">
        <pc:chgData name="Thomas Noordeloos" userId="df9f46e9-7760-4f6a-814f-9e8180d7b46a" providerId="ADAL" clId="{07118CB8-F15F-42ED-8EBC-40F3FEEEB3A7}" dt="2022-02-23T09:21:01.559" v="105" actId="1440"/>
        <pc:sldMkLst>
          <pc:docMk/>
          <pc:sldMk cId="3839758397" sldId="280"/>
        </pc:sldMkLst>
        <pc:spChg chg="del">
          <ac:chgData name="Thomas Noordeloos" userId="df9f46e9-7760-4f6a-814f-9e8180d7b46a" providerId="ADAL" clId="{07118CB8-F15F-42ED-8EBC-40F3FEEEB3A7}" dt="2022-02-23T09:19:51.468" v="95" actId="478"/>
          <ac:spMkLst>
            <pc:docMk/>
            <pc:sldMk cId="3839758397" sldId="280"/>
            <ac:spMk id="2" creationId="{19494C0C-4E7D-42EA-B29F-B62CA52F70D0}"/>
          </ac:spMkLst>
        </pc:spChg>
        <pc:spChg chg="del">
          <ac:chgData name="Thomas Noordeloos" userId="df9f46e9-7760-4f6a-814f-9e8180d7b46a" providerId="ADAL" clId="{07118CB8-F15F-42ED-8EBC-40F3FEEEB3A7}" dt="2022-02-23T09:19:49.653" v="94" actId="478"/>
          <ac:spMkLst>
            <pc:docMk/>
            <pc:sldMk cId="3839758397" sldId="280"/>
            <ac:spMk id="3" creationId="{BD01CF4D-5160-4E5E-8A83-BF59D9B1235C}"/>
          </ac:spMkLst>
        </pc:spChg>
        <pc:picChg chg="add mod modCrop">
          <ac:chgData name="Thomas Noordeloos" userId="df9f46e9-7760-4f6a-814f-9e8180d7b46a" providerId="ADAL" clId="{07118CB8-F15F-42ED-8EBC-40F3FEEEB3A7}" dt="2022-02-23T09:21:01.559" v="105" actId="1440"/>
          <ac:picMkLst>
            <pc:docMk/>
            <pc:sldMk cId="3839758397" sldId="280"/>
            <ac:picMk id="5" creationId="{8AED8C84-628F-45E0-BD48-DF757DC5055A}"/>
          </ac:picMkLst>
        </pc:picChg>
      </pc:sldChg>
      <pc:sldChg chg="addSp delSp modSp add mod">
        <pc:chgData name="Thomas Noordeloos" userId="df9f46e9-7760-4f6a-814f-9e8180d7b46a" providerId="ADAL" clId="{07118CB8-F15F-42ED-8EBC-40F3FEEEB3A7}" dt="2022-02-23T11:20:31.248" v="112" actId="1440"/>
        <pc:sldMkLst>
          <pc:docMk/>
          <pc:sldMk cId="1761634035" sldId="281"/>
        </pc:sldMkLst>
        <pc:picChg chg="add del">
          <ac:chgData name="Thomas Noordeloos" userId="df9f46e9-7760-4f6a-814f-9e8180d7b46a" providerId="ADAL" clId="{07118CB8-F15F-42ED-8EBC-40F3FEEEB3A7}" dt="2022-02-23T11:19:57.469" v="109" actId="478"/>
          <ac:picMkLst>
            <pc:docMk/>
            <pc:sldMk cId="1761634035" sldId="281"/>
            <ac:picMk id="3" creationId="{522F8D09-DCFC-482C-A952-CC69FD422290}"/>
          </ac:picMkLst>
        </pc:picChg>
        <pc:picChg chg="del">
          <ac:chgData name="Thomas Noordeloos" userId="df9f46e9-7760-4f6a-814f-9e8180d7b46a" providerId="ADAL" clId="{07118CB8-F15F-42ED-8EBC-40F3FEEEB3A7}" dt="2022-02-23T11:19:50.984" v="107" actId="478"/>
          <ac:picMkLst>
            <pc:docMk/>
            <pc:sldMk cId="1761634035" sldId="281"/>
            <ac:picMk id="5" creationId="{8AED8C84-628F-45E0-BD48-DF757DC5055A}"/>
          </ac:picMkLst>
        </pc:picChg>
        <pc:picChg chg="add mod">
          <ac:chgData name="Thomas Noordeloos" userId="df9f46e9-7760-4f6a-814f-9e8180d7b46a" providerId="ADAL" clId="{07118CB8-F15F-42ED-8EBC-40F3FEEEB3A7}" dt="2022-02-23T11:20:31.248" v="112" actId="1440"/>
          <ac:picMkLst>
            <pc:docMk/>
            <pc:sldMk cId="1761634035" sldId="281"/>
            <ac:picMk id="6" creationId="{49F8B6BD-842A-44DD-A832-F7803DAC7184}"/>
          </ac:picMkLst>
        </pc:picChg>
      </pc:sldChg>
      <pc:sldChg chg="del">
        <pc:chgData name="Thomas Noordeloos" userId="df9f46e9-7760-4f6a-814f-9e8180d7b46a" providerId="ADAL" clId="{07118CB8-F15F-42ED-8EBC-40F3FEEEB3A7}" dt="2022-02-22T16:12:13.426" v="79" actId="47"/>
        <pc:sldMkLst>
          <pc:docMk/>
          <pc:sldMk cId="3999667106" sldId="281"/>
        </pc:sldMkLst>
      </pc:sldChg>
      <pc:sldChg chg="modSp del mod">
        <pc:chgData name="Thomas Noordeloos" userId="df9f46e9-7760-4f6a-814f-9e8180d7b46a" providerId="ADAL" clId="{07118CB8-F15F-42ED-8EBC-40F3FEEEB3A7}" dt="2022-02-22T16:12:13.426" v="79" actId="47"/>
        <pc:sldMkLst>
          <pc:docMk/>
          <pc:sldMk cId="1480231026" sldId="282"/>
        </pc:sldMkLst>
        <pc:spChg chg="mod">
          <ac:chgData name="Thomas Noordeloos" userId="df9f46e9-7760-4f6a-814f-9e8180d7b46a" providerId="ADAL" clId="{07118CB8-F15F-42ED-8EBC-40F3FEEEB3A7}" dt="2022-02-22T15:54:24.803" v="3" actId="27636"/>
          <ac:spMkLst>
            <pc:docMk/>
            <pc:sldMk cId="1480231026" sldId="282"/>
            <ac:spMk id="7" creationId="{00000000-0000-0000-0000-000000000000}"/>
          </ac:spMkLst>
        </pc:spChg>
      </pc:sldChg>
      <pc:sldChg chg="new del">
        <pc:chgData name="Thomas Noordeloos" userId="df9f46e9-7760-4f6a-814f-9e8180d7b46a" providerId="ADAL" clId="{07118CB8-F15F-42ED-8EBC-40F3FEEEB3A7}" dt="2022-02-23T11:29:49.653" v="115" actId="47"/>
        <pc:sldMkLst>
          <pc:docMk/>
          <pc:sldMk cId="2656335700" sldId="282"/>
        </pc:sldMkLst>
      </pc:sldChg>
      <pc:sldChg chg="del">
        <pc:chgData name="Thomas Noordeloos" userId="df9f46e9-7760-4f6a-814f-9e8180d7b46a" providerId="ADAL" clId="{07118CB8-F15F-42ED-8EBC-40F3FEEEB3A7}" dt="2022-02-22T16:12:13.426" v="79" actId="47"/>
        <pc:sldMkLst>
          <pc:docMk/>
          <pc:sldMk cId="198448673" sldId="283"/>
        </pc:sldMkLst>
      </pc:sldChg>
      <pc:sldChg chg="addSp delSp modSp add mod">
        <pc:chgData name="Thomas Noordeloos" userId="df9f46e9-7760-4f6a-814f-9e8180d7b46a" providerId="ADAL" clId="{07118CB8-F15F-42ED-8EBC-40F3FEEEB3A7}" dt="2022-02-23T11:30:07.117" v="122" actId="1440"/>
        <pc:sldMkLst>
          <pc:docMk/>
          <pc:sldMk cId="3118062093" sldId="283"/>
        </pc:sldMkLst>
        <pc:picChg chg="add mod">
          <ac:chgData name="Thomas Noordeloos" userId="df9f46e9-7760-4f6a-814f-9e8180d7b46a" providerId="ADAL" clId="{07118CB8-F15F-42ED-8EBC-40F3FEEEB3A7}" dt="2022-02-23T11:30:07.117" v="122" actId="1440"/>
          <ac:picMkLst>
            <pc:docMk/>
            <pc:sldMk cId="3118062093" sldId="283"/>
            <ac:picMk id="3" creationId="{11FBFB9D-BC20-4B47-B0ED-B7DFBDAECF8F}"/>
          </ac:picMkLst>
        </pc:picChg>
        <pc:picChg chg="del">
          <ac:chgData name="Thomas Noordeloos" userId="df9f46e9-7760-4f6a-814f-9e8180d7b46a" providerId="ADAL" clId="{07118CB8-F15F-42ED-8EBC-40F3FEEEB3A7}" dt="2022-02-23T11:29:53.221" v="116" actId="478"/>
          <ac:picMkLst>
            <pc:docMk/>
            <pc:sldMk cId="3118062093" sldId="283"/>
            <ac:picMk id="6" creationId="{C804BC8D-9818-49EC-B94F-E74509DB22A5}"/>
          </ac:picMkLst>
        </pc:picChg>
        <pc:picChg chg="del">
          <ac:chgData name="Thomas Noordeloos" userId="df9f46e9-7760-4f6a-814f-9e8180d7b46a" providerId="ADAL" clId="{07118CB8-F15F-42ED-8EBC-40F3FEEEB3A7}" dt="2022-02-23T11:29:53.221" v="116" actId="478"/>
          <ac:picMkLst>
            <pc:docMk/>
            <pc:sldMk cId="3118062093" sldId="283"/>
            <ac:picMk id="8" creationId="{18A90FE0-8EC4-497D-B4FD-B05F873B5A9A}"/>
          </ac:picMkLst>
        </pc:picChg>
      </pc:sldChg>
      <pc:sldChg chg="del">
        <pc:chgData name="Thomas Noordeloos" userId="df9f46e9-7760-4f6a-814f-9e8180d7b46a" providerId="ADAL" clId="{07118CB8-F15F-42ED-8EBC-40F3FEEEB3A7}" dt="2022-02-22T16:12:13.426" v="79" actId="47"/>
        <pc:sldMkLst>
          <pc:docMk/>
          <pc:sldMk cId="343499780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22-2-2022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https://ourworldindata.org/future-population-growth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79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http://www3.weforum.org/docs/WEF_The_Global_Risks_Report_2021.pdf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41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http://www3.weforum.org/docs/WEF_The_Global_Risks_Report_2021.pdf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44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https://ourworldindata.org/grapher/population-by-age-group-to-2100?country=~OWID_WRL</a:t>
            </a:r>
          </a:p>
          <a:p>
            <a:r>
              <a:rPr lang="nl-NL" dirty="0"/>
              <a:t>https://uk.style.yahoo.com/handmaids-tale-fast-approaching-160642582.html?guccounter=1&amp;guce_referrer=aHR0cHM6Ly93d3cuZ29vZ2xlLmNvbS8&amp;guce_referrer_sig=AQAAAK-5uvXRK5yJXV2QcVbwnWqp9aNAO1cMvvSBUFtennlrl2uZNu_HwGoB7NNHx1P9oL_SJmki_McAW419LJS4afVlsvGMvtWxMLHEQwSrRiSbs36H3L2yku4NoIBKJTvQURurgEs-eP_yI-C2ZVbSyFzJRBaNv9mMrkHMPWufJqB_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10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https://ourworldindata.org/future-population-growth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00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17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https://ourworldindata.org/emissions-by-sector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https://www.glassdoor.com/research/whats-driving-cost-of-living/#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74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8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https://madeblue.org/en/water-scarcity-a-major-future-problem/#:~:text=Water%20scarcity%20worldwide&amp;text=%E2%80%9CThere%20will%20probably%20be%20more,in%20The%20New%20York%20Times.&amp;text=The%20WHO%20is%20also%20raising,areas%20with%20permanent%20water%20scarcity.</a:t>
            </a:r>
          </a:p>
          <a:p>
            <a:r>
              <a:rPr lang="nl-NL" dirty="0"/>
              <a:t>https://www.vtv2018.nl/Levensverwachting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7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https://www.biologicaldiversity.org/programs/population_and_sustainability/extinction/index.html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4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5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1358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Workshop ‘Uitdagingen van overbevolking’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0428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8. Tekort zoetwater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4A0555-0855-47F3-BA07-6149D712A0B1}"/>
              </a:ext>
            </a:extLst>
          </p:cNvPr>
          <p:cNvSpPr txBox="1"/>
          <p:nvPr/>
        </p:nvSpPr>
        <p:spPr>
          <a:xfrm>
            <a:off x="1518407" y="4028753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9. Levensverwachting stijgt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3384DF-6EAB-4865-8A3C-E2234D28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56" y="1482334"/>
            <a:ext cx="3580438" cy="2475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624ED24-7023-4B23-B531-FF3B2D90B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258" y="4161465"/>
            <a:ext cx="4475634" cy="2363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91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10. Uitsterven diersoorten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4A0555-0855-47F3-BA07-6149D712A0B1}"/>
              </a:ext>
            </a:extLst>
          </p:cNvPr>
          <p:cNvSpPr txBox="1"/>
          <p:nvPr/>
        </p:nvSpPr>
        <p:spPr>
          <a:xfrm>
            <a:off x="1518406" y="4479316"/>
            <a:ext cx="78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11. Intensievere landbouw</a:t>
            </a:r>
          </a:p>
          <a:p>
            <a:r>
              <a:rPr lang="nl-NL">
                <a:solidFill>
                  <a:srgbClr val="0070C0"/>
                </a:solidFill>
              </a:rPr>
              <a:t>12. Versnelling van klimaatverandering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EC0BBD-2090-47FA-AFD9-7B6CDB4C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5" y="1411194"/>
            <a:ext cx="4880218" cy="36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Global Risk Report 2022</a:t>
            </a:r>
            <a:endParaRPr lang="nl-NL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The Global Risks Report 2022, 17th Edition - Insight Report - World |  ReliefWeb">
            <a:extLst>
              <a:ext uri="{FF2B5EF4-FFF2-40B4-BE49-F238E27FC236}">
                <a16:creationId xmlns:a16="http://schemas.microsoft.com/office/drawing/2014/main" id="{C804BC8D-9818-49EC-B94F-E74509DB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87" y="1590303"/>
            <a:ext cx="3139626" cy="443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A90FE0-8EC4-497D-B4FD-B05F873B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360" y="1112361"/>
            <a:ext cx="3900819" cy="552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60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Global Risk Report 2022</a:t>
            </a:r>
            <a:endParaRPr lang="nl-NL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FBFB9D-BC20-4B47-B0ED-B7DFBDAEC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70" y="1126543"/>
            <a:ext cx="3824859" cy="552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06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AED8C84-628F-45E0-BD48-DF757DC50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88"/>
          <a:stretch/>
        </p:blipFill>
        <p:spPr>
          <a:xfrm>
            <a:off x="915947" y="1326383"/>
            <a:ext cx="10360105" cy="420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75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9F8B6BD-842A-44DD-A832-F7803DAC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278496"/>
            <a:ext cx="10201275" cy="449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63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80" y="1583704"/>
            <a:ext cx="4364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70C0"/>
                </a:solidFill>
              </a:rPr>
              <a:t>Uitdagingen van overbevolking</a:t>
            </a:r>
          </a:p>
          <a:p>
            <a:pPr algn="just"/>
            <a:r>
              <a:rPr lang="nl-NL" sz="1600" dirty="0">
                <a:solidFill>
                  <a:srgbClr val="212121"/>
                </a:solidFill>
              </a:rPr>
              <a:t>Inspiratie sessie waarin jullie worden meegenomen in </a:t>
            </a:r>
            <a:r>
              <a:rPr lang="nl-NL" sz="1600" b="1" dirty="0">
                <a:solidFill>
                  <a:srgbClr val="212121"/>
                </a:solidFill>
              </a:rPr>
              <a:t>12 uitdagingen </a:t>
            </a:r>
            <a:r>
              <a:rPr lang="nl-NL" sz="1600" dirty="0">
                <a:solidFill>
                  <a:srgbClr val="212121"/>
                </a:solidFill>
              </a:rPr>
              <a:t>als gevolg van overbevolking. Daarnaast worden de hoogtepunten van het ‘</a:t>
            </a:r>
            <a:r>
              <a:rPr lang="nl-NL" sz="1600" b="1" dirty="0">
                <a:solidFill>
                  <a:srgbClr val="212121"/>
                </a:solidFill>
              </a:rPr>
              <a:t>The Global </a:t>
            </a:r>
            <a:r>
              <a:rPr lang="nl-NL" sz="1600" b="1" dirty="0" err="1">
                <a:solidFill>
                  <a:srgbClr val="212121"/>
                </a:solidFill>
              </a:rPr>
              <a:t>Risks</a:t>
            </a:r>
            <a:r>
              <a:rPr lang="nl-NL" sz="1600" b="1" dirty="0">
                <a:solidFill>
                  <a:srgbClr val="212121"/>
                </a:solidFill>
              </a:rPr>
              <a:t> Report 2022</a:t>
            </a:r>
            <a:r>
              <a:rPr lang="nl-NL" sz="1600" dirty="0">
                <a:solidFill>
                  <a:srgbClr val="212121"/>
                </a:solidFill>
              </a:rPr>
              <a:t>’ besproken.</a:t>
            </a:r>
            <a:endParaRPr lang="nl-NL" sz="1600" dirty="0"/>
          </a:p>
          <a:p>
            <a:pPr algn="just"/>
            <a:endParaRPr lang="nl-NL" sz="1600" dirty="0"/>
          </a:p>
          <a:p>
            <a:pPr algn="just"/>
            <a:r>
              <a:rPr lang="nl-NL" sz="1600" b="1" dirty="0">
                <a:solidFill>
                  <a:srgbClr val="0070C0"/>
                </a:solidFill>
              </a:rPr>
              <a:t>Toepassing</a:t>
            </a:r>
          </a:p>
          <a:p>
            <a:r>
              <a:rPr lang="nl-NL" sz="1600" dirty="0"/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/>
              <a:t>LA 1 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/>
              <a:t>Onderdeel 1 ‘Oorzaak maatschappelijke uitdagingen’ </a:t>
            </a:r>
            <a:r>
              <a:rPr lang="nl-NL" sz="1600" dirty="0"/>
              <a:t>van het visiedocument</a:t>
            </a:r>
            <a:r>
              <a:rPr lang="nl-NL" sz="1600" i="1" dirty="0"/>
              <a:t>.</a:t>
            </a:r>
          </a:p>
          <a:p>
            <a:pPr algn="just"/>
            <a:endParaRPr lang="nl-NL" sz="1600" b="1" dirty="0"/>
          </a:p>
          <a:p>
            <a:pPr algn="just"/>
            <a:r>
              <a:rPr lang="nl-NL" sz="1600" b="1" dirty="0">
                <a:solidFill>
                  <a:srgbClr val="0070C0"/>
                </a:solidFill>
              </a:rPr>
              <a:t>Tijdstip - locatie</a:t>
            </a:r>
          </a:p>
          <a:p>
            <a:pPr algn="just"/>
            <a:r>
              <a:rPr lang="nl-NL" sz="1600" b="1" dirty="0"/>
              <a:t>12:45</a:t>
            </a:r>
            <a:r>
              <a:rPr lang="nl-NL" sz="1600" dirty="0"/>
              <a:t> of </a:t>
            </a:r>
            <a:r>
              <a:rPr lang="nl-NL" sz="1600" b="1" dirty="0"/>
              <a:t>13:45</a:t>
            </a:r>
            <a:r>
              <a:rPr lang="nl-NL" sz="1600" dirty="0"/>
              <a:t> - </a:t>
            </a:r>
            <a:r>
              <a:rPr lang="nl-NL" sz="1600" b="1" dirty="0"/>
              <a:t>lokaal 6</a:t>
            </a:r>
            <a:r>
              <a:rPr lang="nl-NL" sz="1600" dirty="0"/>
              <a:t> </a:t>
            </a:r>
          </a:p>
        </p:txBody>
      </p:sp>
      <p:pic>
        <p:nvPicPr>
          <p:cNvPr id="3074" name="Picture 2" descr="The Global Risks Report 2022, 17th Edition - Insight Report - World |  ReliefWeb">
            <a:extLst>
              <a:ext uri="{FF2B5EF4-FFF2-40B4-BE49-F238E27FC236}">
                <a16:creationId xmlns:a16="http://schemas.microsoft.com/office/drawing/2014/main" id="{8D342A09-29D6-4CDA-9D7D-9D6AF140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60" y="1357459"/>
            <a:ext cx="3139626" cy="443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4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Uitdagingen van overbevolking</a:t>
            </a:r>
          </a:p>
        </p:txBody>
      </p:sp>
      <p:pic>
        <p:nvPicPr>
          <p:cNvPr id="2050" name="Picture 2" descr="2019 revision – world population growth 1700 2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7" y="1536059"/>
            <a:ext cx="6919686" cy="49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Demografisch </a:t>
            </a:r>
            <a:r>
              <a:rPr lang="nl-NL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‘Big </a:t>
            </a:r>
            <a:r>
              <a:rPr lang="nl-NL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Fill</a:t>
            </a:r>
            <a:r>
              <a:rPr lang="nl-NL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-Up’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E6F594-CB9D-4B06-9A7B-176620A1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86" y="1246377"/>
            <a:ext cx="6576881" cy="51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6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Afbeeldingsresultaat voor overbevolking">
            <a:extLst>
              <a:ext uri="{FF2B5EF4-FFF2-40B4-BE49-F238E27FC236}">
                <a16:creationId xmlns:a16="http://schemas.microsoft.com/office/drawing/2014/main" id="{8471167F-3ED8-45E8-9FF7-61D56C18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6" y="1246465"/>
            <a:ext cx="4764247" cy="47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>
                <a:solidFill>
                  <a:srgbClr val="0070C0"/>
                </a:solidFill>
              </a:rPr>
              <a:t>Uitputting van natuurlijke grondstoffen</a:t>
            </a:r>
          </a:p>
          <a:p>
            <a:pPr marL="342900" indent="-342900">
              <a:buFont typeface="+mj-lt"/>
              <a:buAutoNum type="arabicPeriod"/>
            </a:pPr>
            <a:endParaRPr lang="nl-NL">
              <a:solidFill>
                <a:srgbClr val="0070C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93D4FC-3058-4E41-A218-F6674806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98" y="2209968"/>
            <a:ext cx="5451203" cy="43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9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2. Aantasting van het milieu</a:t>
            </a:r>
          </a:p>
        </p:txBody>
      </p:sp>
      <p:pic>
        <p:nvPicPr>
          <p:cNvPr id="3074" name="Picture 2" descr="Emissions by sector – pie charts">
            <a:extLst>
              <a:ext uri="{FF2B5EF4-FFF2-40B4-BE49-F238E27FC236}">
                <a16:creationId xmlns:a16="http://schemas.microsoft.com/office/drawing/2014/main" id="{3340BCEB-1312-4E2A-9711-6BE35D18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48" y="2174765"/>
            <a:ext cx="4786303" cy="45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4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3. Conflicten en oorlogen</a:t>
            </a:r>
          </a:p>
          <a:p>
            <a:r>
              <a:rPr lang="nl-NL">
                <a:solidFill>
                  <a:srgbClr val="0070C0"/>
                </a:solidFill>
              </a:rPr>
              <a:t>4. Werkeloosheid</a:t>
            </a:r>
          </a:p>
          <a:p>
            <a:r>
              <a:rPr lang="nl-NL">
                <a:solidFill>
                  <a:srgbClr val="0070C0"/>
                </a:solidFill>
              </a:rPr>
              <a:t>5. Stijging van levensonderhoud</a:t>
            </a:r>
          </a:p>
        </p:txBody>
      </p:sp>
      <p:pic>
        <p:nvPicPr>
          <p:cNvPr id="4100" name="Picture 4" descr="Afbeeldingsresultaat voor cost of Living">
            <a:extLst>
              <a:ext uri="{FF2B5EF4-FFF2-40B4-BE49-F238E27FC236}">
                <a16:creationId xmlns:a16="http://schemas.microsoft.com/office/drawing/2014/main" id="{067050BD-9B75-461B-919E-0C798862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0" y="1411194"/>
            <a:ext cx="4219613" cy="43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6. Pandemieën en epidemieën</a:t>
            </a:r>
          </a:p>
        </p:txBody>
      </p:sp>
      <p:pic>
        <p:nvPicPr>
          <p:cNvPr id="5122" name="Picture 2" descr="Afbeeldingsresultaat voor epidemie">
            <a:extLst>
              <a:ext uri="{FF2B5EF4-FFF2-40B4-BE49-F238E27FC236}">
                <a16:creationId xmlns:a16="http://schemas.microsoft.com/office/drawing/2014/main" id="{BA328541-63E6-4C36-8610-E0902D31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3" y="1656607"/>
            <a:ext cx="4065214" cy="2126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4A0555-0855-47F3-BA07-6149D712A0B1}"/>
              </a:ext>
            </a:extLst>
          </p:cNvPr>
          <p:cNvSpPr txBox="1"/>
          <p:nvPr/>
        </p:nvSpPr>
        <p:spPr>
          <a:xfrm>
            <a:off x="1518407" y="4028753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7. Ondervoeding en voedselschaarste</a:t>
            </a:r>
          </a:p>
        </p:txBody>
      </p:sp>
      <p:pic>
        <p:nvPicPr>
          <p:cNvPr id="5124" name="Picture 4" descr="Afbeeldingsresultaat voor schijf van vijf">
            <a:extLst>
              <a:ext uri="{FF2B5EF4-FFF2-40B4-BE49-F238E27FC236}">
                <a16:creationId xmlns:a16="http://schemas.microsoft.com/office/drawing/2014/main" id="{415D99CF-465B-4905-851F-4D205D7A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60" y="4398085"/>
            <a:ext cx="1796023" cy="17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399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99890D-19C3-4912-9486-C896FCDCF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501</Words>
  <Application>Microsoft Office PowerPoint</Application>
  <PresentationFormat>Breedbeeld</PresentationFormat>
  <Paragraphs>80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PowerPoint-presentatie</vt:lpstr>
      <vt:lpstr>Workshop woensdag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2022-02-23T11:31:00Z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