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77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29C09-2E1F-4FFC-B6EF-EA6E8467B2AF}" v="137" dt="2022-02-07T14:53:46.793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FC429C09-2E1F-4FFC-B6EF-EA6E8467B2AF}"/>
    <pc:docChg chg="undo custSel addSld delSld modSld sldOrd">
      <pc:chgData name="Steven Linkels" userId="82b2834b-7373-49b3-b259-2f89722ff704" providerId="ADAL" clId="{FC429C09-2E1F-4FFC-B6EF-EA6E8467B2AF}" dt="2022-02-07T14:54:40.952" v="2517" actId="20577"/>
      <pc:docMkLst>
        <pc:docMk/>
      </pc:docMkLst>
      <pc:sldChg chg="modSp mod">
        <pc:chgData name="Steven Linkels" userId="82b2834b-7373-49b3-b259-2f89722ff704" providerId="ADAL" clId="{FC429C09-2E1F-4FFC-B6EF-EA6E8467B2AF}" dt="2022-02-07T14:54:40.952" v="2517" actId="20577"/>
        <pc:sldMkLst>
          <pc:docMk/>
          <pc:sldMk cId="1914404811" sldId="256"/>
        </pc:sldMkLst>
        <pc:spChg chg="mod">
          <ac:chgData name="Steven Linkels" userId="82b2834b-7373-49b3-b259-2f89722ff704" providerId="ADAL" clId="{FC429C09-2E1F-4FFC-B6EF-EA6E8467B2AF}" dt="2022-02-07T14:38:44.242" v="2140" actId="20577"/>
          <ac:spMkLst>
            <pc:docMk/>
            <pc:sldMk cId="1914404811" sldId="256"/>
            <ac:spMk id="4" creationId="{7E256807-68E5-45A0-8DD0-5696A7E4E94A}"/>
          </ac:spMkLst>
        </pc:spChg>
        <pc:spChg chg="mod">
          <ac:chgData name="Steven Linkels" userId="82b2834b-7373-49b3-b259-2f89722ff704" providerId="ADAL" clId="{FC429C09-2E1F-4FFC-B6EF-EA6E8467B2AF}" dt="2022-02-07T14:54:40.952" v="2517" actId="20577"/>
          <ac:spMkLst>
            <pc:docMk/>
            <pc:sldMk cId="1914404811" sldId="256"/>
            <ac:spMk id="6" creationId="{81B96BA2-902A-4078-8942-E8A2417A9A29}"/>
          </ac:spMkLst>
        </pc:spChg>
        <pc:spChg chg="mod">
          <ac:chgData name="Steven Linkels" userId="82b2834b-7373-49b3-b259-2f89722ff704" providerId="ADAL" clId="{FC429C09-2E1F-4FFC-B6EF-EA6E8467B2AF}" dt="2022-02-07T12:48:08.606" v="74" actId="5793"/>
          <ac:spMkLst>
            <pc:docMk/>
            <pc:sldMk cId="1914404811" sldId="256"/>
            <ac:spMk id="11" creationId="{5EE0F054-A7F1-4A05-967D-E5A1727AF1BE}"/>
          </ac:spMkLst>
        </pc:spChg>
        <pc:spChg chg="mod">
          <ac:chgData name="Steven Linkels" userId="82b2834b-7373-49b3-b259-2f89722ff704" providerId="ADAL" clId="{FC429C09-2E1F-4FFC-B6EF-EA6E8467B2AF}" dt="2022-02-07T12:48:39.492" v="120" actId="20577"/>
          <ac:spMkLst>
            <pc:docMk/>
            <pc:sldMk cId="1914404811" sldId="256"/>
            <ac:spMk id="12" creationId="{F7D7D343-C446-4269-9CDA-8F6FACD7F614}"/>
          </ac:spMkLst>
        </pc:spChg>
        <pc:graphicFrameChg chg="modGraphic">
          <ac:chgData name="Steven Linkels" userId="82b2834b-7373-49b3-b259-2f89722ff704" providerId="ADAL" clId="{FC429C09-2E1F-4FFC-B6EF-EA6E8467B2AF}" dt="2022-02-07T12:47:48.007" v="38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addSp delSp modSp mod">
        <pc:chgData name="Steven Linkels" userId="82b2834b-7373-49b3-b259-2f89722ff704" providerId="ADAL" clId="{FC429C09-2E1F-4FFC-B6EF-EA6E8467B2AF}" dt="2022-02-07T14:42:16.679" v="2149" actId="14100"/>
        <pc:sldMkLst>
          <pc:docMk/>
          <pc:sldMk cId="2858711220" sldId="257"/>
        </pc:sldMkLst>
        <pc:spChg chg="mod">
          <ac:chgData name="Steven Linkels" userId="82b2834b-7373-49b3-b259-2f89722ff704" providerId="ADAL" clId="{FC429C09-2E1F-4FFC-B6EF-EA6E8467B2AF}" dt="2022-02-07T12:41:01.805" v="1" actId="122"/>
          <ac:spMkLst>
            <pc:docMk/>
            <pc:sldMk cId="2858711220" sldId="257"/>
            <ac:spMk id="2" creationId="{0571DB01-16FC-4CF2-9BFD-9EEB49F0F207}"/>
          </ac:spMkLst>
        </pc:spChg>
        <pc:spChg chg="add del">
          <ac:chgData name="Steven Linkels" userId="82b2834b-7373-49b3-b259-2f89722ff704" providerId="ADAL" clId="{FC429C09-2E1F-4FFC-B6EF-EA6E8467B2AF}" dt="2022-02-07T12:41:06.761" v="3" actId="478"/>
          <ac:spMkLst>
            <pc:docMk/>
            <pc:sldMk cId="2858711220" sldId="257"/>
            <ac:spMk id="4" creationId="{11C018C8-C5B1-4AAA-8665-858C143B6A22}"/>
          </ac:spMkLst>
        </pc:spChg>
        <pc:picChg chg="add mod">
          <ac:chgData name="Steven Linkels" userId="82b2834b-7373-49b3-b259-2f89722ff704" providerId="ADAL" clId="{FC429C09-2E1F-4FFC-B6EF-EA6E8467B2AF}" dt="2022-02-07T14:42:16.679" v="2149" actId="14100"/>
          <ac:picMkLst>
            <pc:docMk/>
            <pc:sldMk cId="2858711220" sldId="257"/>
            <ac:picMk id="6" creationId="{D1699199-BF52-4AE3-9000-EE8C4AB9B9BD}"/>
          </ac:picMkLst>
        </pc:picChg>
        <pc:picChg chg="add mod">
          <ac:chgData name="Steven Linkels" userId="82b2834b-7373-49b3-b259-2f89722ff704" providerId="ADAL" clId="{FC429C09-2E1F-4FFC-B6EF-EA6E8467B2AF}" dt="2022-02-07T14:42:02.996" v="2146" actId="14100"/>
          <ac:picMkLst>
            <pc:docMk/>
            <pc:sldMk cId="2858711220" sldId="257"/>
            <ac:picMk id="8" creationId="{213610F4-0D8E-4AB0-9937-2D792B770DDC}"/>
          </ac:picMkLst>
        </pc:picChg>
      </pc:sldChg>
      <pc:sldChg chg="addSp delSp modSp new mod">
        <pc:chgData name="Steven Linkels" userId="82b2834b-7373-49b3-b259-2f89722ff704" providerId="ADAL" clId="{FC429C09-2E1F-4FFC-B6EF-EA6E8467B2AF}" dt="2022-02-07T13:34:50.927" v="735" actId="20577"/>
        <pc:sldMkLst>
          <pc:docMk/>
          <pc:sldMk cId="3728506168" sldId="258"/>
        </pc:sldMkLst>
        <pc:spChg chg="mod">
          <ac:chgData name="Steven Linkels" userId="82b2834b-7373-49b3-b259-2f89722ff704" providerId="ADAL" clId="{FC429C09-2E1F-4FFC-B6EF-EA6E8467B2AF}" dt="2022-02-07T12:53:39.271" v="181" actId="113"/>
          <ac:spMkLst>
            <pc:docMk/>
            <pc:sldMk cId="3728506168" sldId="258"/>
            <ac:spMk id="2" creationId="{91E10796-C409-4551-9BC4-9D092F37A60A}"/>
          </ac:spMkLst>
        </pc:spChg>
        <pc:spChg chg="add del mod">
          <ac:chgData name="Steven Linkels" userId="82b2834b-7373-49b3-b259-2f89722ff704" providerId="ADAL" clId="{FC429C09-2E1F-4FFC-B6EF-EA6E8467B2AF}" dt="2022-02-07T12:54:36.098" v="185"/>
          <ac:spMkLst>
            <pc:docMk/>
            <pc:sldMk cId="3728506168" sldId="258"/>
            <ac:spMk id="3" creationId="{09883CCC-2B0E-450F-A32D-B9D72BA7CB73}"/>
          </ac:spMkLst>
        </pc:spChg>
        <pc:spChg chg="add mod">
          <ac:chgData name="Steven Linkels" userId="82b2834b-7373-49b3-b259-2f89722ff704" providerId="ADAL" clId="{FC429C09-2E1F-4FFC-B6EF-EA6E8467B2AF}" dt="2022-02-07T13:34:50.927" v="735" actId="20577"/>
          <ac:spMkLst>
            <pc:docMk/>
            <pc:sldMk cId="3728506168" sldId="258"/>
            <ac:spMk id="4" creationId="{6CB63A77-0F11-42E0-859B-3479DEDDBCC7}"/>
          </ac:spMkLst>
        </pc:spChg>
      </pc:sldChg>
      <pc:sldChg chg="addSp modSp new mod ord modAnim">
        <pc:chgData name="Steven Linkels" userId="82b2834b-7373-49b3-b259-2f89722ff704" providerId="ADAL" clId="{FC429C09-2E1F-4FFC-B6EF-EA6E8467B2AF}" dt="2022-02-07T13:56:26.187" v="1397" actId="20577"/>
        <pc:sldMkLst>
          <pc:docMk/>
          <pc:sldMk cId="665627821" sldId="259"/>
        </pc:sldMkLst>
        <pc:spChg chg="mod">
          <ac:chgData name="Steven Linkels" userId="82b2834b-7373-49b3-b259-2f89722ff704" providerId="ADAL" clId="{FC429C09-2E1F-4FFC-B6EF-EA6E8467B2AF}" dt="2022-02-07T13:40:19.418" v="770" actId="122"/>
          <ac:spMkLst>
            <pc:docMk/>
            <pc:sldMk cId="665627821" sldId="259"/>
            <ac:spMk id="2" creationId="{E0F5D7C3-B8BD-41DB-B2BB-3BA622D5B7FD}"/>
          </ac:spMkLst>
        </pc:spChg>
        <pc:spChg chg="add mod">
          <ac:chgData name="Steven Linkels" userId="82b2834b-7373-49b3-b259-2f89722ff704" providerId="ADAL" clId="{FC429C09-2E1F-4FFC-B6EF-EA6E8467B2AF}" dt="2022-02-07T13:56:26.187" v="1397" actId="20577"/>
          <ac:spMkLst>
            <pc:docMk/>
            <pc:sldMk cId="665627821" sldId="259"/>
            <ac:spMk id="3" creationId="{F1962F07-4127-40B4-84C3-066A6FABD8DF}"/>
          </ac:spMkLst>
        </pc:spChg>
        <pc:picChg chg="add mod">
          <ac:chgData name="Steven Linkels" userId="82b2834b-7373-49b3-b259-2f89722ff704" providerId="ADAL" clId="{FC429C09-2E1F-4FFC-B6EF-EA6E8467B2AF}" dt="2022-02-07T13:43:12.946" v="969" actId="14100"/>
          <ac:picMkLst>
            <pc:docMk/>
            <pc:sldMk cId="665627821" sldId="259"/>
            <ac:picMk id="1026" creationId="{E00045DD-5F98-4364-9D33-B9212CE629F1}"/>
          </ac:picMkLst>
        </pc:picChg>
      </pc:sldChg>
      <pc:sldChg chg="addSp modSp new mod modAnim">
        <pc:chgData name="Steven Linkels" userId="82b2834b-7373-49b3-b259-2f89722ff704" providerId="ADAL" clId="{FC429C09-2E1F-4FFC-B6EF-EA6E8467B2AF}" dt="2022-02-07T14:36:46.528" v="2105" actId="20577"/>
        <pc:sldMkLst>
          <pc:docMk/>
          <pc:sldMk cId="2258717330" sldId="260"/>
        </pc:sldMkLst>
        <pc:spChg chg="mod">
          <ac:chgData name="Steven Linkels" userId="82b2834b-7373-49b3-b259-2f89722ff704" providerId="ADAL" clId="{FC429C09-2E1F-4FFC-B6EF-EA6E8467B2AF}" dt="2022-02-07T14:24:28.110" v="1418" actId="113"/>
          <ac:spMkLst>
            <pc:docMk/>
            <pc:sldMk cId="2258717330" sldId="260"/>
            <ac:spMk id="2" creationId="{44685E1E-0D8D-4AD2-8D14-BE60C15B66DD}"/>
          </ac:spMkLst>
        </pc:spChg>
        <pc:spChg chg="add mod">
          <ac:chgData name="Steven Linkels" userId="82b2834b-7373-49b3-b259-2f89722ff704" providerId="ADAL" clId="{FC429C09-2E1F-4FFC-B6EF-EA6E8467B2AF}" dt="2022-02-07T14:36:46.528" v="2105" actId="20577"/>
          <ac:spMkLst>
            <pc:docMk/>
            <pc:sldMk cId="2258717330" sldId="260"/>
            <ac:spMk id="3" creationId="{C0E12615-6701-4329-85DC-2EC5E8969CAC}"/>
          </ac:spMkLst>
        </pc:spChg>
      </pc:sldChg>
      <pc:sldChg chg="addSp delSp modSp new mod">
        <pc:chgData name="Steven Linkels" userId="82b2834b-7373-49b3-b259-2f89722ff704" providerId="ADAL" clId="{FC429C09-2E1F-4FFC-B6EF-EA6E8467B2AF}" dt="2022-02-07T14:53:54.564" v="2462"/>
        <pc:sldMkLst>
          <pc:docMk/>
          <pc:sldMk cId="88495896" sldId="261"/>
        </pc:sldMkLst>
        <pc:spChg chg="mod">
          <ac:chgData name="Steven Linkels" userId="82b2834b-7373-49b3-b259-2f89722ff704" providerId="ADAL" clId="{FC429C09-2E1F-4FFC-B6EF-EA6E8467B2AF}" dt="2022-02-07T14:46:30.453" v="2222" actId="113"/>
          <ac:spMkLst>
            <pc:docMk/>
            <pc:sldMk cId="88495896" sldId="261"/>
            <ac:spMk id="2" creationId="{028EE060-20AC-41DF-999F-516B8D258E35}"/>
          </ac:spMkLst>
        </pc:spChg>
        <pc:spChg chg="add del mod">
          <ac:chgData name="Steven Linkels" userId="82b2834b-7373-49b3-b259-2f89722ff704" providerId="ADAL" clId="{FC429C09-2E1F-4FFC-B6EF-EA6E8467B2AF}" dt="2022-02-07T14:53:54.564" v="2462"/>
          <ac:spMkLst>
            <pc:docMk/>
            <pc:sldMk cId="88495896" sldId="261"/>
            <ac:spMk id="3" creationId="{F6D99891-5C2D-46C0-8F88-92752824D384}"/>
          </ac:spMkLst>
        </pc:spChg>
        <pc:spChg chg="add mod">
          <ac:chgData name="Steven Linkels" userId="82b2834b-7373-49b3-b259-2f89722ff704" providerId="ADAL" clId="{FC429C09-2E1F-4FFC-B6EF-EA6E8467B2AF}" dt="2022-02-07T14:53:42.655" v="2458" actId="313"/>
          <ac:spMkLst>
            <pc:docMk/>
            <pc:sldMk cId="88495896" sldId="261"/>
            <ac:spMk id="5" creationId="{B7C7DB98-C263-41EF-AF6B-6A76B2609024}"/>
          </ac:spMkLst>
        </pc:spChg>
        <pc:picChg chg="add mod">
          <ac:chgData name="Steven Linkels" userId="82b2834b-7373-49b3-b259-2f89722ff704" providerId="ADAL" clId="{FC429C09-2E1F-4FFC-B6EF-EA6E8467B2AF}" dt="2022-02-07T14:53:46.793" v="2459" actId="14100"/>
          <ac:picMkLst>
            <pc:docMk/>
            <pc:sldMk cId="88495896" sldId="261"/>
            <ac:picMk id="4" creationId="{07221848-EFC8-4D56-B857-1FA72209A5AD}"/>
          </ac:picMkLst>
        </pc:picChg>
      </pc:sldChg>
      <pc:sldChg chg="modSp add mod ord">
        <pc:chgData name="Steven Linkels" userId="82b2834b-7373-49b3-b259-2f89722ff704" providerId="ADAL" clId="{FC429C09-2E1F-4FFC-B6EF-EA6E8467B2AF}" dt="2022-02-07T14:45:58.893" v="2185" actId="20577"/>
        <pc:sldMkLst>
          <pc:docMk/>
          <pc:sldMk cId="1507438539" sldId="277"/>
        </pc:sldMkLst>
        <pc:spChg chg="mod">
          <ac:chgData name="Steven Linkels" userId="82b2834b-7373-49b3-b259-2f89722ff704" providerId="ADAL" clId="{FC429C09-2E1F-4FFC-B6EF-EA6E8467B2AF}" dt="2022-02-07T14:45:20.567" v="2155" actId="113"/>
          <ac:spMkLst>
            <pc:docMk/>
            <pc:sldMk cId="1507438539" sldId="277"/>
            <ac:spMk id="2" creationId="{00000000-0000-0000-0000-000000000000}"/>
          </ac:spMkLst>
        </pc:spChg>
        <pc:spChg chg="mod">
          <ac:chgData name="Steven Linkels" userId="82b2834b-7373-49b3-b259-2f89722ff704" providerId="ADAL" clId="{FC429C09-2E1F-4FFC-B6EF-EA6E8467B2AF}" dt="2022-02-07T14:45:58.893" v="2185" actId="20577"/>
          <ac:spMkLst>
            <pc:docMk/>
            <pc:sldMk cId="1507438539" sldId="277"/>
            <ac:spMk id="5" creationId="{00000000-0000-0000-0000-000000000000}"/>
          </ac:spMkLst>
        </pc:spChg>
      </pc:sldChg>
      <pc:sldChg chg="new del">
        <pc:chgData name="Steven Linkels" userId="82b2834b-7373-49b3-b259-2f89722ff704" providerId="ADAL" clId="{FC429C09-2E1F-4FFC-B6EF-EA6E8467B2AF}" dt="2022-02-07T14:54:12.495" v="2463" actId="47"/>
        <pc:sldMkLst>
          <pc:docMk/>
          <pc:sldMk cId="890250461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1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van Aanpak – H8, H9 en H11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773362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Begrippen: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Projectorganisatie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Belbin rollen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Risicoanalyse</a:t>
            </a:r>
          </a:p>
          <a:p>
            <a:r>
              <a:rPr lang="nl-NL" sz="18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 risico</a:t>
            </a: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Externe risico</a:t>
            </a:r>
          </a:p>
          <a:p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640562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38200" y="1727561"/>
            <a:ext cx="836782" cy="70195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D89C826-1CCB-42CB-B51C-EF919B6774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428977F-8D2E-43A9-A7BF-8CBFBC46CB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/>
              <a:t>Projectmanagement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/>
              <a:t>Samenwerken</a:t>
            </a:r>
          </a:p>
          <a:p>
            <a:pPr marL="0" indent="0"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1DB01-16FC-4CF2-9BFD-9EEB49F0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Welke criteria uit het beoordelingsverslag komen vandaag aan bod?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1699199-BF52-4AE3-9000-EE8C4AB9B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703" y="1981274"/>
            <a:ext cx="9191134" cy="309034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13610F4-0D8E-4AB0-9937-2D792B770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703" y="5071621"/>
            <a:ext cx="9191134" cy="83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1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5D7C3-B8BD-41DB-B2BB-3BA622D5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8 Projectorganisatie – Plan van Aanpak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1962F07-4127-40B4-84C3-066A6FABD8DF}"/>
              </a:ext>
            </a:extLst>
          </p:cNvPr>
          <p:cNvSpPr txBox="1"/>
          <p:nvPr/>
        </p:nvSpPr>
        <p:spPr>
          <a:xfrm>
            <a:off x="838200" y="1690688"/>
            <a:ext cx="1051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 Wat houdt projectorganisatie in?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Is de verdeling van de taken en verantwoordelijkheden binnen het projectteam en wijze van communiceren in het team en met de opdrachtgever.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Met welk gedeelte uit het Plan van Aanpak heeft </a:t>
            </a:r>
          </a:p>
          <a:p>
            <a:r>
              <a:rPr lang="nl-NL" sz="2400" dirty="0">
                <a:sym typeface="Wingdings" panose="05000000000000000000" pitchFamily="2" charset="2"/>
              </a:rPr>
              <a:t>dit overeenkomsten?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Samenwerkingsovereenkomst, mag naar </a:t>
            </a:r>
          </a:p>
          <a:p>
            <a:r>
              <a:rPr lang="nl-NL" sz="2400" dirty="0">
                <a:sym typeface="Wingdings" panose="05000000000000000000" pitchFamily="2" charset="2"/>
              </a:rPr>
              <a:t>verwezen worden.</a:t>
            </a:r>
          </a:p>
          <a:p>
            <a:endParaRPr lang="nl-NL" sz="2400" dirty="0"/>
          </a:p>
        </p:txBody>
      </p:sp>
      <p:pic>
        <p:nvPicPr>
          <p:cNvPr id="1026" name="Picture 2" descr="Over het, wij, en ik">
            <a:extLst>
              <a:ext uri="{FF2B5EF4-FFF2-40B4-BE49-F238E27FC236}">
                <a16:creationId xmlns:a16="http://schemas.microsoft.com/office/drawing/2014/main" id="{E00045DD-5F98-4364-9D33-B9212CE62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10" y="3291479"/>
            <a:ext cx="5084190" cy="356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62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E10796-C409-4551-9BC4-9D092F37A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8 Projectorganisatie – Plan van Aanpak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CB63A77-0F11-42E0-859B-3479DEDDBCC7}"/>
              </a:ext>
            </a:extLst>
          </p:cNvPr>
          <p:cNvSpPr txBox="1"/>
          <p:nvPr/>
        </p:nvSpPr>
        <p:spPr>
          <a:xfrm>
            <a:off x="838200" y="1690688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Er is beschreven hoe het project is georganiseerd. Daarin is minimaal benoemd:</a:t>
            </a:r>
          </a:p>
          <a:p>
            <a:endParaRPr lang="nl-NL" sz="2400" dirty="0"/>
          </a:p>
          <a:p>
            <a:pPr marL="285750" indent="-285750">
              <a:buFontTx/>
              <a:buChar char="-"/>
            </a:pPr>
            <a:r>
              <a:rPr lang="nl-NL" sz="2400" dirty="0"/>
              <a:t>Lijst met namen en contactgegevens van de leden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Hoe de rolverdeling binnen de projectgroep is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dirty="0"/>
              <a:t>(aan de hand van de Belbin rollen)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Hoe en wanneer er vergaderd wordt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dirty="0"/>
              <a:t>(logboek)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Op welke manier er onderling gecommuniceerd wordt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Hoe de stakeholders geïnformeerd blijven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dirty="0"/>
              <a:t>(Brief, mail(lijst) etc. voeg bewijzen toe)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Welke digitale middelen er gebruikt worden voor de samenwerking binnen de groep</a:t>
            </a:r>
          </a:p>
        </p:txBody>
      </p:sp>
    </p:spTree>
    <p:extLst>
      <p:ext uri="{BB962C8B-B14F-4D97-AF65-F5344CB8AC3E}">
        <p14:creationId xmlns:p14="http://schemas.microsoft.com/office/powerpoint/2010/main" val="3728506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685E1E-0D8D-4AD2-8D14-BE60C15B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9 Planning – Plan van Aanpak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0E12615-6701-4329-85DC-2EC5E8969CAC}"/>
              </a:ext>
            </a:extLst>
          </p:cNvPr>
          <p:cNvSpPr txBox="1"/>
          <p:nvPr/>
        </p:nvSpPr>
        <p:spPr>
          <a:xfrm>
            <a:off x="578498" y="1690688"/>
            <a:ext cx="107753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Wat moet er beschreven worden bij het kopje planning?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De activiteiten hebben een doorlooptijd en evt. benodigde werktijd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Er is aangegeven welke activiteiten afhankelijk zijn van elkaar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Er zijn duidelijke deadlines vastgesteld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Er is een logische (stroken)planning weergeven</a:t>
            </a:r>
          </a:p>
          <a:p>
            <a:endParaRPr lang="nl-NL" sz="2400" dirty="0"/>
          </a:p>
          <a:p>
            <a:r>
              <a:rPr lang="nl-NL" sz="2400" dirty="0"/>
              <a:t>Wat kan er worden toegevoegd om het verslagmatig te versterken?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Draaiboek van de avond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Planning met daarop tijdsindicaties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5871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9 Planning – Plan van aanpak</a:t>
            </a:r>
          </a:p>
        </p:txBody>
      </p:sp>
      <p:sp>
        <p:nvSpPr>
          <p:cNvPr id="8" name="Tijdelijke aanduiding voor inhoud 2"/>
          <p:cNvSpPr>
            <a:spLocks noGrp="1"/>
          </p:cNvSpPr>
          <p:nvPr/>
        </p:nvSpPr>
        <p:spPr>
          <a:xfrm>
            <a:off x="1312128" y="1690688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838200" y="1414932"/>
            <a:ext cx="10041672" cy="5184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Maak een planning de resterende weken.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Plan per week de volgende onderdelen in:</a:t>
            </a:r>
          </a:p>
          <a:p>
            <a:pPr marL="914400" lvl="1" indent="-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Het aanpassen/verbeteren van de 11 onderdelen uit het beoordelingsformulier van het </a:t>
            </a:r>
            <a:r>
              <a:rPr lang="nl-NL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‘Plan van aanpak’.</a:t>
            </a:r>
          </a:p>
          <a:p>
            <a:pPr marL="914400" lvl="1" indent="-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verschillende </a:t>
            </a:r>
            <a:r>
              <a:rPr lang="nl-NL" b="1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projectactiviteiten</a:t>
            </a: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(catering, communicatie, facilitair en projectleiding)  onderverdeeld in de verschillende </a:t>
            </a:r>
            <a:r>
              <a:rPr lang="nl-NL" b="1" i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projectfases </a:t>
            </a: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(initiatief, definiëren, uitvoeren en afsluiten)</a:t>
            </a:r>
          </a:p>
          <a:p>
            <a:pPr marL="914400" lvl="1" indent="-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voorbereiding van de presentaties aan de hand van het beoordelingsformulier </a:t>
            </a:r>
            <a:r>
              <a:rPr lang="nl-NL" b="1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‘Presentatie’.</a:t>
            </a:r>
          </a:p>
          <a:p>
            <a:pPr marL="914400" lvl="1" indent="-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Zorg voor haalbare deadlines.</a:t>
            </a:r>
          </a:p>
          <a:p>
            <a:pPr marL="914400" lvl="1" indent="-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  <a:defRPr/>
            </a:pPr>
            <a:r>
              <a:rPr lang="nl-NL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Vermeld in de planning ook wie voor welk onderdeel verantwoordelijk is.</a:t>
            </a:r>
          </a:p>
          <a:p>
            <a:pPr marL="914400" lvl="1" indent="-457200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  <a:defRPr/>
            </a:pPr>
            <a:endParaRPr lang="nl-NL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43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EE060-20AC-41DF-999F-516B8D25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11 Risicoanalyse – Plan van Aanpak</a:t>
            </a:r>
          </a:p>
        </p:txBody>
      </p:sp>
      <p:pic>
        <p:nvPicPr>
          <p:cNvPr id="4" name="Picture 2" descr="Afbeeldingsresultaat voor risicoanalyse">
            <a:extLst>
              <a:ext uri="{FF2B5EF4-FFF2-40B4-BE49-F238E27FC236}">
                <a16:creationId xmlns:a16="http://schemas.microsoft.com/office/drawing/2014/main" id="{07221848-EFC8-4D56-B857-1FA72209A5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34" b="17144"/>
          <a:stretch/>
        </p:blipFill>
        <p:spPr bwMode="auto">
          <a:xfrm>
            <a:off x="3787793" y="3271101"/>
            <a:ext cx="8404207" cy="357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7C7DB98-C263-41EF-AF6B-6A76B2609024}"/>
              </a:ext>
            </a:extLst>
          </p:cNvPr>
          <p:cNvSpPr txBox="1"/>
          <p:nvPr/>
        </p:nvSpPr>
        <p:spPr>
          <a:xfrm>
            <a:off x="1432874" y="1545996"/>
            <a:ext cx="9920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Bij een risicoanalyse worden risico’s omschreven en kwantitatief gemaakt door de kans te bepalen dat er zich een dreiging voordoet, en welke gevolgen daaruit kunnen voortvloeien.</a:t>
            </a:r>
          </a:p>
          <a:p>
            <a:r>
              <a:rPr lang="nl-NL" sz="2400" dirty="0"/>
              <a:t>Doe dit op zowel: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Extern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val="884958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5E5671-829B-4705-B02F-3713F75289F6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415</Words>
  <Application>Microsoft Office PowerPoint</Application>
  <PresentationFormat>Breedbeeld</PresentationFormat>
  <Paragraphs>72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Kantoorthema</vt:lpstr>
      <vt:lpstr>PowerPoint-presentatie</vt:lpstr>
      <vt:lpstr>Welke criteria uit het beoordelingsverslag komen vandaag aan bod?</vt:lpstr>
      <vt:lpstr>8 Projectorganisatie – Plan van Aanpak</vt:lpstr>
      <vt:lpstr>8 Projectorganisatie – Plan van Aanpak</vt:lpstr>
      <vt:lpstr>9 Planning – Plan van Aanpak</vt:lpstr>
      <vt:lpstr>9 Planning – Plan van aanpak</vt:lpstr>
      <vt:lpstr>11 Risicoanalyse – Plan van Aanpak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2</cp:revision>
  <dcterms:created xsi:type="dcterms:W3CDTF">2021-07-07T07:37:45Z</dcterms:created>
  <dcterms:modified xsi:type="dcterms:W3CDTF">2022-02-07T14:54:42Z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