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6" r:id="rId5"/>
    <p:sldId id="258" r:id="rId6"/>
    <p:sldId id="257" r:id="rId7"/>
    <p:sldId id="260" r:id="rId8"/>
    <p:sldId id="259"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2C8A74-EFD8-4873-9918-34A2B0E81500}" v="770" dt="2022-02-07T12:33:31.413"/>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82b2834b-7373-49b3-b259-2f89722ff704" providerId="ADAL" clId="{032C8A74-EFD8-4873-9918-34A2B0E81500}"/>
    <pc:docChg chg="undo custSel addSld modSld sldOrd">
      <pc:chgData name="Steven Linkels" userId="82b2834b-7373-49b3-b259-2f89722ff704" providerId="ADAL" clId="{032C8A74-EFD8-4873-9918-34A2B0E81500}" dt="2022-02-07T14:37:11.931" v="2896" actId="20577"/>
      <pc:docMkLst>
        <pc:docMk/>
      </pc:docMkLst>
      <pc:sldChg chg="modSp mod">
        <pc:chgData name="Steven Linkels" userId="82b2834b-7373-49b3-b259-2f89722ff704" providerId="ADAL" clId="{032C8A74-EFD8-4873-9918-34A2B0E81500}" dt="2022-02-07T14:37:11.931" v="2896" actId="20577"/>
        <pc:sldMkLst>
          <pc:docMk/>
          <pc:sldMk cId="1914404811" sldId="256"/>
        </pc:sldMkLst>
        <pc:spChg chg="mod">
          <ac:chgData name="Steven Linkels" userId="82b2834b-7373-49b3-b259-2f89722ff704" providerId="ADAL" clId="{032C8A74-EFD8-4873-9918-34A2B0E81500}" dt="2022-02-07T14:37:11.931" v="2896" actId="20577"/>
          <ac:spMkLst>
            <pc:docMk/>
            <pc:sldMk cId="1914404811" sldId="256"/>
            <ac:spMk id="4" creationId="{7E256807-68E5-45A0-8DD0-5696A7E4E94A}"/>
          </ac:spMkLst>
        </pc:spChg>
        <pc:spChg chg="mod">
          <ac:chgData name="Steven Linkels" userId="82b2834b-7373-49b3-b259-2f89722ff704" providerId="ADAL" clId="{032C8A74-EFD8-4873-9918-34A2B0E81500}" dt="2022-02-07T12:34:06.135" v="2888" actId="20577"/>
          <ac:spMkLst>
            <pc:docMk/>
            <pc:sldMk cId="1914404811" sldId="256"/>
            <ac:spMk id="6" creationId="{81B96BA2-902A-4078-8942-E8A2417A9A29}"/>
          </ac:spMkLst>
        </pc:spChg>
        <pc:spChg chg="mod">
          <ac:chgData name="Steven Linkels" userId="82b2834b-7373-49b3-b259-2f89722ff704" providerId="ADAL" clId="{032C8A74-EFD8-4873-9918-34A2B0E81500}" dt="2022-02-07T10:45:04.876" v="151" actId="20577"/>
          <ac:spMkLst>
            <pc:docMk/>
            <pc:sldMk cId="1914404811" sldId="256"/>
            <ac:spMk id="11" creationId="{5EE0F054-A7F1-4A05-967D-E5A1727AF1BE}"/>
          </ac:spMkLst>
        </pc:spChg>
        <pc:spChg chg="mod">
          <ac:chgData name="Steven Linkels" userId="82b2834b-7373-49b3-b259-2f89722ff704" providerId="ADAL" clId="{032C8A74-EFD8-4873-9918-34A2B0E81500}" dt="2022-02-07T12:04:52.287" v="742" actId="20577"/>
          <ac:spMkLst>
            <pc:docMk/>
            <pc:sldMk cId="1914404811" sldId="256"/>
            <ac:spMk id="12" creationId="{F7D7D343-C446-4269-9CDA-8F6FACD7F614}"/>
          </ac:spMkLst>
        </pc:spChg>
        <pc:graphicFrameChg chg="modGraphic">
          <ac:chgData name="Steven Linkels" userId="82b2834b-7373-49b3-b259-2f89722ff704" providerId="ADAL" clId="{032C8A74-EFD8-4873-9918-34A2B0E81500}" dt="2022-02-07T10:45:45.612" v="203" actId="207"/>
          <ac:graphicFrameMkLst>
            <pc:docMk/>
            <pc:sldMk cId="1914404811" sldId="256"/>
            <ac:graphicFrameMk id="7" creationId="{E301E4D4-09EB-42FE-AC70-36D3DFBAE62B}"/>
          </ac:graphicFrameMkLst>
        </pc:graphicFrameChg>
      </pc:sldChg>
      <pc:sldChg chg="addSp delSp modSp mod">
        <pc:chgData name="Steven Linkels" userId="82b2834b-7373-49b3-b259-2f89722ff704" providerId="ADAL" clId="{032C8A74-EFD8-4873-9918-34A2B0E81500}" dt="2022-02-07T12:10:05.796" v="788" actId="20577"/>
        <pc:sldMkLst>
          <pc:docMk/>
          <pc:sldMk cId="2858711220" sldId="257"/>
        </pc:sldMkLst>
        <pc:spChg chg="mod">
          <ac:chgData name="Steven Linkels" userId="82b2834b-7373-49b3-b259-2f89722ff704" providerId="ADAL" clId="{032C8A74-EFD8-4873-9918-34A2B0E81500}" dt="2022-02-07T12:10:05.796" v="788" actId="20577"/>
          <ac:spMkLst>
            <pc:docMk/>
            <pc:sldMk cId="2858711220" sldId="257"/>
            <ac:spMk id="2" creationId="{0571DB01-16FC-4CF2-9BFD-9EEB49F0F207}"/>
          </ac:spMkLst>
        </pc:spChg>
        <pc:spChg chg="add del mod">
          <ac:chgData name="Steven Linkels" userId="82b2834b-7373-49b3-b259-2f89722ff704" providerId="ADAL" clId="{032C8A74-EFD8-4873-9918-34A2B0E81500}" dt="2022-02-07T11:09:59.649" v="266"/>
          <ac:spMkLst>
            <pc:docMk/>
            <pc:sldMk cId="2858711220" sldId="257"/>
            <ac:spMk id="3" creationId="{AFC8E5F8-D4BD-4A77-9598-69F4AC12DBFD}"/>
          </ac:spMkLst>
        </pc:spChg>
        <pc:spChg chg="add del mod">
          <ac:chgData name="Steven Linkels" userId="82b2834b-7373-49b3-b259-2f89722ff704" providerId="ADAL" clId="{032C8A74-EFD8-4873-9918-34A2B0E81500}" dt="2022-02-07T11:15:05.027" v="284"/>
          <ac:spMkLst>
            <pc:docMk/>
            <pc:sldMk cId="2858711220" sldId="257"/>
            <ac:spMk id="6" creationId="{1EF6AFA9-850E-43D9-B1B7-E42A68CAAE8E}"/>
          </ac:spMkLst>
        </pc:spChg>
        <pc:spChg chg="add mod">
          <ac:chgData name="Steven Linkels" userId="82b2834b-7373-49b3-b259-2f89722ff704" providerId="ADAL" clId="{032C8A74-EFD8-4873-9918-34A2B0E81500}" dt="2022-02-07T12:04:29.388" v="741" actId="1076"/>
          <ac:spMkLst>
            <pc:docMk/>
            <pc:sldMk cId="2858711220" sldId="257"/>
            <ac:spMk id="7" creationId="{E28B99F8-5380-4DE9-8ACB-23530562C579}"/>
          </ac:spMkLst>
        </pc:spChg>
        <pc:picChg chg="add mod">
          <ac:chgData name="Steven Linkels" userId="82b2834b-7373-49b3-b259-2f89722ff704" providerId="ADAL" clId="{032C8A74-EFD8-4873-9918-34A2B0E81500}" dt="2022-02-07T11:09:58.399" v="264" actId="1076"/>
          <ac:picMkLst>
            <pc:docMk/>
            <pc:sldMk cId="2858711220" sldId="257"/>
            <ac:picMk id="5" creationId="{2FEAC701-5AC8-46AB-A69E-C470C09F54B3}"/>
          </ac:picMkLst>
        </pc:picChg>
      </pc:sldChg>
      <pc:sldChg chg="addSp modSp new mod">
        <pc:chgData name="Steven Linkels" userId="82b2834b-7373-49b3-b259-2f89722ff704" providerId="ADAL" clId="{032C8A74-EFD8-4873-9918-34A2B0E81500}" dt="2022-02-07T11:13:23.022" v="280" actId="14100"/>
        <pc:sldMkLst>
          <pc:docMk/>
          <pc:sldMk cId="2111073579" sldId="258"/>
        </pc:sldMkLst>
        <pc:spChg chg="mod">
          <ac:chgData name="Steven Linkels" userId="82b2834b-7373-49b3-b259-2f89722ff704" providerId="ADAL" clId="{032C8A74-EFD8-4873-9918-34A2B0E81500}" dt="2022-02-07T11:12:06.513" v="276" actId="27636"/>
          <ac:spMkLst>
            <pc:docMk/>
            <pc:sldMk cId="2111073579" sldId="258"/>
            <ac:spMk id="2" creationId="{2C237346-D344-4A1B-9846-4F42C558AADE}"/>
          </ac:spMkLst>
        </pc:spChg>
        <pc:picChg chg="add mod">
          <ac:chgData name="Steven Linkels" userId="82b2834b-7373-49b3-b259-2f89722ff704" providerId="ADAL" clId="{032C8A74-EFD8-4873-9918-34A2B0E81500}" dt="2022-02-07T11:13:23.022" v="280" actId="14100"/>
          <ac:picMkLst>
            <pc:docMk/>
            <pc:sldMk cId="2111073579" sldId="258"/>
            <ac:picMk id="4" creationId="{EDD4DEA4-1CF3-49FC-8956-8A5662111127}"/>
          </ac:picMkLst>
        </pc:picChg>
      </pc:sldChg>
      <pc:sldChg chg="addSp modSp new mod modAnim">
        <pc:chgData name="Steven Linkels" userId="82b2834b-7373-49b3-b259-2f89722ff704" providerId="ADAL" clId="{032C8A74-EFD8-4873-9918-34A2B0E81500}" dt="2022-02-07T12:33:31.413" v="2882" actId="20577"/>
        <pc:sldMkLst>
          <pc:docMk/>
          <pc:sldMk cId="2963532979" sldId="259"/>
        </pc:sldMkLst>
        <pc:spChg chg="mod">
          <ac:chgData name="Steven Linkels" userId="82b2834b-7373-49b3-b259-2f89722ff704" providerId="ADAL" clId="{032C8A74-EFD8-4873-9918-34A2B0E81500}" dt="2022-02-07T12:10:08.975" v="790" actId="20577"/>
          <ac:spMkLst>
            <pc:docMk/>
            <pc:sldMk cId="2963532979" sldId="259"/>
            <ac:spMk id="2" creationId="{4CC96A81-FB41-42E3-8911-C8F8573DE77C}"/>
          </ac:spMkLst>
        </pc:spChg>
        <pc:spChg chg="add mod">
          <ac:chgData name="Steven Linkels" userId="82b2834b-7373-49b3-b259-2f89722ff704" providerId="ADAL" clId="{032C8A74-EFD8-4873-9918-34A2B0E81500}" dt="2022-02-07T12:33:31.413" v="2882" actId="20577"/>
          <ac:spMkLst>
            <pc:docMk/>
            <pc:sldMk cId="2963532979" sldId="259"/>
            <ac:spMk id="3" creationId="{2B9ADB5F-EA2E-4428-A4C0-C2A99F086F03}"/>
          </ac:spMkLst>
        </pc:spChg>
      </pc:sldChg>
      <pc:sldChg chg="addSp modSp new mod ord">
        <pc:chgData name="Steven Linkels" userId="82b2834b-7373-49b3-b259-2f89722ff704" providerId="ADAL" clId="{032C8A74-EFD8-4873-9918-34A2B0E81500}" dt="2022-02-07T12:31:27.031" v="2429" actId="313"/>
        <pc:sldMkLst>
          <pc:docMk/>
          <pc:sldMk cId="420382617" sldId="260"/>
        </pc:sldMkLst>
        <pc:spChg chg="mod">
          <ac:chgData name="Steven Linkels" userId="82b2834b-7373-49b3-b259-2f89722ff704" providerId="ADAL" clId="{032C8A74-EFD8-4873-9918-34A2B0E81500}" dt="2022-02-07T12:30:02.812" v="2058" actId="122"/>
          <ac:spMkLst>
            <pc:docMk/>
            <pc:sldMk cId="420382617" sldId="260"/>
            <ac:spMk id="2" creationId="{1322C352-6A77-49BC-B1AB-F5632B4EE884}"/>
          </ac:spMkLst>
        </pc:spChg>
        <pc:spChg chg="add mod">
          <ac:chgData name="Steven Linkels" userId="82b2834b-7373-49b3-b259-2f89722ff704" providerId="ADAL" clId="{032C8A74-EFD8-4873-9918-34A2B0E81500}" dt="2022-02-07T12:31:27.031" v="2429" actId="313"/>
          <ac:spMkLst>
            <pc:docMk/>
            <pc:sldMk cId="420382617" sldId="260"/>
            <ac:spMk id="3" creationId="{C71F4AF0-3B70-4DAB-9812-D8B3EB0B714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A02446-84C6-41E6-B8CD-1A11E8332B6D}" type="datetimeFigureOut">
              <a:rPr lang="nl-NL" smtClean="0"/>
              <a:t>7-2-2022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206A10-8682-41D4-B9D8-14ABFC23B290}" type="slidenum">
              <a:rPr lang="nl-NL" smtClean="0"/>
              <a:t>‹nr.›</a:t>
            </a:fld>
            <a:endParaRPr lang="nl-NL"/>
          </a:p>
        </p:txBody>
      </p:sp>
    </p:spTree>
    <p:extLst>
      <p:ext uri="{BB962C8B-B14F-4D97-AF65-F5344CB8AC3E}">
        <p14:creationId xmlns:p14="http://schemas.microsoft.com/office/powerpoint/2010/main" val="2410153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7-2-2022</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591A0-60A4-4847-AF78-F5902E00DA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837452B-0951-4A8E-A308-0F1DC67E45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75F331-83B5-4EAC-B87D-4CC6AA48B29E}"/>
              </a:ext>
            </a:extLst>
          </p:cNvPr>
          <p:cNvSpPr>
            <a:spLocks noGrp="1"/>
          </p:cNvSpPr>
          <p:nvPr>
            <p:ph type="dt" sz="half" idx="10"/>
          </p:nvPr>
        </p:nvSpPr>
        <p:spPr/>
        <p:txBody>
          <a:bodyPr/>
          <a:lstStyle/>
          <a:p>
            <a:fld id="{B9E8D4D1-00C4-4E8E-99A5-8D1DF5379DBE}" type="datetimeFigureOut">
              <a:rPr lang="nl-NL" smtClean="0"/>
              <a:t>7-2-2022</a:t>
            </a:fld>
            <a:endParaRPr lang="nl-NL"/>
          </a:p>
        </p:txBody>
      </p:sp>
      <p:sp>
        <p:nvSpPr>
          <p:cNvPr id="5" name="Tijdelijke aanduiding voor voettekst 4">
            <a:extLst>
              <a:ext uri="{FF2B5EF4-FFF2-40B4-BE49-F238E27FC236}">
                <a16:creationId xmlns:a16="http://schemas.microsoft.com/office/drawing/2014/main" id="{A7201D60-3EB0-4848-9483-BA0B7A382D1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82EEA5-DFCC-4140-A4BA-7684F9CE9E0B}"/>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65407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AC9D59A-D458-4DDF-94BA-24798633E07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9415F9B-FAA3-4C44-A97A-1464DEF448F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7FD2AF-8CB4-45F1-97D8-4297B01B38EC}"/>
              </a:ext>
            </a:extLst>
          </p:cNvPr>
          <p:cNvSpPr>
            <a:spLocks noGrp="1"/>
          </p:cNvSpPr>
          <p:nvPr>
            <p:ph type="dt" sz="half" idx="10"/>
          </p:nvPr>
        </p:nvSpPr>
        <p:spPr/>
        <p:txBody>
          <a:bodyPr/>
          <a:lstStyle/>
          <a:p>
            <a:fld id="{B9E8D4D1-00C4-4E8E-99A5-8D1DF5379DBE}" type="datetimeFigureOut">
              <a:rPr lang="nl-NL" smtClean="0"/>
              <a:t>7-2-2022</a:t>
            </a:fld>
            <a:endParaRPr lang="nl-NL"/>
          </a:p>
        </p:txBody>
      </p:sp>
      <p:sp>
        <p:nvSpPr>
          <p:cNvPr id="5" name="Tijdelijke aanduiding voor voettekst 4">
            <a:extLst>
              <a:ext uri="{FF2B5EF4-FFF2-40B4-BE49-F238E27FC236}">
                <a16:creationId xmlns:a16="http://schemas.microsoft.com/office/drawing/2014/main" id="{CFFFB73D-C98E-4D31-8992-B05E3E63385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437391-13BE-45E9-AE69-B660F3A9681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47441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7-2-2022</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394600-9DAC-4D92-8597-8AB85823B8A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17AAB87-9E9D-4848-B01F-B686DFFC71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A525AA0-CCF7-4BA9-BE63-E4E6D9DD0874}"/>
              </a:ext>
            </a:extLst>
          </p:cNvPr>
          <p:cNvSpPr>
            <a:spLocks noGrp="1"/>
          </p:cNvSpPr>
          <p:nvPr>
            <p:ph type="dt" sz="half" idx="10"/>
          </p:nvPr>
        </p:nvSpPr>
        <p:spPr/>
        <p:txBody>
          <a:bodyPr/>
          <a:lstStyle/>
          <a:p>
            <a:fld id="{B9E8D4D1-00C4-4E8E-99A5-8D1DF5379DBE}" type="datetimeFigureOut">
              <a:rPr lang="nl-NL" smtClean="0"/>
              <a:t>7-2-2022</a:t>
            </a:fld>
            <a:endParaRPr lang="nl-NL"/>
          </a:p>
        </p:txBody>
      </p:sp>
      <p:sp>
        <p:nvSpPr>
          <p:cNvPr id="5" name="Tijdelijke aanduiding voor voettekst 4">
            <a:extLst>
              <a:ext uri="{FF2B5EF4-FFF2-40B4-BE49-F238E27FC236}">
                <a16:creationId xmlns:a16="http://schemas.microsoft.com/office/drawing/2014/main" id="{4C6792A8-FDDC-4370-9B77-0D977ABEC5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620C28A-39F5-413C-AEB2-CCA744B7439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53488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AB93F-D037-4CCB-8B21-F2F48F4AA78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F5F613-CCBA-40B2-B2E2-8537C79A806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9D08B1D-4D0F-4632-B2CC-189A95048E8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E51300-EA7D-4A03-B30C-EE3D97655BBF}"/>
              </a:ext>
            </a:extLst>
          </p:cNvPr>
          <p:cNvSpPr>
            <a:spLocks noGrp="1"/>
          </p:cNvSpPr>
          <p:nvPr>
            <p:ph type="dt" sz="half" idx="10"/>
          </p:nvPr>
        </p:nvSpPr>
        <p:spPr/>
        <p:txBody>
          <a:bodyPr/>
          <a:lstStyle/>
          <a:p>
            <a:fld id="{B9E8D4D1-00C4-4E8E-99A5-8D1DF5379DBE}" type="datetimeFigureOut">
              <a:rPr lang="nl-NL" smtClean="0"/>
              <a:t>7-2-2022</a:t>
            </a:fld>
            <a:endParaRPr lang="nl-NL"/>
          </a:p>
        </p:txBody>
      </p:sp>
      <p:sp>
        <p:nvSpPr>
          <p:cNvPr id="6" name="Tijdelijke aanduiding voor voettekst 5">
            <a:extLst>
              <a:ext uri="{FF2B5EF4-FFF2-40B4-BE49-F238E27FC236}">
                <a16:creationId xmlns:a16="http://schemas.microsoft.com/office/drawing/2014/main" id="{5D438FE8-C55B-4E7D-820A-04DB0D9FBFB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3F88EC-826B-45A7-BCC1-8FF2569B35A8}"/>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83634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FDB4A-0726-418D-AC69-D0382940D38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C7A7694-8529-4E68-B4C2-04052E31FA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56FB180-AFE4-4D00-A208-D87655B567B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FB310F7-6ED9-4016-BDEF-02F3CDCF28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D454CAF-1BDC-49F9-9A71-37EC6D1120D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7CB9E7B-CA38-4CF5-B792-B9B9AD1D385B}"/>
              </a:ext>
            </a:extLst>
          </p:cNvPr>
          <p:cNvSpPr>
            <a:spLocks noGrp="1"/>
          </p:cNvSpPr>
          <p:nvPr>
            <p:ph type="dt" sz="half" idx="10"/>
          </p:nvPr>
        </p:nvSpPr>
        <p:spPr/>
        <p:txBody>
          <a:bodyPr/>
          <a:lstStyle/>
          <a:p>
            <a:fld id="{B9E8D4D1-00C4-4E8E-99A5-8D1DF5379DBE}" type="datetimeFigureOut">
              <a:rPr lang="nl-NL" smtClean="0"/>
              <a:t>7-2-2022</a:t>
            </a:fld>
            <a:endParaRPr lang="nl-NL"/>
          </a:p>
        </p:txBody>
      </p:sp>
      <p:sp>
        <p:nvSpPr>
          <p:cNvPr id="8" name="Tijdelijke aanduiding voor voettekst 7">
            <a:extLst>
              <a:ext uri="{FF2B5EF4-FFF2-40B4-BE49-F238E27FC236}">
                <a16:creationId xmlns:a16="http://schemas.microsoft.com/office/drawing/2014/main" id="{337B29A3-3C01-4965-B6F9-6264E15F601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B58FCE-5190-4C2C-8297-252D9C3D27C5}"/>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87680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7D59E-AD22-4185-BBE5-357BA5A1D77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07E239D-5E0C-449F-81DF-D7DBEFCB6E9B}"/>
              </a:ext>
            </a:extLst>
          </p:cNvPr>
          <p:cNvSpPr>
            <a:spLocks noGrp="1"/>
          </p:cNvSpPr>
          <p:nvPr>
            <p:ph type="dt" sz="half" idx="10"/>
          </p:nvPr>
        </p:nvSpPr>
        <p:spPr/>
        <p:txBody>
          <a:bodyPr/>
          <a:lstStyle/>
          <a:p>
            <a:fld id="{B9E8D4D1-00C4-4E8E-99A5-8D1DF5379DBE}" type="datetimeFigureOut">
              <a:rPr lang="nl-NL" smtClean="0"/>
              <a:t>7-2-2022</a:t>
            </a:fld>
            <a:endParaRPr lang="nl-NL"/>
          </a:p>
        </p:txBody>
      </p:sp>
      <p:sp>
        <p:nvSpPr>
          <p:cNvPr id="4" name="Tijdelijke aanduiding voor voettekst 3">
            <a:extLst>
              <a:ext uri="{FF2B5EF4-FFF2-40B4-BE49-F238E27FC236}">
                <a16:creationId xmlns:a16="http://schemas.microsoft.com/office/drawing/2014/main" id="{8899C400-FC30-49B8-BAD9-C9B20D88B6E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4C94181-7815-4425-9624-A810A606F7C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400100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418D205-BD52-4479-8D7B-5B94BF970562}"/>
              </a:ext>
            </a:extLst>
          </p:cNvPr>
          <p:cNvSpPr>
            <a:spLocks noGrp="1"/>
          </p:cNvSpPr>
          <p:nvPr>
            <p:ph type="dt" sz="half" idx="10"/>
          </p:nvPr>
        </p:nvSpPr>
        <p:spPr/>
        <p:txBody>
          <a:bodyPr/>
          <a:lstStyle/>
          <a:p>
            <a:fld id="{B9E8D4D1-00C4-4E8E-99A5-8D1DF5379DBE}" type="datetimeFigureOut">
              <a:rPr lang="nl-NL" smtClean="0"/>
              <a:t>7-2-2022</a:t>
            </a:fld>
            <a:endParaRPr lang="nl-NL"/>
          </a:p>
        </p:txBody>
      </p:sp>
      <p:sp>
        <p:nvSpPr>
          <p:cNvPr id="3" name="Tijdelijke aanduiding voor voettekst 2">
            <a:extLst>
              <a:ext uri="{FF2B5EF4-FFF2-40B4-BE49-F238E27FC236}">
                <a16:creationId xmlns:a16="http://schemas.microsoft.com/office/drawing/2014/main" id="{1BB03264-8772-4C87-9873-46A5C58D798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0D3F510-7A1C-4D3A-9ACC-357B3B4FB1A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3461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FA6BB1-BA56-4F7E-B5AC-FFAD68F2AB3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6738D1A-8E36-4D4A-9AFD-A3796AEC9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CD43AE-05A6-4D80-8524-F4B0D4692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EF1BEB8-B227-4DC2-88BD-9C784972DD2E}"/>
              </a:ext>
            </a:extLst>
          </p:cNvPr>
          <p:cNvSpPr>
            <a:spLocks noGrp="1"/>
          </p:cNvSpPr>
          <p:nvPr>
            <p:ph type="dt" sz="half" idx="10"/>
          </p:nvPr>
        </p:nvSpPr>
        <p:spPr/>
        <p:txBody>
          <a:bodyPr/>
          <a:lstStyle/>
          <a:p>
            <a:fld id="{B9E8D4D1-00C4-4E8E-99A5-8D1DF5379DBE}" type="datetimeFigureOut">
              <a:rPr lang="nl-NL" smtClean="0"/>
              <a:t>7-2-2022</a:t>
            </a:fld>
            <a:endParaRPr lang="nl-NL"/>
          </a:p>
        </p:txBody>
      </p:sp>
      <p:sp>
        <p:nvSpPr>
          <p:cNvPr id="6" name="Tijdelijke aanduiding voor voettekst 5">
            <a:extLst>
              <a:ext uri="{FF2B5EF4-FFF2-40B4-BE49-F238E27FC236}">
                <a16:creationId xmlns:a16="http://schemas.microsoft.com/office/drawing/2014/main" id="{29CBC929-F245-4389-9B94-033123B2E6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2DDE71-26EB-4B01-83B5-AD76F289666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277947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891FD-1294-4E40-A4FA-045E310423E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5C01C26-C661-4F67-B009-34A685856D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63F6712-826C-49AC-9801-0CE31E43C7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B48CC51-7422-46FC-A8DC-0AE2255F3573}"/>
              </a:ext>
            </a:extLst>
          </p:cNvPr>
          <p:cNvSpPr>
            <a:spLocks noGrp="1"/>
          </p:cNvSpPr>
          <p:nvPr>
            <p:ph type="dt" sz="half" idx="10"/>
          </p:nvPr>
        </p:nvSpPr>
        <p:spPr/>
        <p:txBody>
          <a:bodyPr/>
          <a:lstStyle/>
          <a:p>
            <a:fld id="{B9E8D4D1-00C4-4E8E-99A5-8D1DF5379DBE}" type="datetimeFigureOut">
              <a:rPr lang="nl-NL" smtClean="0"/>
              <a:t>7-2-2022</a:t>
            </a:fld>
            <a:endParaRPr lang="nl-NL"/>
          </a:p>
        </p:txBody>
      </p:sp>
      <p:sp>
        <p:nvSpPr>
          <p:cNvPr id="6" name="Tijdelijke aanduiding voor voettekst 5">
            <a:extLst>
              <a:ext uri="{FF2B5EF4-FFF2-40B4-BE49-F238E27FC236}">
                <a16:creationId xmlns:a16="http://schemas.microsoft.com/office/drawing/2014/main" id="{7857513D-3F4D-4775-8EE5-7110300ECA1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7F1DF89-CDC4-4602-8256-373B2C0A3D22}"/>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5600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7-2-2022</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dirty="0">
                <a:solidFill>
                  <a:srgbClr val="B8A1FF"/>
                </a:solidFill>
                <a:latin typeface="Arial" panose="020B0604020202020204" pitchFamily="34" charset="0"/>
                <a:cs typeface="Arial" panose="020B0604020202020204" pitchFamily="34" charset="0"/>
              </a:rPr>
              <a:t>Plan van </a:t>
            </a:r>
            <a:r>
              <a:rPr lang="nl-NL" sz="4400">
                <a:solidFill>
                  <a:srgbClr val="B8A1FF"/>
                </a:solidFill>
                <a:latin typeface="Arial" panose="020B0604020202020204" pitchFamily="34" charset="0"/>
                <a:cs typeface="Arial" panose="020B0604020202020204" pitchFamily="34" charset="0"/>
              </a:rPr>
              <a:t>Aanpak H6 en H7</a:t>
            </a:r>
            <a:endParaRPr lang="nl-NL" sz="4400" dirty="0">
              <a:solidFill>
                <a:srgbClr val="B8A1FF"/>
              </a:solidFill>
              <a:latin typeface="Arial" panose="020B0604020202020204" pitchFamily="34" charset="0"/>
              <a:cs typeface="Arial" panose="020B0604020202020204" pitchFamily="34" charset="0"/>
            </a:endParaRP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773362" y="1727561"/>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Begrippen:</a:t>
            </a:r>
          </a:p>
          <a:p>
            <a:r>
              <a:rPr lang="nl-NL" sz="1800" b="1" dirty="0">
                <a:solidFill>
                  <a:srgbClr val="000644"/>
                </a:solidFill>
                <a:latin typeface="Arial" panose="020B0604020202020204" pitchFamily="34" charset="0"/>
                <a:cs typeface="Arial" panose="020B0604020202020204" pitchFamily="34" charset="0"/>
              </a:rPr>
              <a:t>Tussenresultaten</a:t>
            </a:r>
          </a:p>
          <a:p>
            <a:r>
              <a:rPr lang="nl-NL" sz="1800" b="1" dirty="0">
                <a:solidFill>
                  <a:srgbClr val="000644"/>
                </a:solidFill>
                <a:latin typeface="Arial" panose="020B0604020202020204" pitchFamily="34" charset="0"/>
                <a:cs typeface="Arial" panose="020B0604020202020204" pitchFamily="34" charset="0"/>
              </a:rPr>
              <a:t>Projectresultaat</a:t>
            </a:r>
          </a:p>
          <a:p>
            <a:r>
              <a:rPr lang="nl-NL" sz="1800" b="1" dirty="0">
                <a:solidFill>
                  <a:srgbClr val="000644"/>
                </a:solidFill>
                <a:latin typeface="Arial" panose="020B0604020202020204" pitchFamily="34" charset="0"/>
                <a:cs typeface="Arial" panose="020B0604020202020204" pitchFamily="34" charset="0"/>
              </a:rPr>
              <a:t>Kwaliteitsbewaking</a:t>
            </a:r>
          </a:p>
          <a:p>
            <a:r>
              <a:rPr lang="nl-NL" sz="1800" b="1" dirty="0">
                <a:solidFill>
                  <a:srgbClr val="000644"/>
                </a:solidFill>
                <a:latin typeface="Arial" panose="020B0604020202020204" pitchFamily="34" charset="0"/>
                <a:cs typeface="Arial" panose="020B0604020202020204" pitchFamily="34" charset="0"/>
              </a:rPr>
              <a:t>GOTIK-methode</a:t>
            </a: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a:buFontTx/>
              <a:buChar char="-"/>
            </a:pPr>
            <a:endParaRPr lang="nl-NL" sz="1800" b="1" dirty="0">
              <a:solidFill>
                <a:srgbClr val="000644"/>
              </a:solidFill>
              <a:latin typeface="Arial" panose="020B0604020202020204" pitchFamily="34" charset="0"/>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2785027031"/>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1" kern="1200" dirty="0">
                          <a:solidFill>
                            <a:schemeClr val="bg1">
                              <a:lumMod val="85000"/>
                            </a:schemeClr>
                          </a:solidFill>
                        </a:rPr>
                        <a:t>Week 1</a:t>
                      </a:r>
                      <a:endParaRPr lang="nl-NL" sz="1200" b="1" kern="1200" dirty="0">
                        <a:solidFill>
                          <a:schemeClr val="bg1">
                            <a:lumMod val="85000"/>
                          </a:schemeClr>
                        </a:solidFill>
                        <a:latin typeface="+mn-lt"/>
                        <a:ea typeface="+mn-ea"/>
                        <a:cs typeface="+mn-cs"/>
                      </a:endParaRPr>
                    </a:p>
                  </a:txBody>
                  <a:tcPr anchor="ctr"/>
                </a:tc>
                <a:tc>
                  <a:txBody>
                    <a:bodyPr/>
                    <a:lstStyle/>
                    <a:p>
                      <a:pPr marL="0" algn="ctr" defTabSz="914400" rtl="0" eaLnBrk="1" latinLnBrk="0" hangingPunct="1"/>
                      <a:r>
                        <a:rPr lang="nl-NL" sz="1200" b="1" kern="1200">
                          <a:solidFill>
                            <a:schemeClr val="bg1">
                              <a:lumMod val="85000"/>
                            </a:schemeClr>
                          </a:solidFill>
                        </a:rPr>
                        <a:t>Week 2</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tx1"/>
                          </a:solidFill>
                        </a:rPr>
                        <a:t>Week 3</a:t>
                      </a:r>
                      <a:endParaRPr lang="nl-NL" sz="1200" b="1" kern="1200" dirty="0">
                        <a:solidFill>
                          <a:schemeClr val="tx1"/>
                        </a:solidFill>
                        <a:latin typeface="+mn-lt"/>
                        <a:ea typeface="+mn-ea"/>
                        <a:cs typeface="+mn-cs"/>
                      </a:endParaRPr>
                    </a:p>
                  </a:txBody>
                  <a:tcPr anchor="ctr"/>
                </a:tc>
                <a:tc>
                  <a:txBody>
                    <a:bodyPr/>
                    <a:lstStyle/>
                    <a:p>
                      <a:pPr algn="ctr"/>
                      <a:r>
                        <a:rPr lang="nl-NL" sz="1200" b="1" kern="1200">
                          <a:solidFill>
                            <a:schemeClr val="bg1">
                              <a:lumMod val="85000"/>
                            </a:schemeClr>
                          </a:solidFill>
                        </a:rPr>
                        <a:t>Week 4</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0" kern="1200">
                          <a:solidFill>
                            <a:schemeClr val="bg1">
                              <a:lumMod val="75000"/>
                            </a:schemeClr>
                          </a:solidFill>
                        </a:rPr>
                        <a:t>Week 5</a:t>
                      </a:r>
                      <a:endParaRPr lang="nl-NL" sz="1200" b="0" kern="1200">
                        <a:solidFill>
                          <a:schemeClr val="bg1">
                            <a:lumMod val="75000"/>
                          </a:schemeClr>
                        </a:solidFill>
                        <a:latin typeface="+mn-lt"/>
                        <a:ea typeface="+mn-ea"/>
                        <a:cs typeface="+mn-cs"/>
                      </a:endParaRPr>
                    </a:p>
                  </a:txBody>
                  <a:tcPr anchor="ctr"/>
                </a:tc>
                <a:tc>
                  <a:txBody>
                    <a:bodyPr/>
                    <a:lstStyle/>
                    <a:p>
                      <a:pPr algn="ctr"/>
                      <a:r>
                        <a:rPr lang="nl-NL" sz="1200" b="1">
                          <a:solidFill>
                            <a:schemeClr val="bg1">
                              <a:lumMod val="85000"/>
                            </a:schemeClr>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a:solidFill>
                            <a:schemeClr val="bg1">
                              <a:lumMod val="85000"/>
                            </a:schemeClr>
                          </a:solidFill>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838200" y="1727561"/>
            <a:ext cx="836782" cy="701959"/>
          </a:xfrm>
          <a:prstGeom prst="rect">
            <a:avLst/>
          </a:prstGeom>
        </p:spPr>
      </p:pic>
      <p:pic>
        <p:nvPicPr>
          <p:cNvPr id="8" name="Afbeelding 7">
            <a:extLst>
              <a:ext uri="{FF2B5EF4-FFF2-40B4-BE49-F238E27FC236}">
                <a16:creationId xmlns:a16="http://schemas.microsoft.com/office/drawing/2014/main" id="{BD89C826-1CCB-42CB-B51C-EF919B67740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10" name="Afbeelding 9">
            <a:extLst>
              <a:ext uri="{FF2B5EF4-FFF2-40B4-BE49-F238E27FC236}">
                <a16:creationId xmlns:a16="http://schemas.microsoft.com/office/drawing/2014/main" id="{C428977F-8D2E-43A9-A7BF-8CBFBC46CBF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
        <p:nvSpPr>
          <p:cNvPr id="11" name="Tijdelijke aanduiding voor inhoud 5">
            <a:extLst>
              <a:ext uri="{FF2B5EF4-FFF2-40B4-BE49-F238E27FC236}">
                <a16:creationId xmlns:a16="http://schemas.microsoft.com/office/drawing/2014/main" id="{5EE0F054-A7F1-4A05-967D-E5A1727AF1BE}"/>
              </a:ext>
            </a:extLst>
          </p:cNvPr>
          <p:cNvSpPr txBox="1">
            <a:spLocks/>
          </p:cNvSpPr>
          <p:nvPr/>
        </p:nvSpPr>
        <p:spPr>
          <a:xfrm>
            <a:off x="8733347" y="1736252"/>
            <a:ext cx="2562138" cy="21562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400" b="1" dirty="0"/>
              <a:t>IBS Thema</a:t>
            </a:r>
          </a:p>
          <a:p>
            <a:pPr>
              <a:buFont typeface="Wingdings" panose="05000000000000000000" pitchFamily="2" charset="2"/>
              <a:buChar char="ü"/>
            </a:pPr>
            <a:r>
              <a:rPr lang="nl-NL" sz="1400" b="1" dirty="0"/>
              <a:t>Projectmanagement</a:t>
            </a:r>
          </a:p>
          <a:p>
            <a:pPr>
              <a:buFont typeface="Wingdings" panose="05000000000000000000" pitchFamily="2" charset="2"/>
              <a:buChar char="ü"/>
            </a:pPr>
            <a:r>
              <a:rPr lang="nl-NL" sz="1400" b="1" dirty="0"/>
              <a:t>Samenwerken</a:t>
            </a:r>
          </a:p>
        </p:txBody>
      </p:sp>
      <p:sp>
        <p:nvSpPr>
          <p:cNvPr id="12" name="Tijdelijke aanduiding voor inhoud 5">
            <a:extLst>
              <a:ext uri="{FF2B5EF4-FFF2-40B4-BE49-F238E27FC236}">
                <a16:creationId xmlns:a16="http://schemas.microsoft.com/office/drawing/2014/main" id="{F7D7D343-C446-4269-9CDA-8F6FACD7F614}"/>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400" b="1" dirty="0"/>
              <a:t>IBS Toetsing</a:t>
            </a:r>
          </a:p>
          <a:p>
            <a:pPr>
              <a:buFont typeface="Wingdings" panose="05000000000000000000" pitchFamily="2" charset="2"/>
              <a:buChar char="ü"/>
            </a:pPr>
            <a:r>
              <a:rPr lang="nl-NL" sz="1400" dirty="0"/>
              <a:t>Kennistoets</a:t>
            </a:r>
          </a:p>
          <a:p>
            <a:pPr>
              <a:buFont typeface="Wingdings" panose="05000000000000000000" pitchFamily="2" charset="2"/>
              <a:buChar char="ü"/>
            </a:pPr>
            <a:r>
              <a:rPr lang="nl-NL" sz="1400" dirty="0"/>
              <a:t>Verhalencafé</a:t>
            </a:r>
          </a:p>
          <a:p>
            <a:pPr>
              <a:buFont typeface="Wingdings" panose="05000000000000000000" pitchFamily="2" charset="2"/>
              <a:buChar char="q"/>
            </a:pPr>
            <a:r>
              <a:rPr lang="nl-NL" sz="1400" dirty="0">
                <a:solidFill>
                  <a:schemeClr val="bg1">
                    <a:lumMod val="85000"/>
                  </a:schemeClr>
                </a:solidFill>
              </a:rPr>
              <a:t>Presentatie </a:t>
            </a:r>
          </a:p>
        </p:txBody>
      </p:sp>
    </p:spTree>
    <p:extLst>
      <p:ext uri="{BB962C8B-B14F-4D97-AF65-F5344CB8AC3E}">
        <p14:creationId xmlns:p14="http://schemas.microsoft.com/office/powerpoint/2010/main" val="1914404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237346-D344-4A1B-9846-4F42C558AADE}"/>
              </a:ext>
            </a:extLst>
          </p:cNvPr>
          <p:cNvSpPr>
            <a:spLocks noGrp="1"/>
          </p:cNvSpPr>
          <p:nvPr>
            <p:ph type="title"/>
          </p:nvPr>
        </p:nvSpPr>
        <p:spPr>
          <a:xfrm>
            <a:off x="838200" y="235671"/>
            <a:ext cx="10515600" cy="1630836"/>
          </a:xfrm>
        </p:spPr>
        <p:txBody>
          <a:bodyPr>
            <a:normAutofit/>
          </a:bodyPr>
          <a:lstStyle/>
          <a:p>
            <a:pPr algn="ctr"/>
            <a:br>
              <a:rPr lang="nl-NL" sz="3600" dirty="0"/>
            </a:br>
            <a:r>
              <a:rPr lang="nl-NL" sz="3600" b="1" dirty="0"/>
              <a:t>Welke criteria uit het beoordelingsverslag komen vandaag aan bod?</a:t>
            </a:r>
            <a:endParaRPr lang="nl-NL" sz="3600" dirty="0"/>
          </a:p>
        </p:txBody>
      </p:sp>
      <p:pic>
        <p:nvPicPr>
          <p:cNvPr id="4" name="Afbeelding 3">
            <a:extLst>
              <a:ext uri="{FF2B5EF4-FFF2-40B4-BE49-F238E27FC236}">
                <a16:creationId xmlns:a16="http://schemas.microsoft.com/office/drawing/2014/main" id="{EDD4DEA4-1CF3-49FC-8956-8A56621111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1542" y="2278280"/>
            <a:ext cx="7663992" cy="3302388"/>
          </a:xfrm>
          <a:prstGeom prst="rect">
            <a:avLst/>
          </a:prstGeom>
        </p:spPr>
      </p:pic>
    </p:spTree>
    <p:extLst>
      <p:ext uri="{BB962C8B-B14F-4D97-AF65-F5344CB8AC3E}">
        <p14:creationId xmlns:p14="http://schemas.microsoft.com/office/powerpoint/2010/main" val="2111073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71DB01-16FC-4CF2-9BFD-9EEB49F0F207}"/>
              </a:ext>
            </a:extLst>
          </p:cNvPr>
          <p:cNvSpPr>
            <a:spLocks noGrp="1"/>
          </p:cNvSpPr>
          <p:nvPr>
            <p:ph type="title"/>
          </p:nvPr>
        </p:nvSpPr>
        <p:spPr/>
        <p:txBody>
          <a:bodyPr/>
          <a:lstStyle/>
          <a:p>
            <a:pPr algn="ctr"/>
            <a:r>
              <a:rPr lang="nl-NL" b="1" dirty="0"/>
              <a:t>6 Tussenresultaat – Plan van Aanpak</a:t>
            </a:r>
          </a:p>
        </p:txBody>
      </p:sp>
      <p:pic>
        <p:nvPicPr>
          <p:cNvPr id="5" name="Afbeelding 4">
            <a:extLst>
              <a:ext uri="{FF2B5EF4-FFF2-40B4-BE49-F238E27FC236}">
                <a16:creationId xmlns:a16="http://schemas.microsoft.com/office/drawing/2014/main" id="{2FEAC701-5AC8-46AB-A69E-C470C09F54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7893" y="2948601"/>
            <a:ext cx="8154107" cy="3909399"/>
          </a:xfrm>
          <a:prstGeom prst="rect">
            <a:avLst/>
          </a:prstGeom>
        </p:spPr>
      </p:pic>
      <p:sp>
        <p:nvSpPr>
          <p:cNvPr id="7" name="Tekstvak 6">
            <a:extLst>
              <a:ext uri="{FF2B5EF4-FFF2-40B4-BE49-F238E27FC236}">
                <a16:creationId xmlns:a16="http://schemas.microsoft.com/office/drawing/2014/main" id="{E28B99F8-5380-4DE9-8ACB-23530562C579}"/>
              </a:ext>
            </a:extLst>
          </p:cNvPr>
          <p:cNvSpPr txBox="1"/>
          <p:nvPr/>
        </p:nvSpPr>
        <p:spPr>
          <a:xfrm>
            <a:off x="838200" y="1805288"/>
            <a:ext cx="8154107" cy="1938992"/>
          </a:xfrm>
          <a:prstGeom prst="rect">
            <a:avLst/>
          </a:prstGeom>
          <a:noFill/>
        </p:spPr>
        <p:txBody>
          <a:bodyPr wrap="square" rtlCol="0">
            <a:spAutoFit/>
          </a:bodyPr>
          <a:lstStyle/>
          <a:p>
            <a:r>
              <a:rPr lang="nl-NL" sz="2000" dirty="0"/>
              <a:t>Bij de tussenresultaten beschrijf je in het Plan van Aanpak het volgende:</a:t>
            </a:r>
          </a:p>
          <a:p>
            <a:pPr marL="285750" indent="-285750">
              <a:buFontTx/>
              <a:buChar char="-"/>
            </a:pPr>
            <a:r>
              <a:rPr lang="nl-NL" sz="2000" dirty="0"/>
              <a:t>Hoofdstuk 1 tot en met 5 uitgewerkt tot en met week 5.</a:t>
            </a:r>
          </a:p>
          <a:p>
            <a:pPr marL="285750" indent="-285750">
              <a:buFontTx/>
              <a:buChar char="-"/>
            </a:pPr>
            <a:r>
              <a:rPr lang="nl-NL" sz="2000" dirty="0"/>
              <a:t>Wat is er goed aan wat er nu van hoofdstuk 1 tot en met 5 op papier staat.</a:t>
            </a:r>
          </a:p>
          <a:p>
            <a:pPr marL="285750" indent="-285750">
              <a:buFontTx/>
              <a:buChar char="-"/>
            </a:pPr>
            <a:r>
              <a:rPr lang="nl-NL" sz="2000" dirty="0"/>
              <a:t>Waar zit de verbetering in per hoofdstuk.</a:t>
            </a:r>
          </a:p>
          <a:p>
            <a:pPr marL="285750" indent="-285750">
              <a:buFontTx/>
              <a:buChar char="-"/>
            </a:pPr>
            <a:r>
              <a:rPr lang="nl-NL" sz="2000" dirty="0"/>
              <a:t>Tot slot: Hoe verloopt de samenwerking tijdens het project, wat kan beter en wat is goed!</a:t>
            </a:r>
          </a:p>
        </p:txBody>
      </p:sp>
    </p:spTree>
    <p:extLst>
      <p:ext uri="{BB962C8B-B14F-4D97-AF65-F5344CB8AC3E}">
        <p14:creationId xmlns:p14="http://schemas.microsoft.com/office/powerpoint/2010/main" val="2858711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22C352-6A77-49BC-B1AB-F5632B4EE884}"/>
              </a:ext>
            </a:extLst>
          </p:cNvPr>
          <p:cNvSpPr>
            <a:spLocks noGrp="1"/>
          </p:cNvSpPr>
          <p:nvPr>
            <p:ph type="title"/>
          </p:nvPr>
        </p:nvSpPr>
        <p:spPr/>
        <p:txBody>
          <a:bodyPr/>
          <a:lstStyle/>
          <a:p>
            <a:pPr algn="ctr"/>
            <a:r>
              <a:rPr lang="nl-NL" b="1" dirty="0"/>
              <a:t>7 Kwaliteitsbewaking – Plan van Aanpak</a:t>
            </a:r>
            <a:endParaRPr lang="nl-NL" dirty="0"/>
          </a:p>
        </p:txBody>
      </p:sp>
      <p:sp>
        <p:nvSpPr>
          <p:cNvPr id="3" name="Tekstvak 2">
            <a:extLst>
              <a:ext uri="{FF2B5EF4-FFF2-40B4-BE49-F238E27FC236}">
                <a16:creationId xmlns:a16="http://schemas.microsoft.com/office/drawing/2014/main" id="{C71F4AF0-3B70-4DAB-9812-D8B3EB0B7146}"/>
              </a:ext>
            </a:extLst>
          </p:cNvPr>
          <p:cNvSpPr txBox="1"/>
          <p:nvPr/>
        </p:nvSpPr>
        <p:spPr>
          <a:xfrm>
            <a:off x="778889" y="1536174"/>
            <a:ext cx="10634221" cy="3785652"/>
          </a:xfrm>
          <a:prstGeom prst="rect">
            <a:avLst/>
          </a:prstGeom>
          <a:noFill/>
        </p:spPr>
        <p:txBody>
          <a:bodyPr wrap="square" rtlCol="0">
            <a:spAutoFit/>
          </a:bodyPr>
          <a:lstStyle/>
          <a:p>
            <a:r>
              <a:rPr lang="nl-NL" sz="2400" b="1" dirty="0"/>
              <a:t>Kwaliteitsbewaking</a:t>
            </a:r>
          </a:p>
          <a:p>
            <a:endParaRPr lang="nl-NL" sz="2400" b="1" dirty="0"/>
          </a:p>
          <a:p>
            <a:r>
              <a:rPr lang="nl-NL" sz="2400" dirty="0"/>
              <a:t>Er is beschreven op welke manier ervoor gezorgd wordt dat de kwaliteit goed bewaakt wordt. Er is minimaal beschreven hoe de kwaliteit bewaakt gaat worden van:</a:t>
            </a:r>
          </a:p>
          <a:p>
            <a:endParaRPr lang="nl-NL" sz="2400" dirty="0"/>
          </a:p>
          <a:p>
            <a:pPr marL="285750" indent="-285750">
              <a:buFontTx/>
              <a:buChar char="-"/>
            </a:pPr>
            <a:r>
              <a:rPr lang="nl-NL" sz="2400" dirty="0"/>
              <a:t>Tussentijdse producten</a:t>
            </a:r>
          </a:p>
          <a:p>
            <a:pPr marL="285750" indent="-285750">
              <a:buFontTx/>
              <a:buChar char="-"/>
            </a:pPr>
            <a:r>
              <a:rPr lang="nl-NL" sz="2400" dirty="0"/>
              <a:t>Opgeleverde stukken van individuele projectleden</a:t>
            </a:r>
          </a:p>
          <a:p>
            <a:pPr marL="285750" indent="-285750">
              <a:buFontTx/>
              <a:buChar char="-"/>
            </a:pPr>
            <a:r>
              <a:rPr lang="nl-NL" sz="2400" dirty="0"/>
              <a:t>Uitvoering verhalencafé </a:t>
            </a:r>
          </a:p>
          <a:p>
            <a:pPr marL="285750" indent="-285750">
              <a:buFontTx/>
              <a:buChar char="-"/>
            </a:pPr>
            <a:r>
              <a:rPr lang="nl-NL" sz="2400" dirty="0"/>
              <a:t>Presentatie(s)</a:t>
            </a:r>
          </a:p>
        </p:txBody>
      </p:sp>
    </p:spTree>
    <p:extLst>
      <p:ext uri="{BB962C8B-B14F-4D97-AF65-F5344CB8AC3E}">
        <p14:creationId xmlns:p14="http://schemas.microsoft.com/office/powerpoint/2010/main" val="420382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C96A81-FB41-42E3-8911-C8F8573DE77C}"/>
              </a:ext>
            </a:extLst>
          </p:cNvPr>
          <p:cNvSpPr>
            <a:spLocks noGrp="1"/>
          </p:cNvSpPr>
          <p:nvPr>
            <p:ph type="title"/>
          </p:nvPr>
        </p:nvSpPr>
        <p:spPr/>
        <p:txBody>
          <a:bodyPr/>
          <a:lstStyle/>
          <a:p>
            <a:pPr algn="ctr"/>
            <a:r>
              <a:rPr lang="nl-NL" b="1" dirty="0"/>
              <a:t>7 Kwaliteitsbewaking – Plan van Aanpak</a:t>
            </a:r>
          </a:p>
        </p:txBody>
      </p:sp>
      <p:sp>
        <p:nvSpPr>
          <p:cNvPr id="3" name="Tekstvak 2">
            <a:extLst>
              <a:ext uri="{FF2B5EF4-FFF2-40B4-BE49-F238E27FC236}">
                <a16:creationId xmlns:a16="http://schemas.microsoft.com/office/drawing/2014/main" id="{2B9ADB5F-EA2E-4428-A4C0-C2A99F086F03}"/>
              </a:ext>
            </a:extLst>
          </p:cNvPr>
          <p:cNvSpPr txBox="1"/>
          <p:nvPr/>
        </p:nvSpPr>
        <p:spPr>
          <a:xfrm>
            <a:off x="818147" y="1690688"/>
            <a:ext cx="10555706" cy="3416320"/>
          </a:xfrm>
          <a:prstGeom prst="rect">
            <a:avLst/>
          </a:prstGeom>
          <a:noFill/>
        </p:spPr>
        <p:txBody>
          <a:bodyPr wrap="square" rtlCol="0">
            <a:spAutoFit/>
          </a:bodyPr>
          <a:lstStyle/>
          <a:p>
            <a:r>
              <a:rPr lang="nl-NL" dirty="0"/>
              <a:t>Kwaliteitsbewaking doen we door de </a:t>
            </a:r>
            <a:r>
              <a:rPr lang="nl-NL" b="1" dirty="0"/>
              <a:t>GOTIK-methode </a:t>
            </a:r>
            <a:r>
              <a:rPr lang="nl-NL" dirty="0"/>
              <a:t>te gebruiken. </a:t>
            </a:r>
          </a:p>
          <a:p>
            <a:endParaRPr lang="nl-NL" dirty="0"/>
          </a:p>
          <a:p>
            <a:pPr marL="285750" indent="-285750">
              <a:buFontTx/>
              <a:buChar char="-"/>
            </a:pPr>
            <a:r>
              <a:rPr lang="nl-NL" b="1" dirty="0"/>
              <a:t>G = Geld </a:t>
            </a:r>
            <a:r>
              <a:rPr lang="nl-NL" dirty="0">
                <a:sym typeface="Wingdings" panose="05000000000000000000" pitchFamily="2" charset="2"/>
              </a:rPr>
              <a:t>--&gt; Het budget om het project en de verschillende deelfasen ervan te realiseren</a:t>
            </a:r>
            <a:endParaRPr lang="nl-NL" b="1" dirty="0"/>
          </a:p>
          <a:p>
            <a:pPr marL="285750" indent="-285750">
              <a:buFontTx/>
              <a:buChar char="-"/>
            </a:pPr>
            <a:r>
              <a:rPr lang="nl-NL" b="1" dirty="0"/>
              <a:t>O = Organisatie </a:t>
            </a:r>
            <a:r>
              <a:rPr lang="nl-NL" dirty="0">
                <a:sym typeface="Wingdings" panose="05000000000000000000" pitchFamily="2" charset="2"/>
              </a:rPr>
              <a:t> Het totaal van personen, bedrijven en entiteiten die aan het project en de deelfasen worden toegewezen.</a:t>
            </a:r>
            <a:endParaRPr lang="nl-NL" b="1" dirty="0"/>
          </a:p>
          <a:p>
            <a:pPr marL="285750" indent="-285750">
              <a:buFontTx/>
              <a:buChar char="-"/>
            </a:pPr>
            <a:r>
              <a:rPr lang="nl-NL" b="1" dirty="0"/>
              <a:t>T = Tijd </a:t>
            </a:r>
            <a:r>
              <a:rPr lang="nl-NL" dirty="0">
                <a:sym typeface="Wingdings" panose="05000000000000000000" pitchFamily="2" charset="2"/>
              </a:rPr>
              <a:t> De tijd die er voor het project en de verschillende deelfasen wordt vrijgemaakt.</a:t>
            </a:r>
            <a:endParaRPr lang="nl-NL" b="1" dirty="0"/>
          </a:p>
          <a:p>
            <a:pPr marL="285750" indent="-285750">
              <a:buFontTx/>
              <a:buChar char="-"/>
            </a:pPr>
            <a:r>
              <a:rPr lang="nl-NL" b="1" dirty="0"/>
              <a:t>I = Informatie </a:t>
            </a:r>
            <a:r>
              <a:rPr lang="nl-NL" dirty="0">
                <a:sym typeface="Wingdings" panose="05000000000000000000" pitchFamily="2" charset="2"/>
              </a:rPr>
              <a:t> De informatie die doorheen het project aanwezig is, gaande van het begin tot het eind.</a:t>
            </a:r>
            <a:endParaRPr lang="nl-NL" b="1" dirty="0"/>
          </a:p>
          <a:p>
            <a:pPr marL="285750" indent="-285750">
              <a:buFontTx/>
              <a:buChar char="-"/>
            </a:pPr>
            <a:r>
              <a:rPr lang="nl-NL" b="1" dirty="0"/>
              <a:t>K = Kwaliteit </a:t>
            </a:r>
            <a:r>
              <a:rPr lang="nl-NL" dirty="0">
                <a:sym typeface="Wingdings" panose="05000000000000000000" pitchFamily="2" charset="2"/>
              </a:rPr>
              <a:t> De kwaliteitseisen die aan het project en de deelfasen worden gesteld.</a:t>
            </a:r>
            <a:endParaRPr lang="nl-NL" b="1" dirty="0"/>
          </a:p>
          <a:p>
            <a:endParaRPr lang="nl-NL" dirty="0"/>
          </a:p>
          <a:p>
            <a:r>
              <a:rPr lang="nl-NL" dirty="0"/>
              <a:t>Op de vorige dia staan vier punten uit het verslag waarop kwaliteitsbewaking toegepast moet worden, dit is het minimale. Om je verslag te versterken is het van toepassing dat er op meer dan vier punten uit het verslag kwaliteitsbewaking wordt toegepast aan de hand van de GOTIK-methode.</a:t>
            </a:r>
          </a:p>
        </p:txBody>
      </p:sp>
    </p:spTree>
    <p:extLst>
      <p:ext uri="{BB962C8B-B14F-4D97-AF65-F5344CB8AC3E}">
        <p14:creationId xmlns:p14="http://schemas.microsoft.com/office/powerpoint/2010/main" val="2963532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ircle(in)">
                                      <p:cBhvr>
                                        <p:cTn id="10" dur="2000"/>
                                        <p:tgtEl>
                                          <p:spTgt spid="3">
                                            <p:txEl>
                                              <p:pRg st="3" end="3"/>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ircle(in)">
                                      <p:cBhvr>
                                        <p:cTn id="13" dur="2000"/>
                                        <p:tgtEl>
                                          <p:spTgt spid="3">
                                            <p:txEl>
                                              <p:pRg st="4" end="4"/>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circle(in)">
                                      <p:cBhvr>
                                        <p:cTn id="16" dur="2000"/>
                                        <p:tgtEl>
                                          <p:spTgt spid="3">
                                            <p:txEl>
                                              <p:pRg st="5" end="5"/>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circle(in)">
                                      <p:cBhvr>
                                        <p:cTn id="19" dur="2000"/>
                                        <p:tgtEl>
                                          <p:spTgt spid="3">
                                            <p:txEl>
                                              <p:pRg st="6" end="6"/>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circle(in)">
                                      <p:cBhvr>
                                        <p:cTn id="2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583B6F-241B-4752-BA3F-65607B61D555}">
  <ds:schemaRefs>
    <ds:schemaRef ds:uri="http://schemas.microsoft.com/sharepoint/v3/contenttype/forms"/>
  </ds:schemaRefs>
</ds:datastoreItem>
</file>

<file path=customXml/itemProps2.xml><?xml version="1.0" encoding="utf-8"?>
<ds:datastoreItem xmlns:ds="http://schemas.openxmlformats.org/officeDocument/2006/customXml" ds:itemID="{4F4FF143-0ABB-4CFF-A5DD-2BA0E6EC906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65E5671-829B-4705-B02F-3713F75289F6}">
  <ds:schemaRefs>
    <ds:schemaRef ds:uri="2c4f0c93-2979-4f27-aab2-70de95932352"/>
    <ds:schemaRef ds:uri="c6f82ce1-f6df-49a5-8b49-cf8409a27aa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113</TotalTime>
  <Words>336</Words>
  <Application>Microsoft Office PowerPoint</Application>
  <PresentationFormat>Breedbeeld</PresentationFormat>
  <Paragraphs>51</Paragraphs>
  <Slides>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5</vt:i4>
      </vt:variant>
    </vt:vector>
  </HeadingPairs>
  <TitlesOfParts>
    <vt:vector size="10" baseType="lpstr">
      <vt:lpstr>Arial</vt:lpstr>
      <vt:lpstr>Calibri</vt:lpstr>
      <vt:lpstr>Calibri Light</vt:lpstr>
      <vt:lpstr>Wingdings</vt:lpstr>
      <vt:lpstr>Kantoorthema</vt:lpstr>
      <vt:lpstr>PowerPoint-presentatie</vt:lpstr>
      <vt:lpstr> Welke criteria uit het beoordelingsverslag komen vandaag aan bod?</vt:lpstr>
      <vt:lpstr>6 Tussenresultaat – Plan van Aanpak</vt:lpstr>
      <vt:lpstr>7 Kwaliteitsbewaking – Plan van Aanpak</vt:lpstr>
      <vt:lpstr>7 Kwaliteitsbewaking – Plan van Aanpak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Steven Linkels</cp:lastModifiedBy>
  <cp:revision>2</cp:revision>
  <dcterms:created xsi:type="dcterms:W3CDTF">2021-07-07T07:37:45Z</dcterms:created>
  <dcterms:modified xsi:type="dcterms:W3CDTF">2022-02-07T14:37:15Z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ies>
</file>