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176F34-CB12-4110-9A1E-B8574AFCADE9}" v="456" dt="2022-02-07T14:29:26.861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A3176F34-CB12-4110-9A1E-B8574AFCADE9}"/>
    <pc:docChg chg="undo custSel addSld modSld">
      <pc:chgData name="Steven Linkels" userId="82b2834b-7373-49b3-b259-2f89722ff704" providerId="ADAL" clId="{A3176F34-CB12-4110-9A1E-B8574AFCADE9}" dt="2022-02-07T14:29:26.861" v="2660" actId="20577"/>
      <pc:docMkLst>
        <pc:docMk/>
      </pc:docMkLst>
      <pc:sldChg chg="modSp mod">
        <pc:chgData name="Steven Linkels" userId="82b2834b-7373-49b3-b259-2f89722ff704" providerId="ADAL" clId="{A3176F34-CB12-4110-9A1E-B8574AFCADE9}" dt="2022-02-07T10:46:18.559" v="2631" actId="20577"/>
        <pc:sldMkLst>
          <pc:docMk/>
          <pc:sldMk cId="1914404811" sldId="256"/>
        </pc:sldMkLst>
        <pc:spChg chg="mod">
          <ac:chgData name="Steven Linkels" userId="82b2834b-7373-49b3-b259-2f89722ff704" providerId="ADAL" clId="{A3176F34-CB12-4110-9A1E-B8574AFCADE9}" dt="2022-02-07T08:21:17.189" v="28" actId="122"/>
          <ac:spMkLst>
            <pc:docMk/>
            <pc:sldMk cId="1914404811" sldId="256"/>
            <ac:spMk id="4" creationId="{7E256807-68E5-45A0-8DD0-5696A7E4E94A}"/>
          </ac:spMkLst>
        </pc:spChg>
        <pc:spChg chg="mod">
          <ac:chgData name="Steven Linkels" userId="82b2834b-7373-49b3-b259-2f89722ff704" providerId="ADAL" clId="{A3176F34-CB12-4110-9A1E-B8574AFCADE9}" dt="2022-02-07T10:46:11.825" v="2606" actId="20577"/>
          <ac:spMkLst>
            <pc:docMk/>
            <pc:sldMk cId="1914404811" sldId="256"/>
            <ac:spMk id="6" creationId="{81B96BA2-902A-4078-8942-E8A2417A9A29}"/>
          </ac:spMkLst>
        </pc:spChg>
        <pc:spChg chg="mod">
          <ac:chgData name="Steven Linkels" userId="82b2834b-7373-49b3-b259-2f89722ff704" providerId="ADAL" clId="{A3176F34-CB12-4110-9A1E-B8574AFCADE9}" dt="2022-02-07T10:46:18.559" v="2631" actId="20577"/>
          <ac:spMkLst>
            <pc:docMk/>
            <pc:sldMk cId="1914404811" sldId="256"/>
            <ac:spMk id="11" creationId="{5EE0F054-A7F1-4A05-967D-E5A1727AF1BE}"/>
          </ac:spMkLst>
        </pc:spChg>
        <pc:spChg chg="mod">
          <ac:chgData name="Steven Linkels" userId="82b2834b-7373-49b3-b259-2f89722ff704" providerId="ADAL" clId="{A3176F34-CB12-4110-9A1E-B8574AFCADE9}" dt="2022-02-07T08:22:32.250" v="63" actId="207"/>
          <ac:spMkLst>
            <pc:docMk/>
            <pc:sldMk cId="1914404811" sldId="256"/>
            <ac:spMk id="12" creationId="{F7D7D343-C446-4269-9CDA-8F6FACD7F614}"/>
          </ac:spMkLst>
        </pc:spChg>
        <pc:graphicFrameChg chg="modGraphic">
          <ac:chgData name="Steven Linkels" userId="82b2834b-7373-49b3-b259-2f89722ff704" providerId="ADAL" clId="{A3176F34-CB12-4110-9A1E-B8574AFCADE9}" dt="2022-02-07T10:46:07.583" v="2594" actId="207"/>
          <ac:graphicFrameMkLst>
            <pc:docMk/>
            <pc:sldMk cId="1914404811" sldId="256"/>
            <ac:graphicFrameMk id="7" creationId="{E301E4D4-09EB-42FE-AC70-36D3DFBAE62B}"/>
          </ac:graphicFrameMkLst>
        </pc:graphicFrameChg>
      </pc:sldChg>
      <pc:sldChg chg="addSp delSp modSp mod">
        <pc:chgData name="Steven Linkels" userId="82b2834b-7373-49b3-b259-2f89722ff704" providerId="ADAL" clId="{A3176F34-CB12-4110-9A1E-B8574AFCADE9}" dt="2022-02-07T11:11:35.950" v="2633" actId="1076"/>
        <pc:sldMkLst>
          <pc:docMk/>
          <pc:sldMk cId="2858711220" sldId="257"/>
        </pc:sldMkLst>
        <pc:spChg chg="mod">
          <ac:chgData name="Steven Linkels" userId="82b2834b-7373-49b3-b259-2f89722ff704" providerId="ADAL" clId="{A3176F34-CB12-4110-9A1E-B8574AFCADE9}" dt="2022-02-07T11:10:45.903" v="2632"/>
          <ac:spMkLst>
            <pc:docMk/>
            <pc:sldMk cId="2858711220" sldId="257"/>
            <ac:spMk id="2" creationId="{0571DB01-16FC-4CF2-9BFD-9EEB49F0F207}"/>
          </ac:spMkLst>
        </pc:spChg>
        <pc:picChg chg="add del mod">
          <ac:chgData name="Steven Linkels" userId="82b2834b-7373-49b3-b259-2f89722ff704" providerId="ADAL" clId="{A3176F34-CB12-4110-9A1E-B8574AFCADE9}" dt="2022-02-07T08:30:56.293" v="157" actId="478"/>
          <ac:picMkLst>
            <pc:docMk/>
            <pc:sldMk cId="2858711220" sldId="257"/>
            <ac:picMk id="4" creationId="{8505A6FF-0F45-416C-938F-816920AD8BBF}"/>
          </ac:picMkLst>
        </pc:picChg>
        <pc:picChg chg="add mod">
          <ac:chgData name="Steven Linkels" userId="82b2834b-7373-49b3-b259-2f89722ff704" providerId="ADAL" clId="{A3176F34-CB12-4110-9A1E-B8574AFCADE9}" dt="2022-02-07T11:11:35.950" v="2633" actId="1076"/>
          <ac:picMkLst>
            <pc:docMk/>
            <pc:sldMk cId="2858711220" sldId="257"/>
            <ac:picMk id="6" creationId="{35C75E81-9DDA-4C50-9C1A-6B6B15B7A159}"/>
          </ac:picMkLst>
        </pc:picChg>
      </pc:sldChg>
      <pc:sldChg chg="addSp modSp new mod modAnim">
        <pc:chgData name="Steven Linkels" userId="82b2834b-7373-49b3-b259-2f89722ff704" providerId="ADAL" clId="{A3176F34-CB12-4110-9A1E-B8574AFCADE9}" dt="2022-02-07T08:54:39.741" v="1099"/>
        <pc:sldMkLst>
          <pc:docMk/>
          <pc:sldMk cId="294996158" sldId="258"/>
        </pc:sldMkLst>
        <pc:spChg chg="mod">
          <ac:chgData name="Steven Linkels" userId="82b2834b-7373-49b3-b259-2f89722ff704" providerId="ADAL" clId="{A3176F34-CB12-4110-9A1E-B8574AFCADE9}" dt="2022-02-07T08:33:23.095" v="215" actId="113"/>
          <ac:spMkLst>
            <pc:docMk/>
            <pc:sldMk cId="294996158" sldId="258"/>
            <ac:spMk id="2" creationId="{21E69768-4BE3-469F-96B8-7D987511CCA9}"/>
          </ac:spMkLst>
        </pc:spChg>
        <pc:spChg chg="add mod">
          <ac:chgData name="Steven Linkels" userId="82b2834b-7373-49b3-b259-2f89722ff704" providerId="ADAL" clId="{A3176F34-CB12-4110-9A1E-B8574AFCADE9}" dt="2022-02-07T08:43:42.140" v="627" actId="255"/>
          <ac:spMkLst>
            <pc:docMk/>
            <pc:sldMk cId="294996158" sldId="258"/>
            <ac:spMk id="3" creationId="{60F0A0E3-8A17-4369-80DD-2E581EE90095}"/>
          </ac:spMkLst>
        </pc:spChg>
      </pc:sldChg>
      <pc:sldChg chg="addSp modSp new mod modAnim">
        <pc:chgData name="Steven Linkels" userId="82b2834b-7373-49b3-b259-2f89722ff704" providerId="ADAL" clId="{A3176F34-CB12-4110-9A1E-B8574AFCADE9}" dt="2022-02-07T14:29:26.861" v="2660" actId="20577"/>
        <pc:sldMkLst>
          <pc:docMk/>
          <pc:sldMk cId="221937519" sldId="259"/>
        </pc:sldMkLst>
        <pc:spChg chg="mod">
          <ac:chgData name="Steven Linkels" userId="82b2834b-7373-49b3-b259-2f89722ff704" providerId="ADAL" clId="{A3176F34-CB12-4110-9A1E-B8574AFCADE9}" dt="2022-02-07T08:45:13.231" v="629" actId="122"/>
          <ac:spMkLst>
            <pc:docMk/>
            <pc:sldMk cId="221937519" sldId="259"/>
            <ac:spMk id="2" creationId="{13ECD26E-FE8B-4763-BC94-56AF64264BB7}"/>
          </ac:spMkLst>
        </pc:spChg>
        <pc:spChg chg="add mod">
          <ac:chgData name="Steven Linkels" userId="82b2834b-7373-49b3-b259-2f89722ff704" providerId="ADAL" clId="{A3176F34-CB12-4110-9A1E-B8574AFCADE9}" dt="2022-02-07T14:29:26.861" v="2660" actId="20577"/>
          <ac:spMkLst>
            <pc:docMk/>
            <pc:sldMk cId="221937519" sldId="259"/>
            <ac:spMk id="3" creationId="{6AA25376-15AB-4E6A-9D2F-0399F17B6363}"/>
          </ac:spMkLst>
        </pc:spChg>
      </pc:sldChg>
      <pc:sldChg chg="addSp delSp modSp new mod">
        <pc:chgData name="Steven Linkels" userId="82b2834b-7373-49b3-b259-2f89722ff704" providerId="ADAL" clId="{A3176F34-CB12-4110-9A1E-B8574AFCADE9}" dt="2022-02-07T10:02:27.060" v="2592" actId="313"/>
        <pc:sldMkLst>
          <pc:docMk/>
          <pc:sldMk cId="3782480765" sldId="260"/>
        </pc:sldMkLst>
        <pc:spChg chg="mod">
          <ac:chgData name="Steven Linkels" userId="82b2834b-7373-49b3-b259-2f89722ff704" providerId="ADAL" clId="{A3176F34-CB12-4110-9A1E-B8574AFCADE9}" dt="2022-02-07T08:53:54.061" v="1070" actId="20577"/>
          <ac:spMkLst>
            <pc:docMk/>
            <pc:sldMk cId="3782480765" sldId="260"/>
            <ac:spMk id="2" creationId="{CE956627-1434-49FB-AB0E-369FAC330094}"/>
          </ac:spMkLst>
        </pc:spChg>
        <pc:spChg chg="add del mod">
          <ac:chgData name="Steven Linkels" userId="82b2834b-7373-49b3-b259-2f89722ff704" providerId="ADAL" clId="{A3176F34-CB12-4110-9A1E-B8574AFCADE9}" dt="2022-02-07T08:52:15.716" v="926"/>
          <ac:spMkLst>
            <pc:docMk/>
            <pc:sldMk cId="3782480765" sldId="260"/>
            <ac:spMk id="3" creationId="{4A5EE5CB-9433-4AB9-AF03-D209342A27C6}"/>
          </ac:spMkLst>
        </pc:spChg>
        <pc:spChg chg="add del">
          <ac:chgData name="Steven Linkels" userId="82b2834b-7373-49b3-b259-2f89722ff704" providerId="ADAL" clId="{A3176F34-CB12-4110-9A1E-B8574AFCADE9}" dt="2022-02-07T08:52:19.663" v="928" actId="22"/>
          <ac:spMkLst>
            <pc:docMk/>
            <pc:sldMk cId="3782480765" sldId="260"/>
            <ac:spMk id="5" creationId="{D87F6C02-A4EA-4862-96AC-297599C88A7B}"/>
          </ac:spMkLst>
        </pc:spChg>
        <pc:spChg chg="add mod">
          <ac:chgData name="Steven Linkels" userId="82b2834b-7373-49b3-b259-2f89722ff704" providerId="ADAL" clId="{A3176F34-CB12-4110-9A1E-B8574AFCADE9}" dt="2022-02-07T10:02:27.060" v="2592" actId="313"/>
          <ac:spMkLst>
            <pc:docMk/>
            <pc:sldMk cId="3782480765" sldId="260"/>
            <ac:spMk id="7" creationId="{0FA0AB5F-672D-4C38-9900-FEBD11B6D878}"/>
          </ac:spMkLst>
        </pc:spChg>
        <pc:picChg chg="add mod">
          <ac:chgData name="Steven Linkels" userId="82b2834b-7373-49b3-b259-2f89722ff704" providerId="ADAL" clId="{A3176F34-CB12-4110-9A1E-B8574AFCADE9}" dt="2022-02-07T10:00:22.566" v="2201" actId="1076"/>
          <ac:picMkLst>
            <pc:docMk/>
            <pc:sldMk cId="3782480765" sldId="260"/>
            <ac:picMk id="6" creationId="{A99E53FA-57A3-41C7-BC15-4EDEC6C166C7}"/>
          </ac:picMkLst>
        </pc:picChg>
      </pc:sldChg>
      <pc:sldChg chg="addSp delSp modSp new mod modAnim">
        <pc:chgData name="Steven Linkels" userId="82b2834b-7373-49b3-b259-2f89722ff704" providerId="ADAL" clId="{A3176F34-CB12-4110-9A1E-B8574AFCADE9}" dt="2022-02-07T09:57:43.344" v="2200" actId="255"/>
        <pc:sldMkLst>
          <pc:docMk/>
          <pc:sldMk cId="3764185213" sldId="261"/>
        </pc:sldMkLst>
        <pc:spChg chg="mod">
          <ac:chgData name="Steven Linkels" userId="82b2834b-7373-49b3-b259-2f89722ff704" providerId="ADAL" clId="{A3176F34-CB12-4110-9A1E-B8574AFCADE9}" dt="2022-02-07T08:55:12.452" v="1139" actId="20577"/>
          <ac:spMkLst>
            <pc:docMk/>
            <pc:sldMk cId="3764185213" sldId="261"/>
            <ac:spMk id="2" creationId="{6957DA01-8B8A-4259-B840-2B539862A31D}"/>
          </ac:spMkLst>
        </pc:spChg>
        <pc:spChg chg="add del mod">
          <ac:chgData name="Steven Linkels" userId="82b2834b-7373-49b3-b259-2f89722ff704" providerId="ADAL" clId="{A3176F34-CB12-4110-9A1E-B8574AFCADE9}" dt="2022-02-07T09:02:06.272" v="1143" actId="478"/>
          <ac:spMkLst>
            <pc:docMk/>
            <pc:sldMk cId="3764185213" sldId="261"/>
            <ac:spMk id="3" creationId="{615AC943-7196-42A5-AFD5-834ACC6B915A}"/>
          </ac:spMkLst>
        </pc:spChg>
        <pc:spChg chg="add del mod">
          <ac:chgData name="Steven Linkels" userId="82b2834b-7373-49b3-b259-2f89722ff704" providerId="ADAL" clId="{A3176F34-CB12-4110-9A1E-B8574AFCADE9}" dt="2022-02-07T09:02:12.802" v="1145" actId="478"/>
          <ac:spMkLst>
            <pc:docMk/>
            <pc:sldMk cId="3764185213" sldId="261"/>
            <ac:spMk id="4" creationId="{5C22D5D1-0C3F-4617-B049-7392DE0E973F}"/>
          </ac:spMkLst>
        </pc:spChg>
        <pc:spChg chg="add mod">
          <ac:chgData name="Steven Linkels" userId="82b2834b-7373-49b3-b259-2f89722ff704" providerId="ADAL" clId="{A3176F34-CB12-4110-9A1E-B8574AFCADE9}" dt="2022-02-07T09:57:43.344" v="2200" actId="255"/>
          <ac:spMkLst>
            <pc:docMk/>
            <pc:sldMk cId="3764185213" sldId="261"/>
            <ac:spMk id="7" creationId="{7E58CECA-FCC7-4444-8798-DB6BFAA842EE}"/>
          </ac:spMkLst>
        </pc:spChg>
        <pc:picChg chg="add mod">
          <ac:chgData name="Steven Linkels" userId="82b2834b-7373-49b3-b259-2f89722ff704" providerId="ADAL" clId="{A3176F34-CB12-4110-9A1E-B8574AFCADE9}" dt="2022-02-07T09:04:00.439" v="1150" actId="14100"/>
          <ac:picMkLst>
            <pc:docMk/>
            <pc:sldMk cId="3764185213" sldId="261"/>
            <ac:picMk id="6" creationId="{80426C5F-67D7-4214-BB46-92D64D11CCF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7-2-2022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van Aanpak H4 en H5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773362" y="172756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Begrippen:</a:t>
            </a:r>
          </a:p>
          <a:p>
            <a:pPr>
              <a:buFontTx/>
              <a:buChar char="-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Projectactiviteiten</a:t>
            </a:r>
          </a:p>
          <a:p>
            <a:pPr>
              <a:buFontTx/>
              <a:buChar char="-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Projectfases</a:t>
            </a:r>
          </a:p>
          <a:p>
            <a:pPr>
              <a:buFontTx/>
              <a:buChar char="-"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Projectgrenzen</a:t>
            </a:r>
          </a:p>
          <a:p>
            <a:pPr>
              <a:buFontTx/>
              <a:buChar char="-"/>
            </a:pPr>
            <a:endParaRPr lang="nl-NL" sz="1800" b="1" dirty="0">
              <a:solidFill>
                <a:srgbClr val="0006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443434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0" kern="120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Week 5</a:t>
                      </a:r>
                      <a:endParaRPr lang="nl-NL" sz="1200" b="0" kern="120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38200" y="1727561"/>
            <a:ext cx="836782" cy="701959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D89C826-1CCB-42CB-B51C-EF919B67740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C428977F-8D2E-43A9-A7BF-8CBFBC46CBF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5EE0F054-A7F1-4A05-967D-E5A1727AF1BE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15624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 dirty="0"/>
              <a:t>Projectmanagement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/>
              <a:t>Samenwerken</a:t>
            </a:r>
            <a:endParaRPr lang="nl-NL" sz="1400" b="1" dirty="0"/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F7D7D343-C446-4269-9CDA-8F6FACD7F614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Plan van Aanpak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Presentatie 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1DB01-16FC-4CF2-9BFD-9EEB49F0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Welke criteria uit het beoordelingsverslag komen vandaag aan bod?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5C75E81-9DDA-4C50-9C1A-6B6B15B7A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602" y="1904216"/>
            <a:ext cx="6774796" cy="336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711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69768-4BE3-469F-96B8-7D987511C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4 Projectactiviteiten – Plan van Aanpak 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0F0A0E3-8A17-4369-80DD-2E581EE90095}"/>
              </a:ext>
            </a:extLst>
          </p:cNvPr>
          <p:cNvSpPr txBox="1"/>
          <p:nvPr/>
        </p:nvSpPr>
        <p:spPr>
          <a:xfrm>
            <a:off x="904973" y="1432874"/>
            <a:ext cx="1044882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Wat zijn in jullie ogen projectactiviteiten?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nl-NL" sz="2400" dirty="0">
                <a:sym typeface="Wingdings" panose="05000000000000000000" pitchFamily="2" charset="2"/>
              </a:rPr>
              <a:t>Formuleer voor jezelf in maximaal 1 minuut wat projectactiviteiten zijn bij een project!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nl-NL" sz="2400" dirty="0">
              <a:sym typeface="Wingdings" panose="05000000000000000000" pitchFamily="2" charset="2"/>
            </a:endParaRPr>
          </a:p>
          <a:p>
            <a:r>
              <a:rPr lang="nl-NL" sz="2400" b="1" dirty="0">
                <a:sym typeface="Wingdings" panose="05000000000000000000" pitchFamily="2" charset="2"/>
              </a:rPr>
              <a:t>Projectactiviteiten zijn:</a:t>
            </a:r>
          </a:p>
          <a:p>
            <a:r>
              <a:rPr lang="nl-NL" sz="2400" dirty="0">
                <a:sym typeface="Wingdings" panose="05000000000000000000" pitchFamily="2" charset="2"/>
              </a:rPr>
              <a:t>Taken of activiteiten die uitgevoerd moeten worden om het projectresultaat te bereiken. De taken of activiteiten zijn uitgesplitst in onderdelen die per keer gedaan moeten worden.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99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CD26E-FE8B-4763-BC94-56AF64264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4 Projectactiviteiten – Plan van Aanpak </a:t>
            </a:r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AA25376-15AB-4E6A-9D2F-0399F17B6363}"/>
              </a:ext>
            </a:extLst>
          </p:cNvPr>
          <p:cNvSpPr txBox="1"/>
          <p:nvPr/>
        </p:nvSpPr>
        <p:spPr>
          <a:xfrm>
            <a:off x="838200" y="1458685"/>
            <a:ext cx="10515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Geef een overzicht van alle </a:t>
            </a:r>
            <a:r>
              <a:rPr lang="nl-NL" sz="2400" b="1" dirty="0"/>
              <a:t>Projectactiviteiten </a:t>
            </a:r>
            <a:r>
              <a:rPr lang="nl-NL" sz="2400" dirty="0"/>
              <a:t>per werkgroep: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Catering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Projectleiding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Communicatie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Facilitair</a:t>
            </a:r>
          </a:p>
          <a:p>
            <a:pPr marL="285750" indent="-285750">
              <a:buFontTx/>
              <a:buChar char="-"/>
            </a:pPr>
            <a:endParaRPr lang="nl-NL" sz="2400" dirty="0"/>
          </a:p>
          <a:p>
            <a:r>
              <a:rPr lang="nl-NL" sz="2400" dirty="0"/>
              <a:t>Wat kun je per werkgroep toevoegen om het verslagmatig te verbeteren? Denk hier over na (maximaal 2 minuten)! Hieronder enkele voorbeelden:</a:t>
            </a:r>
          </a:p>
          <a:p>
            <a:pPr marL="342900" indent="-342900">
              <a:buFontTx/>
              <a:buChar char="-"/>
            </a:pPr>
            <a:r>
              <a:rPr lang="nl-NL" sz="2400" dirty="0"/>
              <a:t>Catering </a:t>
            </a:r>
            <a:r>
              <a:rPr lang="nl-NL" sz="2400" dirty="0">
                <a:sym typeface="Wingdings" panose="05000000000000000000" pitchFamily="2" charset="2"/>
              </a:rPr>
              <a:t> Wat voor voedsel, drinken en wie doet wat! (Werk met afbeeldingen)</a:t>
            </a:r>
          </a:p>
          <a:p>
            <a:pPr marL="342900" indent="-342900">
              <a:buFontTx/>
              <a:buChar char="-"/>
            </a:pPr>
            <a:r>
              <a:rPr lang="nl-NL" sz="2400" dirty="0">
                <a:sym typeface="Wingdings" panose="05000000000000000000" pitchFamily="2" charset="2"/>
              </a:rPr>
              <a:t>Projectleiding  Wie doet welke werkgroep beheren en waarom!</a:t>
            </a:r>
          </a:p>
          <a:p>
            <a:pPr marL="342900" indent="-342900">
              <a:buFontTx/>
              <a:buChar char="-"/>
            </a:pPr>
            <a:r>
              <a:rPr lang="nl-NL" sz="2400" dirty="0">
                <a:sym typeface="Wingdings" panose="05000000000000000000" pitchFamily="2" charset="2"/>
              </a:rPr>
              <a:t>Communicatie  Uitnodiging, logo en afbeeldingen hiervan!</a:t>
            </a:r>
          </a:p>
          <a:p>
            <a:pPr marL="342900" indent="-342900">
              <a:buFontTx/>
              <a:buChar char="-"/>
            </a:pPr>
            <a:r>
              <a:rPr lang="nl-NL" sz="2400" dirty="0">
                <a:sym typeface="Wingdings" panose="05000000000000000000" pitchFamily="2" charset="2"/>
              </a:rPr>
              <a:t>Facilitair  Plattegronden </a:t>
            </a:r>
            <a:r>
              <a:rPr lang="nl-NL" sz="2400">
                <a:sym typeface="Wingdings" panose="05000000000000000000" pitchFamily="2" charset="2"/>
              </a:rPr>
              <a:t>met invulling</a:t>
            </a:r>
            <a:endParaRPr lang="nl-NL" sz="2400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2193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956627-1434-49FB-AB0E-369FAC33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4 Projectactiviteiten / Projectfase – Plan van Aanpak 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99E53FA-57A3-41C7-BC15-4EDEC6C16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685" y="1415143"/>
            <a:ext cx="5486400" cy="5442857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0FA0AB5F-672D-4C38-9900-FEBD11B6D878}"/>
              </a:ext>
            </a:extLst>
          </p:cNvPr>
          <p:cNvSpPr txBox="1"/>
          <p:nvPr/>
        </p:nvSpPr>
        <p:spPr>
          <a:xfrm>
            <a:off x="381000" y="1690688"/>
            <a:ext cx="6248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Benoem in welke </a:t>
            </a:r>
            <a:r>
              <a:rPr lang="nl-NL" sz="2400" b="1" dirty="0"/>
              <a:t>projectfase </a:t>
            </a:r>
            <a:r>
              <a:rPr lang="nl-NL" sz="2400" dirty="0"/>
              <a:t>welke activiteit wordt uitgevoerd in je Plan van Aanpak. Doe dit op een logische manier!</a:t>
            </a:r>
          </a:p>
          <a:p>
            <a:endParaRPr lang="nl-NL" sz="2400" dirty="0"/>
          </a:p>
          <a:p>
            <a:r>
              <a:rPr lang="nl-NL" sz="2400" b="1" dirty="0"/>
              <a:t>Initiatieffase = </a:t>
            </a:r>
            <a:r>
              <a:rPr lang="nl-NL" sz="2400" dirty="0"/>
              <a:t>Bedenk je het project, wie doet wat? In welke volgorde?</a:t>
            </a:r>
          </a:p>
          <a:p>
            <a:r>
              <a:rPr lang="nl-NL" sz="2400" b="1" dirty="0"/>
              <a:t>Definitie fase = </a:t>
            </a:r>
            <a:r>
              <a:rPr lang="nl-NL" sz="2400" dirty="0"/>
              <a:t>In deze fase bepaal je aan welke eisen/wensen het eindresultaat moet voldoen.</a:t>
            </a:r>
          </a:p>
          <a:p>
            <a:r>
              <a:rPr lang="nl-NL" sz="2400" b="1" dirty="0"/>
              <a:t>Ontwerpfase = </a:t>
            </a:r>
            <a:r>
              <a:rPr lang="nl-NL" sz="2400" dirty="0"/>
              <a:t>Het resultaat wordt vormgegeven, met een model, tekening of schermprint</a:t>
            </a:r>
          </a:p>
          <a:p>
            <a:r>
              <a:rPr lang="nl-NL" sz="2400" b="1" dirty="0"/>
              <a:t>Voorbereidingsfase = </a:t>
            </a:r>
            <a:r>
              <a:rPr lang="nl-NL" sz="2400" dirty="0"/>
              <a:t>Doe je alles wat nodig is om straks het resultaat te kunnen maken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378248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7DA01-8B8A-4259-B840-2B539862A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5 Projectgrenzen – Plan van Aanpak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0426C5F-67D7-4214-BB46-92D64D11C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371" y="1807029"/>
            <a:ext cx="5845629" cy="5050971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7E58CECA-FCC7-4444-8798-DB6BFAA842EE}"/>
              </a:ext>
            </a:extLst>
          </p:cNvPr>
          <p:cNvSpPr txBox="1"/>
          <p:nvPr/>
        </p:nvSpPr>
        <p:spPr>
          <a:xfrm>
            <a:off x="511629" y="1491343"/>
            <a:ext cx="584562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Projectgrenzen en randvoorwaarden</a:t>
            </a:r>
          </a:p>
          <a:p>
            <a:r>
              <a:rPr lang="nl-NL" sz="2400" dirty="0"/>
              <a:t>De projectgrenzen zijn benoemd. Er is minimaal benoemd: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Begindatum en einddatum project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Maximale budget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Welke activiteiten op de ‘grens’ liggen en of ze wel of niet worden gedaan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Randvoorwaarden (factoren waar de groep geen invloed op kan uitoefenen, maar waar aan voldaan moet zijn om het project succesvol af te ronden)</a:t>
            </a:r>
          </a:p>
        </p:txBody>
      </p:sp>
    </p:spTree>
    <p:extLst>
      <p:ext uri="{BB962C8B-B14F-4D97-AF65-F5344CB8AC3E}">
        <p14:creationId xmlns:p14="http://schemas.microsoft.com/office/powerpoint/2010/main" val="37641852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65E5671-829B-4705-B02F-3713F75289F6}">
  <ds:schemaRefs>
    <ds:schemaRef ds:uri="2c4f0c93-2979-4f27-aab2-70de95932352"/>
    <ds:schemaRef ds:uri="c6f82ce1-f6df-49a5-8b49-cf8409a27aa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355</Words>
  <Application>Microsoft Office PowerPoint</Application>
  <PresentationFormat>Breedbeeld</PresentationFormat>
  <Paragraphs>55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Kantoorthema</vt:lpstr>
      <vt:lpstr>PowerPoint-presentatie</vt:lpstr>
      <vt:lpstr>Welke criteria uit het beoordelingsverslag komen vandaag aan bod?</vt:lpstr>
      <vt:lpstr>4 Projectactiviteiten – Plan van Aanpak </vt:lpstr>
      <vt:lpstr>4 Projectactiviteiten – Plan van Aanpak </vt:lpstr>
      <vt:lpstr>4 Projectactiviteiten / Projectfase – Plan van Aanpak </vt:lpstr>
      <vt:lpstr>5 Projectgrenzen – Plan van Aanpak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Steven Linkels</cp:lastModifiedBy>
  <cp:revision>2</cp:revision>
  <dcterms:created xsi:type="dcterms:W3CDTF">2021-07-07T07:37:45Z</dcterms:created>
  <dcterms:modified xsi:type="dcterms:W3CDTF">2022-02-07T14:29:29Z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