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7" r:id="rId6"/>
    <p:sldId id="258" r:id="rId7"/>
    <p:sldId id="259" r:id="rId8"/>
    <p:sldId id="260" r:id="rId9"/>
    <p:sldId id="264" r:id="rId10"/>
    <p:sldId id="262" r:id="rId11"/>
    <p:sldId id="263" r:id="rId12"/>
    <p:sldId id="261" r:id="rId13"/>
    <p:sldId id="265" r:id="rId14"/>
    <p:sldId id="267" r:id="rId15"/>
    <p:sldId id="266" r:id="rId16"/>
    <p:sldId id="269" r:id="rId17"/>
    <p:sldId id="270" r:id="rId18"/>
    <p:sldId id="268" r:id="rId19"/>
    <p:sldId id="271" r:id="rId20"/>
    <p:sldId id="272" r:id="rId21"/>
    <p:sldId id="273" r:id="rId22"/>
    <p:sldId id="274"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FF00"/>
    <a:srgbClr val="000644"/>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8F3774-CD6F-4D68-B347-2BF2B79C1249}" v="210" dt="2022-02-03T13:55:28.931"/>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Linkels" userId="82b2834b-7373-49b3-b259-2f89722ff704" providerId="ADAL" clId="{308F3774-CD6F-4D68-B347-2BF2B79C1249}"/>
    <pc:docChg chg="undo custSel addSld modSld sldOrd">
      <pc:chgData name="Steven Linkels" userId="82b2834b-7373-49b3-b259-2f89722ff704" providerId="ADAL" clId="{308F3774-CD6F-4D68-B347-2BF2B79C1249}" dt="2022-02-08T08:04:13.855" v="6629" actId="20577"/>
      <pc:docMkLst>
        <pc:docMk/>
      </pc:docMkLst>
      <pc:sldChg chg="addSp delSp modSp mod">
        <pc:chgData name="Steven Linkels" userId="82b2834b-7373-49b3-b259-2f89722ff704" providerId="ADAL" clId="{308F3774-CD6F-4D68-B347-2BF2B79C1249}" dt="2022-02-07T08:23:51.305" v="6515" actId="20577"/>
        <pc:sldMkLst>
          <pc:docMk/>
          <pc:sldMk cId="1914404811" sldId="256"/>
        </pc:sldMkLst>
        <pc:spChg chg="mod">
          <ac:chgData name="Steven Linkels" userId="82b2834b-7373-49b3-b259-2f89722ff704" providerId="ADAL" clId="{308F3774-CD6F-4D68-B347-2BF2B79C1249}" dt="2022-02-07T08:15:34.847" v="6493" actId="122"/>
          <ac:spMkLst>
            <pc:docMk/>
            <pc:sldMk cId="1914404811" sldId="256"/>
            <ac:spMk id="4" creationId="{7E256807-68E5-45A0-8DD0-5696A7E4E94A}"/>
          </ac:spMkLst>
        </pc:spChg>
        <pc:spChg chg="mod">
          <ac:chgData name="Steven Linkels" userId="82b2834b-7373-49b3-b259-2f89722ff704" providerId="ADAL" clId="{308F3774-CD6F-4D68-B347-2BF2B79C1249}" dt="2022-02-03T12:39:07.728" v="4959" actId="20577"/>
          <ac:spMkLst>
            <pc:docMk/>
            <pc:sldMk cId="1914404811" sldId="256"/>
            <ac:spMk id="6" creationId="{81B96BA2-902A-4078-8942-E8A2417A9A29}"/>
          </ac:spMkLst>
        </pc:spChg>
        <pc:spChg chg="mod">
          <ac:chgData name="Steven Linkels" userId="82b2834b-7373-49b3-b259-2f89722ff704" providerId="ADAL" clId="{308F3774-CD6F-4D68-B347-2BF2B79C1249}" dt="2022-02-07T08:23:51.305" v="6515" actId="20577"/>
          <ac:spMkLst>
            <pc:docMk/>
            <pc:sldMk cId="1914404811" sldId="256"/>
            <ac:spMk id="11" creationId="{5EE0F054-A7F1-4A05-967D-E5A1727AF1BE}"/>
          </ac:spMkLst>
        </pc:spChg>
        <pc:spChg chg="mod">
          <ac:chgData name="Steven Linkels" userId="82b2834b-7373-49b3-b259-2f89722ff704" providerId="ADAL" clId="{308F3774-CD6F-4D68-B347-2BF2B79C1249}" dt="2022-02-03T10:15:14.776" v="1312" actId="1076"/>
          <ac:spMkLst>
            <pc:docMk/>
            <pc:sldMk cId="1914404811" sldId="256"/>
            <ac:spMk id="12" creationId="{F7D7D343-C446-4269-9CDA-8F6FACD7F614}"/>
          </ac:spMkLst>
        </pc:spChg>
        <pc:graphicFrameChg chg="modGraphic">
          <ac:chgData name="Steven Linkels" userId="82b2834b-7373-49b3-b259-2f89722ff704" providerId="ADAL" clId="{308F3774-CD6F-4D68-B347-2BF2B79C1249}" dt="2022-02-03T10:02:27.125" v="1088" actId="207"/>
          <ac:graphicFrameMkLst>
            <pc:docMk/>
            <pc:sldMk cId="1914404811" sldId="256"/>
            <ac:graphicFrameMk id="7" creationId="{E301E4D4-09EB-42FE-AC70-36D3DFBAE62B}"/>
          </ac:graphicFrameMkLst>
        </pc:graphicFrameChg>
        <pc:picChg chg="add del mod">
          <ac:chgData name="Steven Linkels" userId="82b2834b-7373-49b3-b259-2f89722ff704" providerId="ADAL" clId="{308F3774-CD6F-4D68-B347-2BF2B79C1249}" dt="2022-02-03T10:13:43.956" v="1217" actId="478"/>
          <ac:picMkLst>
            <pc:docMk/>
            <pc:sldMk cId="1914404811" sldId="256"/>
            <ac:picMk id="3" creationId="{0C0A5E6D-748C-442E-97B1-27A9FA619CF6}"/>
          </ac:picMkLst>
        </pc:picChg>
        <pc:picChg chg="mod">
          <ac:chgData name="Steven Linkels" userId="82b2834b-7373-49b3-b259-2f89722ff704" providerId="ADAL" clId="{308F3774-CD6F-4D68-B347-2BF2B79C1249}" dt="2022-02-03T10:15:12.210" v="1311" actId="1076"/>
          <ac:picMkLst>
            <pc:docMk/>
            <pc:sldMk cId="1914404811" sldId="256"/>
            <ac:picMk id="10" creationId="{C428977F-8D2E-43A9-A7BF-8CBFBC46CBFB}"/>
          </ac:picMkLst>
        </pc:picChg>
      </pc:sldChg>
      <pc:sldChg chg="addSp delSp modSp mod">
        <pc:chgData name="Steven Linkels" userId="82b2834b-7373-49b3-b259-2f89722ff704" providerId="ADAL" clId="{308F3774-CD6F-4D68-B347-2BF2B79C1249}" dt="2022-02-03T10:27:40.099" v="1323" actId="122"/>
        <pc:sldMkLst>
          <pc:docMk/>
          <pc:sldMk cId="2858711220" sldId="257"/>
        </pc:sldMkLst>
        <pc:spChg chg="mod">
          <ac:chgData name="Steven Linkels" userId="82b2834b-7373-49b3-b259-2f89722ff704" providerId="ADAL" clId="{308F3774-CD6F-4D68-B347-2BF2B79C1249}" dt="2022-02-03T09:29:02.459" v="35" actId="122"/>
          <ac:spMkLst>
            <pc:docMk/>
            <pc:sldMk cId="2858711220" sldId="257"/>
            <ac:spMk id="2" creationId="{0571DB01-16FC-4CF2-9BFD-9EEB49F0F207}"/>
          </ac:spMkLst>
        </pc:spChg>
        <pc:spChg chg="add mod">
          <ac:chgData name="Steven Linkels" userId="82b2834b-7373-49b3-b259-2f89722ff704" providerId="ADAL" clId="{308F3774-CD6F-4D68-B347-2BF2B79C1249}" dt="2022-02-03T10:27:40.099" v="1323" actId="122"/>
          <ac:spMkLst>
            <pc:docMk/>
            <pc:sldMk cId="2858711220" sldId="257"/>
            <ac:spMk id="3" creationId="{8A233743-1FC7-4774-A4BB-2A5EB47D722C}"/>
          </ac:spMkLst>
        </pc:spChg>
        <pc:picChg chg="add del mod">
          <ac:chgData name="Steven Linkels" userId="82b2834b-7373-49b3-b259-2f89722ff704" providerId="ADAL" clId="{308F3774-CD6F-4D68-B347-2BF2B79C1249}" dt="2022-02-03T09:37:17.659" v="506" actId="21"/>
          <ac:picMkLst>
            <pc:docMk/>
            <pc:sldMk cId="2858711220" sldId="257"/>
            <ac:picMk id="4" creationId="{AFA772D1-546D-4374-8631-92BDB0D62EF3}"/>
          </ac:picMkLst>
        </pc:picChg>
      </pc:sldChg>
      <pc:sldChg chg="addSp modSp new mod">
        <pc:chgData name="Steven Linkels" userId="82b2834b-7373-49b3-b259-2f89722ff704" providerId="ADAL" clId="{308F3774-CD6F-4D68-B347-2BF2B79C1249}" dt="2022-02-03T09:38:08.880" v="514" actId="1076"/>
        <pc:sldMkLst>
          <pc:docMk/>
          <pc:sldMk cId="4289305571" sldId="258"/>
        </pc:sldMkLst>
        <pc:picChg chg="add mod">
          <ac:chgData name="Steven Linkels" userId="82b2834b-7373-49b3-b259-2f89722ff704" providerId="ADAL" clId="{308F3774-CD6F-4D68-B347-2BF2B79C1249}" dt="2022-02-03T09:38:08.880" v="514" actId="1076"/>
          <ac:picMkLst>
            <pc:docMk/>
            <pc:sldMk cId="4289305571" sldId="258"/>
            <ac:picMk id="3" creationId="{2502D3A1-3566-431A-9F03-42BCCFAD136A}"/>
          </ac:picMkLst>
        </pc:picChg>
      </pc:sldChg>
      <pc:sldChg chg="addSp modSp new mod modAnim">
        <pc:chgData name="Steven Linkels" userId="82b2834b-7373-49b3-b259-2f89722ff704" providerId="ADAL" clId="{308F3774-CD6F-4D68-B347-2BF2B79C1249}" dt="2022-02-03T10:57:56.652" v="3110"/>
        <pc:sldMkLst>
          <pc:docMk/>
          <pc:sldMk cId="666922709" sldId="259"/>
        </pc:sldMkLst>
        <pc:spChg chg="mod">
          <ac:chgData name="Steven Linkels" userId="82b2834b-7373-49b3-b259-2f89722ff704" providerId="ADAL" clId="{308F3774-CD6F-4D68-B347-2BF2B79C1249}" dt="2022-02-03T09:42:45.555" v="817" actId="122"/>
          <ac:spMkLst>
            <pc:docMk/>
            <pc:sldMk cId="666922709" sldId="259"/>
            <ac:spMk id="2" creationId="{3FE78E11-DBE5-4D16-9F47-5BF4E7ACB7BD}"/>
          </ac:spMkLst>
        </pc:spChg>
        <pc:spChg chg="add mod">
          <ac:chgData name="Steven Linkels" userId="82b2834b-7373-49b3-b259-2f89722ff704" providerId="ADAL" clId="{308F3774-CD6F-4D68-B347-2BF2B79C1249}" dt="2022-02-03T10:57:50.612" v="3108" actId="20577"/>
          <ac:spMkLst>
            <pc:docMk/>
            <pc:sldMk cId="666922709" sldId="259"/>
            <ac:spMk id="3" creationId="{D12AF624-90F7-41A0-8B1E-1AD0796C1447}"/>
          </ac:spMkLst>
        </pc:spChg>
        <pc:spChg chg="add mod">
          <ac:chgData name="Steven Linkels" userId="82b2834b-7373-49b3-b259-2f89722ff704" providerId="ADAL" clId="{308F3774-CD6F-4D68-B347-2BF2B79C1249}" dt="2022-02-03T10:57:53.118" v="3109" actId="20577"/>
          <ac:spMkLst>
            <pc:docMk/>
            <pc:sldMk cId="666922709" sldId="259"/>
            <ac:spMk id="4" creationId="{93A7BD1A-75D6-4AC2-8947-721B43579898}"/>
          </ac:spMkLst>
        </pc:spChg>
      </pc:sldChg>
      <pc:sldChg chg="addSp delSp modSp new mod">
        <pc:chgData name="Steven Linkels" userId="82b2834b-7373-49b3-b259-2f89722ff704" providerId="ADAL" clId="{308F3774-CD6F-4D68-B347-2BF2B79C1249}" dt="2022-02-08T08:02:25.121" v="6625" actId="20577"/>
        <pc:sldMkLst>
          <pc:docMk/>
          <pc:sldMk cId="158027847" sldId="260"/>
        </pc:sldMkLst>
        <pc:spChg chg="mod">
          <ac:chgData name="Steven Linkels" userId="82b2834b-7373-49b3-b259-2f89722ff704" providerId="ADAL" clId="{308F3774-CD6F-4D68-B347-2BF2B79C1249}" dt="2022-02-03T10:17:24.510" v="1313" actId="122"/>
          <ac:spMkLst>
            <pc:docMk/>
            <pc:sldMk cId="158027847" sldId="260"/>
            <ac:spMk id="2" creationId="{F1DEEFE7-CAA2-41CD-B08A-257BFCB4F250}"/>
          </ac:spMkLst>
        </pc:spChg>
        <pc:spChg chg="add del mod">
          <ac:chgData name="Steven Linkels" userId="82b2834b-7373-49b3-b259-2f89722ff704" providerId="ADAL" clId="{308F3774-CD6F-4D68-B347-2BF2B79C1249}" dt="2022-02-03T10:19:13.968" v="1316"/>
          <ac:spMkLst>
            <pc:docMk/>
            <pc:sldMk cId="158027847" sldId="260"/>
            <ac:spMk id="3" creationId="{E1A0D10B-8C57-4388-AE85-90104D532C74}"/>
          </ac:spMkLst>
        </pc:spChg>
        <pc:spChg chg="add mod">
          <ac:chgData name="Steven Linkels" userId="82b2834b-7373-49b3-b259-2f89722ff704" providerId="ADAL" clId="{308F3774-CD6F-4D68-B347-2BF2B79C1249}" dt="2022-02-08T08:02:25.121" v="6625" actId="20577"/>
          <ac:spMkLst>
            <pc:docMk/>
            <pc:sldMk cId="158027847" sldId="260"/>
            <ac:spMk id="4" creationId="{98C10FDE-7924-4550-A5B8-1466CD73B557}"/>
          </ac:spMkLst>
        </pc:spChg>
      </pc:sldChg>
      <pc:sldChg chg="addSp delSp modSp new mod ord">
        <pc:chgData name="Steven Linkels" userId="82b2834b-7373-49b3-b259-2f89722ff704" providerId="ADAL" clId="{308F3774-CD6F-4D68-B347-2BF2B79C1249}" dt="2022-02-03T12:46:54.405" v="5507" actId="14100"/>
        <pc:sldMkLst>
          <pc:docMk/>
          <pc:sldMk cId="3182804378" sldId="261"/>
        </pc:sldMkLst>
        <pc:spChg chg="mod">
          <ac:chgData name="Steven Linkels" userId="82b2834b-7373-49b3-b259-2f89722ff704" providerId="ADAL" clId="{308F3774-CD6F-4D68-B347-2BF2B79C1249}" dt="2022-02-03T10:14:31.660" v="1310" actId="113"/>
          <ac:spMkLst>
            <pc:docMk/>
            <pc:sldMk cId="3182804378" sldId="261"/>
            <ac:spMk id="2" creationId="{8CBEEC06-F154-421D-AC43-6858496C87C9}"/>
          </ac:spMkLst>
        </pc:spChg>
        <pc:spChg chg="add mod">
          <ac:chgData name="Steven Linkels" userId="82b2834b-7373-49b3-b259-2f89722ff704" providerId="ADAL" clId="{308F3774-CD6F-4D68-B347-2BF2B79C1249}" dt="2022-02-03T10:51:36.825" v="2483"/>
          <ac:spMkLst>
            <pc:docMk/>
            <pc:sldMk cId="3182804378" sldId="261"/>
            <ac:spMk id="5" creationId="{CBEC6FA2-0C47-4DF5-B94C-80027A6B760C}"/>
          </ac:spMkLst>
        </pc:spChg>
        <pc:picChg chg="add del mod">
          <ac:chgData name="Steven Linkels" userId="82b2834b-7373-49b3-b259-2f89722ff704" providerId="ADAL" clId="{308F3774-CD6F-4D68-B347-2BF2B79C1249}" dt="2022-02-03T12:45:51.387" v="5500" actId="478"/>
          <ac:picMkLst>
            <pc:docMk/>
            <pc:sldMk cId="3182804378" sldId="261"/>
            <ac:picMk id="4" creationId="{0FAE6D2C-4A45-454D-AD8E-4406826BA0B9}"/>
          </ac:picMkLst>
        </pc:picChg>
        <pc:picChg chg="add mod">
          <ac:chgData name="Steven Linkels" userId="82b2834b-7373-49b3-b259-2f89722ff704" providerId="ADAL" clId="{308F3774-CD6F-4D68-B347-2BF2B79C1249}" dt="2022-02-03T12:46:54.405" v="5507" actId="14100"/>
          <ac:picMkLst>
            <pc:docMk/>
            <pc:sldMk cId="3182804378" sldId="261"/>
            <ac:picMk id="7" creationId="{0BB18C92-7EFE-450C-A1AD-899989BF9AD4}"/>
          </ac:picMkLst>
        </pc:picChg>
      </pc:sldChg>
      <pc:sldChg chg="addSp modSp new mod modAnim">
        <pc:chgData name="Steven Linkels" userId="82b2834b-7373-49b3-b259-2f89722ff704" providerId="ADAL" clId="{308F3774-CD6F-4D68-B347-2BF2B79C1249}" dt="2022-02-03T12:35:49.028" v="4815" actId="20577"/>
        <pc:sldMkLst>
          <pc:docMk/>
          <pc:sldMk cId="326897568" sldId="262"/>
        </pc:sldMkLst>
        <pc:spChg chg="mod">
          <ac:chgData name="Steven Linkels" userId="82b2834b-7373-49b3-b259-2f89722ff704" providerId="ADAL" clId="{308F3774-CD6F-4D68-B347-2BF2B79C1249}" dt="2022-02-03T10:42:57.587" v="1985" actId="122"/>
          <ac:spMkLst>
            <pc:docMk/>
            <pc:sldMk cId="326897568" sldId="262"/>
            <ac:spMk id="2" creationId="{BE997F47-6148-418F-9F36-8F3B5D842B55}"/>
          </ac:spMkLst>
        </pc:spChg>
        <pc:spChg chg="mod">
          <ac:chgData name="Steven Linkels" userId="82b2834b-7373-49b3-b259-2f89722ff704" providerId="ADAL" clId="{308F3774-CD6F-4D68-B347-2BF2B79C1249}" dt="2022-02-03T10:43:02.683" v="1986"/>
          <ac:spMkLst>
            <pc:docMk/>
            <pc:sldMk cId="326897568" sldId="262"/>
            <ac:spMk id="5" creationId="{566AA56B-EB69-4884-B7C3-56BECFB1A092}"/>
          </ac:spMkLst>
        </pc:spChg>
        <pc:spChg chg="add mod">
          <ac:chgData name="Steven Linkels" userId="82b2834b-7373-49b3-b259-2f89722ff704" providerId="ADAL" clId="{308F3774-CD6F-4D68-B347-2BF2B79C1249}" dt="2022-02-03T12:35:49.028" v="4815" actId="20577"/>
          <ac:spMkLst>
            <pc:docMk/>
            <pc:sldMk cId="326897568" sldId="262"/>
            <ac:spMk id="8" creationId="{3D690C78-B072-4CE4-8170-ADB163AFC913}"/>
          </ac:spMkLst>
        </pc:spChg>
        <pc:grpChg chg="add mod">
          <ac:chgData name="Steven Linkels" userId="82b2834b-7373-49b3-b259-2f89722ff704" providerId="ADAL" clId="{308F3774-CD6F-4D68-B347-2BF2B79C1249}" dt="2022-02-03T10:53:23.973" v="2490" actId="1076"/>
          <ac:grpSpMkLst>
            <pc:docMk/>
            <pc:sldMk cId="326897568" sldId="262"/>
            <ac:grpSpMk id="3" creationId="{44F7733B-A9CC-4BA6-B8A8-E4C9D3442246}"/>
          </ac:grpSpMkLst>
        </pc:grpChg>
        <pc:grpChg chg="mod">
          <ac:chgData name="Steven Linkels" userId="82b2834b-7373-49b3-b259-2f89722ff704" providerId="ADAL" clId="{308F3774-CD6F-4D68-B347-2BF2B79C1249}" dt="2022-02-03T10:43:02.683" v="1986"/>
          <ac:grpSpMkLst>
            <pc:docMk/>
            <pc:sldMk cId="326897568" sldId="262"/>
            <ac:grpSpMk id="4" creationId="{221E09A5-479C-4379-98EB-73E80E33608B}"/>
          </ac:grpSpMkLst>
        </pc:grpChg>
        <pc:picChg chg="mod">
          <ac:chgData name="Steven Linkels" userId="82b2834b-7373-49b3-b259-2f89722ff704" providerId="ADAL" clId="{308F3774-CD6F-4D68-B347-2BF2B79C1249}" dt="2022-02-03T10:58:19.416" v="3111" actId="1076"/>
          <ac:picMkLst>
            <pc:docMk/>
            <pc:sldMk cId="326897568" sldId="262"/>
            <ac:picMk id="6" creationId="{CEC0F68E-A182-4375-9DC9-B58784C7A1B1}"/>
          </ac:picMkLst>
        </pc:picChg>
        <pc:picChg chg="mod">
          <ac:chgData name="Steven Linkels" userId="82b2834b-7373-49b3-b259-2f89722ff704" providerId="ADAL" clId="{308F3774-CD6F-4D68-B347-2BF2B79C1249}" dt="2022-02-03T10:43:02.683" v="1986"/>
          <ac:picMkLst>
            <pc:docMk/>
            <pc:sldMk cId="326897568" sldId="262"/>
            <ac:picMk id="7" creationId="{5690C926-B66C-4D7C-BB90-FBE1D95EF480}"/>
          </ac:picMkLst>
        </pc:picChg>
      </pc:sldChg>
      <pc:sldChg chg="addSp delSp modSp new mod">
        <pc:chgData name="Steven Linkels" userId="82b2834b-7373-49b3-b259-2f89722ff704" providerId="ADAL" clId="{308F3774-CD6F-4D68-B347-2BF2B79C1249}" dt="2022-02-03T10:49:44.827" v="2477" actId="255"/>
        <pc:sldMkLst>
          <pc:docMk/>
          <pc:sldMk cId="1901616777" sldId="263"/>
        </pc:sldMkLst>
        <pc:spChg chg="mod">
          <ac:chgData name="Steven Linkels" userId="82b2834b-7373-49b3-b259-2f89722ff704" providerId="ADAL" clId="{308F3774-CD6F-4D68-B347-2BF2B79C1249}" dt="2022-02-03T10:44:14.782" v="2012" actId="20577"/>
          <ac:spMkLst>
            <pc:docMk/>
            <pc:sldMk cId="1901616777" sldId="263"/>
            <ac:spMk id="2" creationId="{27E2AFC2-2FC5-4B7A-9A26-7050C7572061}"/>
          </ac:spMkLst>
        </pc:spChg>
        <pc:spChg chg="add del mod">
          <ac:chgData name="Steven Linkels" userId="82b2834b-7373-49b3-b259-2f89722ff704" providerId="ADAL" clId="{308F3774-CD6F-4D68-B347-2BF2B79C1249}" dt="2022-02-03T10:44:11.495" v="2010" actId="767"/>
          <ac:spMkLst>
            <pc:docMk/>
            <pc:sldMk cId="1901616777" sldId="263"/>
            <ac:spMk id="3" creationId="{27F14771-CBD0-47DD-91DC-2775CA4FB979}"/>
          </ac:spMkLst>
        </pc:spChg>
        <pc:spChg chg="add mod">
          <ac:chgData name="Steven Linkels" userId="82b2834b-7373-49b3-b259-2f89722ff704" providerId="ADAL" clId="{308F3774-CD6F-4D68-B347-2BF2B79C1249}" dt="2022-02-03T10:49:44.827" v="2477" actId="255"/>
          <ac:spMkLst>
            <pc:docMk/>
            <pc:sldMk cId="1901616777" sldId="263"/>
            <ac:spMk id="4" creationId="{39ED0685-A33F-4891-8298-505D92024B05}"/>
          </ac:spMkLst>
        </pc:spChg>
      </pc:sldChg>
      <pc:sldChg chg="addSp modSp new mod ord">
        <pc:chgData name="Steven Linkels" userId="82b2834b-7373-49b3-b259-2f89722ff704" providerId="ADAL" clId="{308F3774-CD6F-4D68-B347-2BF2B79C1249}" dt="2022-02-03T10:37:33.010" v="1937"/>
        <pc:sldMkLst>
          <pc:docMk/>
          <pc:sldMk cId="358672818" sldId="264"/>
        </pc:sldMkLst>
        <pc:spChg chg="mod">
          <ac:chgData name="Steven Linkels" userId="82b2834b-7373-49b3-b259-2f89722ff704" providerId="ADAL" clId="{308F3774-CD6F-4D68-B347-2BF2B79C1249}" dt="2022-02-03T10:36:47.369" v="1929" actId="122"/>
          <ac:spMkLst>
            <pc:docMk/>
            <pc:sldMk cId="358672818" sldId="264"/>
            <ac:spMk id="2" creationId="{8618174D-2B8A-4969-AC6A-1026A9D56FD1}"/>
          </ac:spMkLst>
        </pc:spChg>
        <pc:picChg chg="add mod">
          <ac:chgData name="Steven Linkels" userId="82b2834b-7373-49b3-b259-2f89722ff704" providerId="ADAL" clId="{308F3774-CD6F-4D68-B347-2BF2B79C1249}" dt="2022-02-03T10:37:14.540" v="1935" actId="962"/>
          <ac:picMkLst>
            <pc:docMk/>
            <pc:sldMk cId="358672818" sldId="264"/>
            <ac:picMk id="3" creationId="{9507D7FF-C070-43D0-B4C4-F5CBF77AE20C}"/>
          </ac:picMkLst>
        </pc:picChg>
      </pc:sldChg>
      <pc:sldChg chg="addSp delSp modSp new mod modAnim">
        <pc:chgData name="Steven Linkels" userId="82b2834b-7373-49b3-b259-2f89722ff704" providerId="ADAL" clId="{308F3774-CD6F-4D68-B347-2BF2B79C1249}" dt="2022-02-03T13:14:07.449" v="6302" actId="20577"/>
        <pc:sldMkLst>
          <pc:docMk/>
          <pc:sldMk cId="2788820496" sldId="265"/>
        </pc:sldMkLst>
        <pc:spChg chg="mod">
          <ac:chgData name="Steven Linkels" userId="82b2834b-7373-49b3-b259-2f89722ff704" providerId="ADAL" clId="{308F3774-CD6F-4D68-B347-2BF2B79C1249}" dt="2022-02-03T11:01:26.398" v="3148" actId="122"/>
          <ac:spMkLst>
            <pc:docMk/>
            <pc:sldMk cId="2788820496" sldId="265"/>
            <ac:spMk id="2" creationId="{A4CEEAAF-9DD9-4E11-AA33-A91D2A3014FF}"/>
          </ac:spMkLst>
        </pc:spChg>
        <pc:spChg chg="add del mod">
          <ac:chgData name="Steven Linkels" userId="82b2834b-7373-49b3-b259-2f89722ff704" providerId="ADAL" clId="{308F3774-CD6F-4D68-B347-2BF2B79C1249}" dt="2022-02-03T12:23:28.796" v="3742"/>
          <ac:spMkLst>
            <pc:docMk/>
            <pc:sldMk cId="2788820496" sldId="265"/>
            <ac:spMk id="5" creationId="{2F884327-5775-48E4-8E13-3BA647F831BC}"/>
          </ac:spMkLst>
        </pc:spChg>
        <pc:spChg chg="add mod">
          <ac:chgData name="Steven Linkels" userId="82b2834b-7373-49b3-b259-2f89722ff704" providerId="ADAL" clId="{308F3774-CD6F-4D68-B347-2BF2B79C1249}" dt="2022-02-03T13:14:07.449" v="6302" actId="20577"/>
          <ac:spMkLst>
            <pc:docMk/>
            <pc:sldMk cId="2788820496" sldId="265"/>
            <ac:spMk id="6" creationId="{E913EE18-2006-46DC-A4EB-84B97E3EEFFC}"/>
          </ac:spMkLst>
        </pc:spChg>
        <pc:spChg chg="add mod">
          <ac:chgData name="Steven Linkels" userId="82b2834b-7373-49b3-b259-2f89722ff704" providerId="ADAL" clId="{308F3774-CD6F-4D68-B347-2BF2B79C1249}" dt="2022-02-03T12:35:56.609" v="4816" actId="1076"/>
          <ac:spMkLst>
            <pc:docMk/>
            <pc:sldMk cId="2788820496" sldId="265"/>
            <ac:spMk id="7" creationId="{CEBCCC46-E200-4B6C-A63B-7BFB2451299C}"/>
          </ac:spMkLst>
        </pc:spChg>
        <pc:picChg chg="add mod">
          <ac:chgData name="Steven Linkels" userId="82b2834b-7373-49b3-b259-2f89722ff704" providerId="ADAL" clId="{308F3774-CD6F-4D68-B347-2BF2B79C1249}" dt="2022-02-03T12:30:33" v="4180" actId="14100"/>
          <ac:picMkLst>
            <pc:docMk/>
            <pc:sldMk cId="2788820496" sldId="265"/>
            <ac:picMk id="4" creationId="{D9893626-E944-420A-AFB8-7467AA60BD9F}"/>
          </ac:picMkLst>
        </pc:picChg>
      </pc:sldChg>
      <pc:sldChg chg="addSp delSp modSp new mod ord">
        <pc:chgData name="Steven Linkels" userId="82b2834b-7373-49b3-b259-2f89722ff704" providerId="ADAL" clId="{308F3774-CD6F-4D68-B347-2BF2B79C1249}" dt="2022-02-03T12:34:05.276" v="4662"/>
        <pc:sldMkLst>
          <pc:docMk/>
          <pc:sldMk cId="841476006" sldId="266"/>
        </pc:sldMkLst>
        <pc:spChg chg="mod">
          <ac:chgData name="Steven Linkels" userId="82b2834b-7373-49b3-b259-2f89722ff704" providerId="ADAL" clId="{308F3774-CD6F-4D68-B347-2BF2B79C1249}" dt="2022-02-03T12:27:45.492" v="4031" actId="113"/>
          <ac:spMkLst>
            <pc:docMk/>
            <pc:sldMk cId="841476006" sldId="266"/>
            <ac:spMk id="2" creationId="{6DAB5E11-6E13-420F-8F72-E134CAF86AF2}"/>
          </ac:spMkLst>
        </pc:spChg>
        <pc:spChg chg="add del mod">
          <ac:chgData name="Steven Linkels" userId="82b2834b-7373-49b3-b259-2f89722ff704" providerId="ADAL" clId="{308F3774-CD6F-4D68-B347-2BF2B79C1249}" dt="2022-02-03T12:27:47.080" v="4033"/>
          <ac:spMkLst>
            <pc:docMk/>
            <pc:sldMk cId="841476006" sldId="266"/>
            <ac:spMk id="3" creationId="{FC6563B6-7240-4431-8EA1-150DC62F99B0}"/>
          </ac:spMkLst>
        </pc:spChg>
        <pc:spChg chg="add mod">
          <ac:chgData name="Steven Linkels" userId="82b2834b-7373-49b3-b259-2f89722ff704" providerId="ADAL" clId="{308F3774-CD6F-4D68-B347-2BF2B79C1249}" dt="2022-02-03T12:33:55.499" v="4660" actId="255"/>
          <ac:spMkLst>
            <pc:docMk/>
            <pc:sldMk cId="841476006" sldId="266"/>
            <ac:spMk id="6" creationId="{B0E45A0E-5B08-4EE4-BD85-67CB22B87C88}"/>
          </ac:spMkLst>
        </pc:spChg>
        <pc:picChg chg="add mod">
          <ac:chgData name="Steven Linkels" userId="82b2834b-7373-49b3-b259-2f89722ff704" providerId="ADAL" clId="{308F3774-CD6F-4D68-B347-2BF2B79C1249}" dt="2022-02-03T12:28:45.816" v="4038" actId="1076"/>
          <ac:picMkLst>
            <pc:docMk/>
            <pc:sldMk cId="841476006" sldId="266"/>
            <ac:picMk id="5" creationId="{0AA5BA9E-5D1F-4B64-897C-0227BA6DB6D4}"/>
          </ac:picMkLst>
        </pc:picChg>
      </pc:sldChg>
      <pc:sldChg chg="addSp delSp modSp new mod modAnim">
        <pc:chgData name="Steven Linkels" userId="82b2834b-7373-49b3-b259-2f89722ff704" providerId="ADAL" clId="{308F3774-CD6F-4D68-B347-2BF2B79C1249}" dt="2022-02-03T12:50:04.642" v="5510"/>
        <pc:sldMkLst>
          <pc:docMk/>
          <pc:sldMk cId="2474798856" sldId="267"/>
        </pc:sldMkLst>
        <pc:spChg chg="mod">
          <ac:chgData name="Steven Linkels" userId="82b2834b-7373-49b3-b259-2f89722ff704" providerId="ADAL" clId="{308F3774-CD6F-4D68-B347-2BF2B79C1249}" dt="2022-02-03T12:34:08.917" v="4664" actId="122"/>
          <ac:spMkLst>
            <pc:docMk/>
            <pc:sldMk cId="2474798856" sldId="267"/>
            <ac:spMk id="2" creationId="{993F8328-EDC3-4A2F-8B6F-A59EB20F9595}"/>
          </ac:spMkLst>
        </pc:spChg>
        <pc:spChg chg="add del mod">
          <ac:chgData name="Steven Linkels" userId="82b2834b-7373-49b3-b259-2f89722ff704" providerId="ADAL" clId="{308F3774-CD6F-4D68-B347-2BF2B79C1249}" dt="2022-02-03T12:34:47.602" v="4669"/>
          <ac:spMkLst>
            <pc:docMk/>
            <pc:sldMk cId="2474798856" sldId="267"/>
            <ac:spMk id="3" creationId="{6F96A631-A821-4E91-B131-83EB997633A0}"/>
          </ac:spMkLst>
        </pc:spChg>
        <pc:spChg chg="add mod">
          <ac:chgData name="Steven Linkels" userId="82b2834b-7373-49b3-b259-2f89722ff704" providerId="ADAL" clId="{308F3774-CD6F-4D68-B347-2BF2B79C1249}" dt="2022-02-03T12:42:38.533" v="5354" actId="1076"/>
          <ac:spMkLst>
            <pc:docMk/>
            <pc:sldMk cId="2474798856" sldId="267"/>
            <ac:spMk id="4" creationId="{3ACE1A12-96A1-4E9A-801E-EFE6B12570C7}"/>
          </ac:spMkLst>
        </pc:spChg>
        <pc:picChg chg="add del mod">
          <ac:chgData name="Steven Linkels" userId="82b2834b-7373-49b3-b259-2f89722ff704" providerId="ADAL" clId="{308F3774-CD6F-4D68-B347-2BF2B79C1249}" dt="2022-02-03T12:42:38.989" v="5355"/>
          <ac:picMkLst>
            <pc:docMk/>
            <pc:sldMk cId="2474798856" sldId="267"/>
            <ac:picMk id="1026" creationId="{89916CA2-E1D2-45C1-BA36-F6744FFA74B7}"/>
          </ac:picMkLst>
        </pc:picChg>
        <pc:picChg chg="add mod">
          <ac:chgData name="Steven Linkels" userId="82b2834b-7373-49b3-b259-2f89722ff704" providerId="ADAL" clId="{308F3774-CD6F-4D68-B347-2BF2B79C1249}" dt="2022-02-03T12:42:43.469" v="5357" actId="1076"/>
          <ac:picMkLst>
            <pc:docMk/>
            <pc:sldMk cId="2474798856" sldId="267"/>
            <ac:picMk id="1028" creationId="{97CE55F7-F33D-4972-B660-DE79D387DF46}"/>
          </ac:picMkLst>
        </pc:picChg>
      </pc:sldChg>
      <pc:sldChg chg="addSp modSp new mod">
        <pc:chgData name="Steven Linkels" userId="82b2834b-7373-49b3-b259-2f89722ff704" providerId="ADAL" clId="{308F3774-CD6F-4D68-B347-2BF2B79C1249}" dt="2022-02-03T13:15:05.693" v="6312" actId="20577"/>
        <pc:sldMkLst>
          <pc:docMk/>
          <pc:sldMk cId="2492773258" sldId="268"/>
        </pc:sldMkLst>
        <pc:spChg chg="mod">
          <ac:chgData name="Steven Linkels" userId="82b2834b-7373-49b3-b259-2f89722ff704" providerId="ADAL" clId="{308F3774-CD6F-4D68-B347-2BF2B79C1249}" dt="2022-02-03T12:44:27.332" v="5361" actId="122"/>
          <ac:spMkLst>
            <pc:docMk/>
            <pc:sldMk cId="2492773258" sldId="268"/>
            <ac:spMk id="2" creationId="{7D80CAE7-2A40-4BCC-9087-24BBDF3DA468}"/>
          </ac:spMkLst>
        </pc:spChg>
        <pc:spChg chg="add mod">
          <ac:chgData name="Steven Linkels" userId="82b2834b-7373-49b3-b259-2f89722ff704" providerId="ADAL" clId="{308F3774-CD6F-4D68-B347-2BF2B79C1249}" dt="2022-02-03T13:15:05.693" v="6312" actId="20577"/>
          <ac:spMkLst>
            <pc:docMk/>
            <pc:sldMk cId="2492773258" sldId="268"/>
            <ac:spMk id="4" creationId="{2149B6F6-D253-4D2C-8245-1F3DC22F0EF1}"/>
          </ac:spMkLst>
        </pc:spChg>
        <pc:picChg chg="add mod">
          <ac:chgData name="Steven Linkels" userId="82b2834b-7373-49b3-b259-2f89722ff704" providerId="ADAL" clId="{308F3774-CD6F-4D68-B347-2BF2B79C1249}" dt="2022-02-03T13:14:54.017" v="6311" actId="14100"/>
          <ac:picMkLst>
            <pc:docMk/>
            <pc:sldMk cId="2492773258" sldId="268"/>
            <ac:picMk id="3" creationId="{E44FB416-001B-43B9-8AF3-1293AF4B7027}"/>
          </ac:picMkLst>
        </pc:picChg>
      </pc:sldChg>
      <pc:sldChg chg="addSp modSp new mod">
        <pc:chgData name="Steven Linkels" userId="82b2834b-7373-49b3-b259-2f89722ff704" providerId="ADAL" clId="{308F3774-CD6F-4D68-B347-2BF2B79C1249}" dt="2022-02-08T08:04:05.045" v="6627" actId="20577"/>
        <pc:sldMkLst>
          <pc:docMk/>
          <pc:sldMk cId="1338739767" sldId="269"/>
        </pc:sldMkLst>
        <pc:spChg chg="mod">
          <ac:chgData name="Steven Linkels" userId="82b2834b-7373-49b3-b259-2f89722ff704" providerId="ADAL" clId="{308F3774-CD6F-4D68-B347-2BF2B79C1249}" dt="2022-02-08T08:04:05.045" v="6627" actId="20577"/>
          <ac:spMkLst>
            <pc:docMk/>
            <pc:sldMk cId="1338739767" sldId="269"/>
            <ac:spMk id="2" creationId="{AF23A117-A6E5-4458-8BC1-6D9EEA5365B7}"/>
          </ac:spMkLst>
        </pc:spChg>
        <pc:spChg chg="add mod">
          <ac:chgData name="Steven Linkels" userId="82b2834b-7373-49b3-b259-2f89722ff704" providerId="ADAL" clId="{308F3774-CD6F-4D68-B347-2BF2B79C1249}" dt="2022-02-03T12:57:27.393" v="5927" actId="255"/>
          <ac:spMkLst>
            <pc:docMk/>
            <pc:sldMk cId="1338739767" sldId="269"/>
            <ac:spMk id="5" creationId="{768E7283-BD3C-44DF-AD95-EA38CB757E02}"/>
          </ac:spMkLst>
        </pc:spChg>
        <pc:picChg chg="add mod">
          <ac:chgData name="Steven Linkels" userId="82b2834b-7373-49b3-b259-2f89722ff704" providerId="ADAL" clId="{308F3774-CD6F-4D68-B347-2BF2B79C1249}" dt="2022-02-03T12:56:03.559" v="5608" actId="1076"/>
          <ac:picMkLst>
            <pc:docMk/>
            <pc:sldMk cId="1338739767" sldId="269"/>
            <ac:picMk id="3" creationId="{15248FB5-C307-45CC-82E0-F7D8BED4787D}"/>
          </ac:picMkLst>
        </pc:picChg>
      </pc:sldChg>
      <pc:sldChg chg="addSp delSp modSp new mod">
        <pc:chgData name="Steven Linkels" userId="82b2834b-7373-49b3-b259-2f89722ff704" providerId="ADAL" clId="{308F3774-CD6F-4D68-B347-2BF2B79C1249}" dt="2022-02-08T08:04:13.855" v="6629" actId="20577"/>
        <pc:sldMkLst>
          <pc:docMk/>
          <pc:sldMk cId="23950616" sldId="270"/>
        </pc:sldMkLst>
        <pc:spChg chg="mod">
          <ac:chgData name="Steven Linkels" userId="82b2834b-7373-49b3-b259-2f89722ff704" providerId="ADAL" clId="{308F3774-CD6F-4D68-B347-2BF2B79C1249}" dt="2022-02-08T08:04:13.855" v="6629" actId="20577"/>
          <ac:spMkLst>
            <pc:docMk/>
            <pc:sldMk cId="23950616" sldId="270"/>
            <ac:spMk id="2" creationId="{AD651342-EB2A-41DF-9658-7CE7D76FB1FA}"/>
          </ac:spMkLst>
        </pc:spChg>
        <pc:spChg chg="add">
          <ac:chgData name="Steven Linkels" userId="82b2834b-7373-49b3-b259-2f89722ff704" providerId="ADAL" clId="{308F3774-CD6F-4D68-B347-2BF2B79C1249}" dt="2022-02-03T12:59:16.121" v="5928"/>
          <ac:spMkLst>
            <pc:docMk/>
            <pc:sldMk cId="23950616" sldId="270"/>
            <ac:spMk id="3" creationId="{8D914CCA-DD10-4A17-9BB0-BA9FB5ED3E45}"/>
          </ac:spMkLst>
        </pc:spChg>
        <pc:spChg chg="add del mod">
          <ac:chgData name="Steven Linkels" userId="82b2834b-7373-49b3-b259-2f89722ff704" providerId="ADAL" clId="{308F3774-CD6F-4D68-B347-2BF2B79C1249}" dt="2022-02-03T12:59:34.941" v="5934" actId="478"/>
          <ac:spMkLst>
            <pc:docMk/>
            <pc:sldMk cId="23950616" sldId="270"/>
            <ac:spMk id="4" creationId="{F70112DD-0C76-41AD-AC49-4A0A4296C2B3}"/>
          </ac:spMkLst>
        </pc:spChg>
        <pc:spChg chg="add del mod">
          <ac:chgData name="Steven Linkels" userId="82b2834b-7373-49b3-b259-2f89722ff704" providerId="ADAL" clId="{308F3774-CD6F-4D68-B347-2BF2B79C1249}" dt="2022-02-03T12:59:34.941" v="5934" actId="478"/>
          <ac:spMkLst>
            <pc:docMk/>
            <pc:sldMk cId="23950616" sldId="270"/>
            <ac:spMk id="5" creationId="{D0058DA8-7991-46D3-A88C-613134D94E9A}"/>
          </ac:spMkLst>
        </pc:spChg>
        <pc:spChg chg="add del mod">
          <ac:chgData name="Steven Linkels" userId="82b2834b-7373-49b3-b259-2f89722ff704" providerId="ADAL" clId="{308F3774-CD6F-4D68-B347-2BF2B79C1249}" dt="2022-02-03T12:59:34.941" v="5934" actId="478"/>
          <ac:spMkLst>
            <pc:docMk/>
            <pc:sldMk cId="23950616" sldId="270"/>
            <ac:spMk id="6" creationId="{1A236408-01DE-494E-8ED2-EF7B6A2DEC86}"/>
          </ac:spMkLst>
        </pc:spChg>
        <pc:spChg chg="add del mod">
          <ac:chgData name="Steven Linkels" userId="82b2834b-7373-49b3-b259-2f89722ff704" providerId="ADAL" clId="{308F3774-CD6F-4D68-B347-2BF2B79C1249}" dt="2022-02-03T12:59:34.941" v="5934" actId="478"/>
          <ac:spMkLst>
            <pc:docMk/>
            <pc:sldMk cId="23950616" sldId="270"/>
            <ac:spMk id="7" creationId="{62041D79-DC4C-4A98-8480-AB2BC7E31995}"/>
          </ac:spMkLst>
        </pc:spChg>
        <pc:spChg chg="add del mod">
          <ac:chgData name="Steven Linkels" userId="82b2834b-7373-49b3-b259-2f89722ff704" providerId="ADAL" clId="{308F3774-CD6F-4D68-B347-2BF2B79C1249}" dt="2022-02-03T12:59:34.941" v="5934" actId="478"/>
          <ac:spMkLst>
            <pc:docMk/>
            <pc:sldMk cId="23950616" sldId="270"/>
            <ac:spMk id="8" creationId="{9491A00E-C5F4-41B4-A7E4-0D515804EAEB}"/>
          </ac:spMkLst>
        </pc:spChg>
        <pc:spChg chg="add mod">
          <ac:chgData name="Steven Linkels" userId="82b2834b-7373-49b3-b259-2f89722ff704" providerId="ADAL" clId="{308F3774-CD6F-4D68-B347-2BF2B79C1249}" dt="2022-02-03T13:03:22.057" v="6233" actId="1076"/>
          <ac:spMkLst>
            <pc:docMk/>
            <pc:sldMk cId="23950616" sldId="270"/>
            <ac:spMk id="10" creationId="{2FCE0322-7DB5-4D33-9895-3E9A8CE454B7}"/>
          </ac:spMkLst>
        </pc:spChg>
        <pc:spChg chg="add mod">
          <ac:chgData name="Steven Linkels" userId="82b2834b-7373-49b3-b259-2f89722ff704" providerId="ADAL" clId="{308F3774-CD6F-4D68-B347-2BF2B79C1249}" dt="2022-02-03T13:03:16.752" v="6232" actId="1076"/>
          <ac:spMkLst>
            <pc:docMk/>
            <pc:sldMk cId="23950616" sldId="270"/>
            <ac:spMk id="13" creationId="{D5AE9AEB-5165-495C-8E9F-39BD18469371}"/>
          </ac:spMkLst>
        </pc:spChg>
        <pc:picChg chg="add del">
          <ac:chgData name="Steven Linkels" userId="82b2834b-7373-49b3-b259-2f89722ff704" providerId="ADAL" clId="{308F3774-CD6F-4D68-B347-2BF2B79C1249}" dt="2022-02-03T12:59:53.620" v="5937" actId="478"/>
          <ac:picMkLst>
            <pc:docMk/>
            <pc:sldMk cId="23950616" sldId="270"/>
            <ac:picMk id="2060" creationId="{405237A0-7F6D-4FE9-85C2-AE05DEA7A234}"/>
          </ac:picMkLst>
        </pc:picChg>
        <pc:picChg chg="add del mod">
          <ac:chgData name="Steven Linkels" userId="82b2834b-7373-49b3-b259-2f89722ff704" providerId="ADAL" clId="{308F3774-CD6F-4D68-B347-2BF2B79C1249}" dt="2022-02-03T12:59:53.620" v="5937" actId="478"/>
          <ac:picMkLst>
            <pc:docMk/>
            <pc:sldMk cId="23950616" sldId="270"/>
            <ac:picMk id="2062" creationId="{774EF5B7-03D1-4664-989E-BB0265B4F786}"/>
          </ac:picMkLst>
        </pc:picChg>
        <pc:picChg chg="add mod">
          <ac:chgData name="Steven Linkels" userId="82b2834b-7373-49b3-b259-2f89722ff704" providerId="ADAL" clId="{308F3774-CD6F-4D68-B347-2BF2B79C1249}" dt="2022-02-03T13:00:01.529" v="5940" actId="1076"/>
          <ac:picMkLst>
            <pc:docMk/>
            <pc:sldMk cId="23950616" sldId="270"/>
            <ac:picMk id="2064" creationId="{EACC3469-2460-4A27-995F-0F9F6E146F89}"/>
          </ac:picMkLst>
        </pc:picChg>
      </pc:sldChg>
      <pc:sldChg chg="addSp modSp new mod">
        <pc:chgData name="Steven Linkels" userId="82b2834b-7373-49b3-b259-2f89722ff704" providerId="ADAL" clId="{308F3774-CD6F-4D68-B347-2BF2B79C1249}" dt="2022-02-03T13:39:14.051" v="6446" actId="20577"/>
        <pc:sldMkLst>
          <pc:docMk/>
          <pc:sldMk cId="1980247397" sldId="271"/>
        </pc:sldMkLst>
        <pc:spChg chg="mod">
          <ac:chgData name="Steven Linkels" userId="82b2834b-7373-49b3-b259-2f89722ff704" providerId="ADAL" clId="{308F3774-CD6F-4D68-B347-2BF2B79C1249}" dt="2022-02-03T13:39:14.051" v="6446" actId="20577"/>
          <ac:spMkLst>
            <pc:docMk/>
            <pc:sldMk cId="1980247397" sldId="271"/>
            <ac:spMk id="2" creationId="{ECF9375B-CD67-4CDA-A980-BB4B9B30F7E0}"/>
          </ac:spMkLst>
        </pc:spChg>
        <pc:picChg chg="add mod">
          <ac:chgData name="Steven Linkels" userId="82b2834b-7373-49b3-b259-2f89722ff704" providerId="ADAL" clId="{308F3774-CD6F-4D68-B347-2BF2B79C1249}" dt="2022-02-03T13:34:50.416" v="6403" actId="1076"/>
          <ac:picMkLst>
            <pc:docMk/>
            <pc:sldMk cId="1980247397" sldId="271"/>
            <ac:picMk id="3" creationId="{A13C2919-EBC3-4E3D-ABA6-30AD668279C8}"/>
          </ac:picMkLst>
        </pc:picChg>
      </pc:sldChg>
      <pc:sldChg chg="addSp modSp new mod modAnim">
        <pc:chgData name="Steven Linkels" userId="82b2834b-7373-49b3-b259-2f89722ff704" providerId="ADAL" clId="{308F3774-CD6F-4D68-B347-2BF2B79C1249}" dt="2022-02-03T13:39:17.059" v="6448" actId="20577"/>
        <pc:sldMkLst>
          <pc:docMk/>
          <pc:sldMk cId="3953489702" sldId="272"/>
        </pc:sldMkLst>
        <pc:spChg chg="mod">
          <ac:chgData name="Steven Linkels" userId="82b2834b-7373-49b3-b259-2f89722ff704" providerId="ADAL" clId="{308F3774-CD6F-4D68-B347-2BF2B79C1249}" dt="2022-02-03T13:39:17.059" v="6448" actId="20577"/>
          <ac:spMkLst>
            <pc:docMk/>
            <pc:sldMk cId="3953489702" sldId="272"/>
            <ac:spMk id="2" creationId="{F5EC78A7-2511-4E0C-9F37-713F06022E89}"/>
          </ac:spMkLst>
        </pc:spChg>
        <pc:picChg chg="add mod">
          <ac:chgData name="Steven Linkels" userId="82b2834b-7373-49b3-b259-2f89722ff704" providerId="ADAL" clId="{308F3774-CD6F-4D68-B347-2BF2B79C1249}" dt="2022-02-03T13:36:58.172" v="6417" actId="1076"/>
          <ac:picMkLst>
            <pc:docMk/>
            <pc:sldMk cId="3953489702" sldId="272"/>
            <ac:picMk id="3" creationId="{E846FFA0-E79D-4EA3-B79A-05882DFBA963}"/>
          </ac:picMkLst>
        </pc:picChg>
        <pc:picChg chg="add mod">
          <ac:chgData name="Steven Linkels" userId="82b2834b-7373-49b3-b259-2f89722ff704" providerId="ADAL" clId="{308F3774-CD6F-4D68-B347-2BF2B79C1249}" dt="2022-02-03T13:35:34.381" v="6408"/>
          <ac:picMkLst>
            <pc:docMk/>
            <pc:sldMk cId="3953489702" sldId="272"/>
            <ac:picMk id="4" creationId="{4426D079-2966-4F7A-B176-9AD256B667B9}"/>
          </ac:picMkLst>
        </pc:picChg>
        <pc:picChg chg="add mod">
          <ac:chgData name="Steven Linkels" userId="82b2834b-7373-49b3-b259-2f89722ff704" providerId="ADAL" clId="{308F3774-CD6F-4D68-B347-2BF2B79C1249}" dt="2022-02-03T13:36:52.694" v="6415" actId="1076"/>
          <ac:picMkLst>
            <pc:docMk/>
            <pc:sldMk cId="3953489702" sldId="272"/>
            <ac:picMk id="5" creationId="{285593D7-A06A-4B90-B937-AE6990128D35}"/>
          </ac:picMkLst>
        </pc:picChg>
        <pc:picChg chg="add mod">
          <ac:chgData name="Steven Linkels" userId="82b2834b-7373-49b3-b259-2f89722ff704" providerId="ADAL" clId="{308F3774-CD6F-4D68-B347-2BF2B79C1249}" dt="2022-02-03T13:37:03.986" v="6419" actId="14100"/>
          <ac:picMkLst>
            <pc:docMk/>
            <pc:sldMk cId="3953489702" sldId="272"/>
            <ac:picMk id="3074" creationId="{48ED988F-C2EA-4D82-BF1A-26FF5994660D}"/>
          </ac:picMkLst>
        </pc:picChg>
        <pc:picChg chg="add mod">
          <ac:chgData name="Steven Linkels" userId="82b2834b-7373-49b3-b259-2f89722ff704" providerId="ADAL" clId="{308F3774-CD6F-4D68-B347-2BF2B79C1249}" dt="2022-02-03T13:38:20.486" v="6425" actId="1076"/>
          <ac:picMkLst>
            <pc:docMk/>
            <pc:sldMk cId="3953489702" sldId="272"/>
            <ac:picMk id="3076" creationId="{0A31FA2F-EAA5-4E45-976F-91D220D3F30A}"/>
          </ac:picMkLst>
        </pc:picChg>
      </pc:sldChg>
      <pc:sldChg chg="addSp modSp new mod">
        <pc:chgData name="Steven Linkels" userId="82b2834b-7373-49b3-b259-2f89722ff704" providerId="ADAL" clId="{308F3774-CD6F-4D68-B347-2BF2B79C1249}" dt="2022-02-03T13:55:41.718" v="6460" actId="255"/>
        <pc:sldMkLst>
          <pc:docMk/>
          <pc:sldMk cId="574756865" sldId="273"/>
        </pc:sldMkLst>
        <pc:spChg chg="mod">
          <ac:chgData name="Steven Linkels" userId="82b2834b-7373-49b3-b259-2f89722ff704" providerId="ADAL" clId="{308F3774-CD6F-4D68-B347-2BF2B79C1249}" dt="2022-02-03T13:39:19.850" v="6450" actId="20577"/>
          <ac:spMkLst>
            <pc:docMk/>
            <pc:sldMk cId="574756865" sldId="273"/>
            <ac:spMk id="2" creationId="{794F0155-97B8-4F9D-9F5D-B729AC1D8821}"/>
          </ac:spMkLst>
        </pc:spChg>
        <pc:spChg chg="add mod">
          <ac:chgData name="Steven Linkels" userId="82b2834b-7373-49b3-b259-2f89722ff704" providerId="ADAL" clId="{308F3774-CD6F-4D68-B347-2BF2B79C1249}" dt="2022-02-03T13:55:41.718" v="6460" actId="255"/>
          <ac:spMkLst>
            <pc:docMk/>
            <pc:sldMk cId="574756865" sldId="273"/>
            <ac:spMk id="6" creationId="{064F0F55-3A40-47DD-9E9E-ABF04D099A81}"/>
          </ac:spMkLst>
        </pc:spChg>
        <pc:picChg chg="add mod">
          <ac:chgData name="Steven Linkels" userId="82b2834b-7373-49b3-b259-2f89722ff704" providerId="ADAL" clId="{308F3774-CD6F-4D68-B347-2BF2B79C1249}" dt="2022-02-03T13:39:02.472" v="6429" actId="1076"/>
          <ac:picMkLst>
            <pc:docMk/>
            <pc:sldMk cId="574756865" sldId="273"/>
            <ac:picMk id="3" creationId="{5C243ECC-CE67-407F-9225-ADFF5A787D71}"/>
          </ac:picMkLst>
        </pc:picChg>
        <pc:picChg chg="add mod">
          <ac:chgData name="Steven Linkels" userId="82b2834b-7373-49b3-b259-2f89722ff704" providerId="ADAL" clId="{308F3774-CD6F-4D68-B347-2BF2B79C1249}" dt="2022-02-03T13:40:29.061" v="6457" actId="14100"/>
          <ac:picMkLst>
            <pc:docMk/>
            <pc:sldMk cId="574756865" sldId="273"/>
            <ac:picMk id="5" creationId="{BEF0F914-2696-40E6-91D0-C57264B919F5}"/>
          </ac:picMkLst>
        </pc:picChg>
      </pc:sldChg>
      <pc:sldChg chg="addSp delSp modSp new mod">
        <pc:chgData name="Steven Linkels" userId="82b2834b-7373-49b3-b259-2f89722ff704" providerId="ADAL" clId="{308F3774-CD6F-4D68-B347-2BF2B79C1249}" dt="2022-02-03T13:24:50.851" v="6346" actId="255"/>
        <pc:sldMkLst>
          <pc:docMk/>
          <pc:sldMk cId="375108690" sldId="274"/>
        </pc:sldMkLst>
        <pc:spChg chg="mod">
          <ac:chgData name="Steven Linkels" userId="82b2834b-7373-49b3-b259-2f89722ff704" providerId="ADAL" clId="{308F3774-CD6F-4D68-B347-2BF2B79C1249}" dt="2022-02-03T13:24:14.325" v="6325" actId="20577"/>
          <ac:spMkLst>
            <pc:docMk/>
            <pc:sldMk cId="375108690" sldId="274"/>
            <ac:spMk id="2" creationId="{3018AE5C-143C-4AA8-85D2-5C3A37868C56}"/>
          </ac:spMkLst>
        </pc:spChg>
        <pc:spChg chg="add del mod">
          <ac:chgData name="Steven Linkels" userId="82b2834b-7373-49b3-b259-2f89722ff704" providerId="ADAL" clId="{308F3774-CD6F-4D68-B347-2BF2B79C1249}" dt="2022-02-03T13:24:50.851" v="6346" actId="255"/>
          <ac:spMkLst>
            <pc:docMk/>
            <pc:sldMk cId="375108690" sldId="274"/>
            <ac:spMk id="3" creationId="{E1CA228B-A574-461C-AF78-0FF72E89654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CCC5FC-1273-4304-A119-761A637BB7DB}" type="datetimeFigureOut">
              <a:rPr lang="nl-NL" smtClean="0"/>
              <a:t>8-2-2022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32C7C6-4A48-43E1-BE07-67695547F861}" type="slidenum">
              <a:rPr lang="nl-NL" smtClean="0"/>
              <a:t>‹nr.›</a:t>
            </a:fld>
            <a:endParaRPr lang="nl-NL"/>
          </a:p>
        </p:txBody>
      </p:sp>
    </p:spTree>
    <p:extLst>
      <p:ext uri="{BB962C8B-B14F-4D97-AF65-F5344CB8AC3E}">
        <p14:creationId xmlns:p14="http://schemas.microsoft.com/office/powerpoint/2010/main" val="798140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C32C7C6-4A48-43E1-BE07-67695547F861}" type="slidenum">
              <a:rPr lang="nl-NL" smtClean="0"/>
              <a:t>2</a:t>
            </a:fld>
            <a:endParaRPr lang="nl-NL"/>
          </a:p>
        </p:txBody>
      </p:sp>
    </p:spTree>
    <p:extLst>
      <p:ext uri="{BB962C8B-B14F-4D97-AF65-F5344CB8AC3E}">
        <p14:creationId xmlns:p14="http://schemas.microsoft.com/office/powerpoint/2010/main" val="941341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8-2-2022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591A0-60A4-4847-AF78-F5902E00DA5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837452B-0951-4A8E-A308-0F1DC67E45C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B75F331-83B5-4EAC-B87D-4CC6AA48B29E}"/>
              </a:ext>
            </a:extLst>
          </p:cNvPr>
          <p:cNvSpPr>
            <a:spLocks noGrp="1"/>
          </p:cNvSpPr>
          <p:nvPr>
            <p:ph type="dt" sz="half" idx="10"/>
          </p:nvPr>
        </p:nvSpPr>
        <p:spPr/>
        <p:txBody>
          <a:bodyPr/>
          <a:lstStyle/>
          <a:p>
            <a:fld id="{B9E8D4D1-00C4-4E8E-99A5-8D1DF5379DBE}" type="datetimeFigureOut">
              <a:rPr lang="nl-NL" smtClean="0"/>
              <a:t>8-2-2022</a:t>
            </a:fld>
            <a:endParaRPr lang="nl-NL"/>
          </a:p>
        </p:txBody>
      </p:sp>
      <p:sp>
        <p:nvSpPr>
          <p:cNvPr id="5" name="Tijdelijke aanduiding voor voettekst 4">
            <a:extLst>
              <a:ext uri="{FF2B5EF4-FFF2-40B4-BE49-F238E27FC236}">
                <a16:creationId xmlns:a16="http://schemas.microsoft.com/office/drawing/2014/main" id="{A7201D60-3EB0-4848-9483-BA0B7A382D1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82EEA5-DFCC-4140-A4BA-7684F9CE9E0B}"/>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65407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AC9D59A-D458-4DDF-94BA-24798633E07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9415F9B-FAA3-4C44-A97A-1464DEF448F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57FD2AF-8CB4-45F1-97D8-4297B01B38EC}"/>
              </a:ext>
            </a:extLst>
          </p:cNvPr>
          <p:cNvSpPr>
            <a:spLocks noGrp="1"/>
          </p:cNvSpPr>
          <p:nvPr>
            <p:ph type="dt" sz="half" idx="10"/>
          </p:nvPr>
        </p:nvSpPr>
        <p:spPr/>
        <p:txBody>
          <a:bodyPr/>
          <a:lstStyle/>
          <a:p>
            <a:fld id="{B9E8D4D1-00C4-4E8E-99A5-8D1DF5379DBE}" type="datetimeFigureOut">
              <a:rPr lang="nl-NL" smtClean="0"/>
              <a:t>8-2-2022</a:t>
            </a:fld>
            <a:endParaRPr lang="nl-NL"/>
          </a:p>
        </p:txBody>
      </p:sp>
      <p:sp>
        <p:nvSpPr>
          <p:cNvPr id="5" name="Tijdelijke aanduiding voor voettekst 4">
            <a:extLst>
              <a:ext uri="{FF2B5EF4-FFF2-40B4-BE49-F238E27FC236}">
                <a16:creationId xmlns:a16="http://schemas.microsoft.com/office/drawing/2014/main" id="{CFFFB73D-C98E-4D31-8992-B05E3E63385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9437391-13BE-45E9-AE69-B660F3A9681D}"/>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474414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8-2-2022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394600-9DAC-4D92-8597-8AB85823B8A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17AAB87-9E9D-4848-B01F-B686DFFC71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A525AA0-CCF7-4BA9-BE63-E4E6D9DD0874}"/>
              </a:ext>
            </a:extLst>
          </p:cNvPr>
          <p:cNvSpPr>
            <a:spLocks noGrp="1"/>
          </p:cNvSpPr>
          <p:nvPr>
            <p:ph type="dt" sz="half" idx="10"/>
          </p:nvPr>
        </p:nvSpPr>
        <p:spPr/>
        <p:txBody>
          <a:bodyPr/>
          <a:lstStyle/>
          <a:p>
            <a:fld id="{B9E8D4D1-00C4-4E8E-99A5-8D1DF5379DBE}" type="datetimeFigureOut">
              <a:rPr lang="nl-NL" smtClean="0"/>
              <a:t>8-2-2022</a:t>
            </a:fld>
            <a:endParaRPr lang="nl-NL"/>
          </a:p>
        </p:txBody>
      </p:sp>
      <p:sp>
        <p:nvSpPr>
          <p:cNvPr id="5" name="Tijdelijke aanduiding voor voettekst 4">
            <a:extLst>
              <a:ext uri="{FF2B5EF4-FFF2-40B4-BE49-F238E27FC236}">
                <a16:creationId xmlns:a16="http://schemas.microsoft.com/office/drawing/2014/main" id="{4C6792A8-FDDC-4370-9B77-0D977ABEC5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20C28A-39F5-413C-AEB2-CCA744B7439E}"/>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53488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2AB93F-D037-4CCB-8B21-F2F48F4AA78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4F5F613-CCBA-40B2-B2E2-8537C79A806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9D08B1D-4D0F-4632-B2CC-189A95048E8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AE51300-EA7D-4A03-B30C-EE3D97655BBF}"/>
              </a:ext>
            </a:extLst>
          </p:cNvPr>
          <p:cNvSpPr>
            <a:spLocks noGrp="1"/>
          </p:cNvSpPr>
          <p:nvPr>
            <p:ph type="dt" sz="half" idx="10"/>
          </p:nvPr>
        </p:nvSpPr>
        <p:spPr/>
        <p:txBody>
          <a:bodyPr/>
          <a:lstStyle/>
          <a:p>
            <a:fld id="{B9E8D4D1-00C4-4E8E-99A5-8D1DF5379DBE}" type="datetimeFigureOut">
              <a:rPr lang="nl-NL" smtClean="0"/>
              <a:t>8-2-2022</a:t>
            </a:fld>
            <a:endParaRPr lang="nl-NL"/>
          </a:p>
        </p:txBody>
      </p:sp>
      <p:sp>
        <p:nvSpPr>
          <p:cNvPr id="6" name="Tijdelijke aanduiding voor voettekst 5">
            <a:extLst>
              <a:ext uri="{FF2B5EF4-FFF2-40B4-BE49-F238E27FC236}">
                <a16:creationId xmlns:a16="http://schemas.microsoft.com/office/drawing/2014/main" id="{5D438FE8-C55B-4E7D-820A-04DB0D9FBFB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23F88EC-826B-45A7-BCC1-8FF2569B35A8}"/>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83634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FDB4A-0726-418D-AC69-D0382940D38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C7A7694-8529-4E68-B4C2-04052E31FA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56FB180-AFE4-4D00-A208-D87655B567B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FB310F7-6ED9-4016-BDEF-02F3CDCF28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D454CAF-1BDC-49F9-9A71-37EC6D1120D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7CB9E7B-CA38-4CF5-B792-B9B9AD1D385B}"/>
              </a:ext>
            </a:extLst>
          </p:cNvPr>
          <p:cNvSpPr>
            <a:spLocks noGrp="1"/>
          </p:cNvSpPr>
          <p:nvPr>
            <p:ph type="dt" sz="half" idx="10"/>
          </p:nvPr>
        </p:nvSpPr>
        <p:spPr/>
        <p:txBody>
          <a:bodyPr/>
          <a:lstStyle/>
          <a:p>
            <a:fld id="{B9E8D4D1-00C4-4E8E-99A5-8D1DF5379DBE}" type="datetimeFigureOut">
              <a:rPr lang="nl-NL" smtClean="0"/>
              <a:t>8-2-2022</a:t>
            </a:fld>
            <a:endParaRPr lang="nl-NL"/>
          </a:p>
        </p:txBody>
      </p:sp>
      <p:sp>
        <p:nvSpPr>
          <p:cNvPr id="8" name="Tijdelijke aanduiding voor voettekst 7">
            <a:extLst>
              <a:ext uri="{FF2B5EF4-FFF2-40B4-BE49-F238E27FC236}">
                <a16:creationId xmlns:a16="http://schemas.microsoft.com/office/drawing/2014/main" id="{337B29A3-3C01-4965-B6F9-6264E15F601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0B58FCE-5190-4C2C-8297-252D9C3D27C5}"/>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87680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77D59E-AD22-4185-BBE5-357BA5A1D77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07E239D-5E0C-449F-81DF-D7DBEFCB6E9B}"/>
              </a:ext>
            </a:extLst>
          </p:cNvPr>
          <p:cNvSpPr>
            <a:spLocks noGrp="1"/>
          </p:cNvSpPr>
          <p:nvPr>
            <p:ph type="dt" sz="half" idx="10"/>
          </p:nvPr>
        </p:nvSpPr>
        <p:spPr/>
        <p:txBody>
          <a:bodyPr/>
          <a:lstStyle/>
          <a:p>
            <a:fld id="{B9E8D4D1-00C4-4E8E-99A5-8D1DF5379DBE}" type="datetimeFigureOut">
              <a:rPr lang="nl-NL" smtClean="0"/>
              <a:t>8-2-2022</a:t>
            </a:fld>
            <a:endParaRPr lang="nl-NL"/>
          </a:p>
        </p:txBody>
      </p:sp>
      <p:sp>
        <p:nvSpPr>
          <p:cNvPr id="4" name="Tijdelijke aanduiding voor voettekst 3">
            <a:extLst>
              <a:ext uri="{FF2B5EF4-FFF2-40B4-BE49-F238E27FC236}">
                <a16:creationId xmlns:a16="http://schemas.microsoft.com/office/drawing/2014/main" id="{8899C400-FC30-49B8-BAD9-C9B20D88B6E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4C94181-7815-4425-9624-A810A606F7C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4001005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418D205-BD52-4479-8D7B-5B94BF970562}"/>
              </a:ext>
            </a:extLst>
          </p:cNvPr>
          <p:cNvSpPr>
            <a:spLocks noGrp="1"/>
          </p:cNvSpPr>
          <p:nvPr>
            <p:ph type="dt" sz="half" idx="10"/>
          </p:nvPr>
        </p:nvSpPr>
        <p:spPr/>
        <p:txBody>
          <a:bodyPr/>
          <a:lstStyle/>
          <a:p>
            <a:fld id="{B9E8D4D1-00C4-4E8E-99A5-8D1DF5379DBE}" type="datetimeFigureOut">
              <a:rPr lang="nl-NL" smtClean="0"/>
              <a:t>8-2-2022</a:t>
            </a:fld>
            <a:endParaRPr lang="nl-NL"/>
          </a:p>
        </p:txBody>
      </p:sp>
      <p:sp>
        <p:nvSpPr>
          <p:cNvPr id="3" name="Tijdelijke aanduiding voor voettekst 2">
            <a:extLst>
              <a:ext uri="{FF2B5EF4-FFF2-40B4-BE49-F238E27FC236}">
                <a16:creationId xmlns:a16="http://schemas.microsoft.com/office/drawing/2014/main" id="{1BB03264-8772-4C87-9873-46A5C58D798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0D3F510-7A1C-4D3A-9ACC-357B3B4FB1AE}"/>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3461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A6BB1-BA56-4F7E-B5AC-FFAD68F2AB3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6738D1A-8E36-4D4A-9AFD-A3796AEC9B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4CD43AE-05A6-4D80-8524-F4B0D4692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EF1BEB8-B227-4DC2-88BD-9C784972DD2E}"/>
              </a:ext>
            </a:extLst>
          </p:cNvPr>
          <p:cNvSpPr>
            <a:spLocks noGrp="1"/>
          </p:cNvSpPr>
          <p:nvPr>
            <p:ph type="dt" sz="half" idx="10"/>
          </p:nvPr>
        </p:nvSpPr>
        <p:spPr/>
        <p:txBody>
          <a:bodyPr/>
          <a:lstStyle/>
          <a:p>
            <a:fld id="{B9E8D4D1-00C4-4E8E-99A5-8D1DF5379DBE}" type="datetimeFigureOut">
              <a:rPr lang="nl-NL" smtClean="0"/>
              <a:t>8-2-2022</a:t>
            </a:fld>
            <a:endParaRPr lang="nl-NL"/>
          </a:p>
        </p:txBody>
      </p:sp>
      <p:sp>
        <p:nvSpPr>
          <p:cNvPr id="6" name="Tijdelijke aanduiding voor voettekst 5">
            <a:extLst>
              <a:ext uri="{FF2B5EF4-FFF2-40B4-BE49-F238E27FC236}">
                <a16:creationId xmlns:a16="http://schemas.microsoft.com/office/drawing/2014/main" id="{29CBC929-F245-4389-9B94-033123B2E62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B2DDE71-26EB-4B01-83B5-AD76F289666D}"/>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77947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891FD-1294-4E40-A4FA-045E310423E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5C01C26-C661-4F67-B009-34A685856D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63F6712-826C-49AC-9801-0CE31E43C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B48CC51-7422-46FC-A8DC-0AE2255F3573}"/>
              </a:ext>
            </a:extLst>
          </p:cNvPr>
          <p:cNvSpPr>
            <a:spLocks noGrp="1"/>
          </p:cNvSpPr>
          <p:nvPr>
            <p:ph type="dt" sz="half" idx="10"/>
          </p:nvPr>
        </p:nvSpPr>
        <p:spPr/>
        <p:txBody>
          <a:bodyPr/>
          <a:lstStyle/>
          <a:p>
            <a:fld id="{B9E8D4D1-00C4-4E8E-99A5-8D1DF5379DBE}" type="datetimeFigureOut">
              <a:rPr lang="nl-NL" smtClean="0"/>
              <a:t>8-2-2022</a:t>
            </a:fld>
            <a:endParaRPr lang="nl-NL"/>
          </a:p>
        </p:txBody>
      </p:sp>
      <p:sp>
        <p:nvSpPr>
          <p:cNvPr id="6" name="Tijdelijke aanduiding voor voettekst 5">
            <a:extLst>
              <a:ext uri="{FF2B5EF4-FFF2-40B4-BE49-F238E27FC236}">
                <a16:creationId xmlns:a16="http://schemas.microsoft.com/office/drawing/2014/main" id="{7857513D-3F4D-4775-8EE5-7110300ECA1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7F1DF89-CDC4-4602-8256-373B2C0A3D22}"/>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56003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8-2-2022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dirty="0">
                <a:solidFill>
                  <a:srgbClr val="B8A1FF"/>
                </a:solidFill>
                <a:latin typeface="Arial" panose="020B0604020202020204" pitchFamily="34" charset="0"/>
                <a:cs typeface="Arial" panose="020B0604020202020204" pitchFamily="34" charset="0"/>
              </a:rPr>
              <a:t>Plan </a:t>
            </a:r>
            <a:r>
              <a:rPr lang="nl-NL" sz="4400">
                <a:solidFill>
                  <a:srgbClr val="B8A1FF"/>
                </a:solidFill>
                <a:latin typeface="Arial" panose="020B0604020202020204" pitchFamily="34" charset="0"/>
                <a:cs typeface="Arial" panose="020B0604020202020204" pitchFamily="34" charset="0"/>
              </a:rPr>
              <a:t>van Aanpak H1, H2 en H3</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773362" y="1727561"/>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r>
              <a:rPr lang="nl-NL" sz="1800" b="1" dirty="0">
                <a:solidFill>
                  <a:srgbClr val="000644"/>
                </a:solidFill>
                <a:latin typeface="Arial" panose="020B0604020202020204" pitchFamily="34" charset="0"/>
                <a:cs typeface="Arial" panose="020B0604020202020204" pitchFamily="34" charset="0"/>
              </a:rPr>
              <a:t>Project</a:t>
            </a:r>
          </a:p>
          <a:p>
            <a:r>
              <a:rPr lang="nl-NL" sz="1800" b="1" dirty="0">
                <a:solidFill>
                  <a:srgbClr val="000644"/>
                </a:solidFill>
                <a:latin typeface="Arial" panose="020B0604020202020204" pitchFamily="34" charset="0"/>
                <a:cs typeface="Arial" panose="020B0604020202020204" pitchFamily="34" charset="0"/>
              </a:rPr>
              <a:t>Plan van Aanpak</a:t>
            </a:r>
          </a:p>
          <a:p>
            <a:r>
              <a:rPr lang="nl-NL" sz="1800" b="1" dirty="0">
                <a:solidFill>
                  <a:srgbClr val="000644"/>
                </a:solidFill>
                <a:latin typeface="Arial" panose="020B0604020202020204" pitchFamily="34" charset="0"/>
                <a:cs typeface="Arial" panose="020B0604020202020204" pitchFamily="34" charset="0"/>
              </a:rPr>
              <a:t>Achtergronden van een project</a:t>
            </a:r>
          </a:p>
          <a:p>
            <a:r>
              <a:rPr lang="nl-NL" sz="1800" b="1" dirty="0">
                <a:solidFill>
                  <a:srgbClr val="000644"/>
                </a:solidFill>
                <a:latin typeface="Arial" panose="020B0604020202020204" pitchFamily="34" charset="0"/>
                <a:cs typeface="Arial" panose="020B0604020202020204" pitchFamily="34" charset="0"/>
              </a:rPr>
              <a:t>Stakeholders</a:t>
            </a:r>
          </a:p>
          <a:p>
            <a:r>
              <a:rPr lang="nl-NL" sz="1800" b="1" dirty="0">
                <a:solidFill>
                  <a:srgbClr val="000644"/>
                </a:solidFill>
                <a:latin typeface="Arial" panose="020B0604020202020204" pitchFamily="34" charset="0"/>
                <a:cs typeface="Arial" panose="020B0604020202020204" pitchFamily="34" charset="0"/>
              </a:rPr>
              <a:t>Projectresultaat</a:t>
            </a:r>
          </a:p>
          <a:p>
            <a:pPr marL="0" indent="0">
              <a:buNone/>
            </a:pPr>
            <a:endParaRPr lang="nl-NL" sz="1800" b="1" dirty="0">
              <a:solidFill>
                <a:srgbClr val="000644"/>
              </a:solidFill>
              <a:latin typeface="Arial" panose="020B0604020202020204" pitchFamily="34" charset="0"/>
              <a:cs typeface="Arial" panose="020B0604020202020204" pitchFamily="34" charset="0"/>
            </a:endParaRPr>
          </a:p>
          <a:p>
            <a:pPr marL="0" indent="0">
              <a:buFont typeface="Arial" charset="0"/>
              <a:buNone/>
            </a:pPr>
            <a:endParaRPr lang="nl-NL" sz="1800" b="1" dirty="0">
              <a:solidFill>
                <a:srgbClr val="000644"/>
              </a:solidFill>
              <a:latin typeface="Arial" panose="020B0604020202020204" pitchFamily="34" charset="0"/>
              <a:cs typeface="Arial" panose="020B0604020202020204" pitchFamily="34" charset="0"/>
            </a:endParaRPr>
          </a:p>
          <a:p>
            <a:pPr marL="0" indent="0">
              <a:buFont typeface="Arial" charset="0"/>
              <a:buNone/>
            </a:pPr>
            <a:endParaRPr lang="nl-NL" sz="1800" b="1" dirty="0">
              <a:solidFill>
                <a:srgbClr val="000644"/>
              </a:solidFill>
              <a:latin typeface="Arial" panose="020B0604020202020204" pitchFamily="34" charset="0"/>
              <a:cs typeface="Arial" panose="020B0604020202020204" pitchFamily="34" charset="0"/>
            </a:endParaRPr>
          </a:p>
          <a:p>
            <a:pPr marL="0" indent="0">
              <a:buFont typeface="Arial" charset="0"/>
              <a:buNone/>
            </a:pPr>
            <a:endParaRPr lang="nl-NL" sz="1800" b="1" dirty="0">
              <a:solidFill>
                <a:srgbClr val="000644"/>
              </a:solidFill>
              <a:latin typeface="Arial" panose="020B0604020202020204" pitchFamily="34" charset="0"/>
              <a:cs typeface="Arial" panose="020B0604020202020204" pitchFamily="34" charset="0"/>
            </a:endParaRPr>
          </a:p>
          <a:p>
            <a:pPr>
              <a:buFontTx/>
              <a:buChar char="-"/>
            </a:pPr>
            <a:endParaRPr lang="nl-NL" sz="1800" b="1" dirty="0">
              <a:solidFill>
                <a:srgbClr val="000644"/>
              </a:solidFill>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408827813"/>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tx1"/>
                          </a:solidFill>
                        </a:rPr>
                        <a:t>Week 1</a:t>
                      </a:r>
                      <a:endParaRPr lang="nl-NL" sz="1200" b="1" kern="1200" dirty="0">
                        <a:solidFill>
                          <a:schemeClr val="tx1"/>
                        </a:solidFill>
                        <a:latin typeface="+mn-lt"/>
                        <a:ea typeface="+mn-ea"/>
                        <a:cs typeface="+mn-cs"/>
                      </a:endParaRPr>
                    </a:p>
                  </a:txBody>
                  <a:tcPr anchor="ctr"/>
                </a:tc>
                <a:tc>
                  <a:txBody>
                    <a:bodyPr/>
                    <a:lstStyle/>
                    <a:p>
                      <a:pPr marL="0" algn="ctr" defTabSz="914400" rtl="0" eaLnBrk="1" latinLnBrk="0" hangingPunct="1"/>
                      <a:r>
                        <a:rPr lang="nl-NL" sz="1200" b="1" kern="1200">
                          <a:solidFill>
                            <a:schemeClr val="bg1">
                              <a:lumMod val="85000"/>
                            </a:schemeClr>
                          </a:solidFill>
                        </a:rPr>
                        <a:t>Week 2</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0" kern="1200">
                          <a:solidFill>
                            <a:schemeClr val="bg1">
                              <a:lumMod val="75000"/>
                            </a:schemeClr>
                          </a:solidFill>
                        </a:rPr>
                        <a:t>Week 5</a:t>
                      </a:r>
                      <a:endParaRPr lang="nl-NL" sz="1200" b="0" kern="1200">
                        <a:solidFill>
                          <a:schemeClr val="bg1">
                            <a:lumMod val="75000"/>
                          </a:schemeClr>
                        </a:solidFill>
                        <a:latin typeface="+mn-lt"/>
                        <a:ea typeface="+mn-ea"/>
                        <a:cs typeface="+mn-cs"/>
                      </a:endParaRPr>
                    </a:p>
                  </a:txBody>
                  <a:tcPr anchor="ctr"/>
                </a:tc>
                <a:tc>
                  <a:txBody>
                    <a:bodyPr/>
                    <a:lstStyle/>
                    <a:p>
                      <a:pPr algn="ctr"/>
                      <a:r>
                        <a:rPr lang="nl-NL" sz="1200" b="1">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838200" y="1727561"/>
            <a:ext cx="836782" cy="701959"/>
          </a:xfrm>
          <a:prstGeom prst="rect">
            <a:avLst/>
          </a:prstGeom>
        </p:spPr>
      </p:pic>
      <p:pic>
        <p:nvPicPr>
          <p:cNvPr id="8" name="Afbeelding 7">
            <a:extLst>
              <a:ext uri="{FF2B5EF4-FFF2-40B4-BE49-F238E27FC236}">
                <a16:creationId xmlns:a16="http://schemas.microsoft.com/office/drawing/2014/main" id="{BD89C826-1CCB-42CB-B51C-EF919B6774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10" name="Afbeelding 9">
            <a:extLst>
              <a:ext uri="{FF2B5EF4-FFF2-40B4-BE49-F238E27FC236}">
                <a16:creationId xmlns:a16="http://schemas.microsoft.com/office/drawing/2014/main" id="{C428977F-8D2E-43A9-A7BF-8CBFBC46CB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3773918"/>
            <a:ext cx="840560" cy="709602"/>
          </a:xfrm>
          <a:prstGeom prst="rect">
            <a:avLst/>
          </a:prstGeom>
        </p:spPr>
      </p:pic>
      <p:sp>
        <p:nvSpPr>
          <p:cNvPr id="11" name="Tijdelijke aanduiding voor inhoud 5">
            <a:extLst>
              <a:ext uri="{FF2B5EF4-FFF2-40B4-BE49-F238E27FC236}">
                <a16:creationId xmlns:a16="http://schemas.microsoft.com/office/drawing/2014/main" id="{5EE0F054-A7F1-4A05-967D-E5A1727AF1BE}"/>
              </a:ext>
            </a:extLst>
          </p:cNvPr>
          <p:cNvSpPr txBox="1">
            <a:spLocks/>
          </p:cNvSpPr>
          <p:nvPr/>
        </p:nvSpPr>
        <p:spPr>
          <a:xfrm>
            <a:off x="8733347" y="1736252"/>
            <a:ext cx="2562138" cy="21562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400" b="1" dirty="0"/>
              <a:t>IBS Thema</a:t>
            </a:r>
          </a:p>
          <a:p>
            <a:pPr>
              <a:buFont typeface="Wingdings" panose="05000000000000000000" pitchFamily="2" charset="2"/>
              <a:buChar char="ü"/>
            </a:pPr>
            <a:r>
              <a:rPr lang="nl-NL" sz="1400" dirty="0"/>
              <a:t> Projectmanagement</a:t>
            </a:r>
          </a:p>
          <a:p>
            <a:pPr>
              <a:buFont typeface="Wingdings" panose="05000000000000000000" pitchFamily="2" charset="2"/>
              <a:buChar char="ü"/>
            </a:pPr>
            <a:r>
              <a:rPr lang="nl-NL" sz="1400"/>
              <a:t>Samenwerken</a:t>
            </a:r>
            <a:endParaRPr lang="nl-NL" sz="1400" dirty="0"/>
          </a:p>
        </p:txBody>
      </p:sp>
      <p:sp>
        <p:nvSpPr>
          <p:cNvPr id="12" name="Tijdelijke aanduiding voor inhoud 5">
            <a:extLst>
              <a:ext uri="{FF2B5EF4-FFF2-40B4-BE49-F238E27FC236}">
                <a16:creationId xmlns:a16="http://schemas.microsoft.com/office/drawing/2014/main" id="{F7D7D343-C446-4269-9CDA-8F6FACD7F614}"/>
              </a:ext>
            </a:extLst>
          </p:cNvPr>
          <p:cNvSpPr txBox="1">
            <a:spLocks/>
          </p:cNvSpPr>
          <p:nvPr/>
        </p:nvSpPr>
        <p:spPr bwMode="auto">
          <a:xfrm>
            <a:off x="8733347" y="3773918"/>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400" b="1" dirty="0"/>
              <a:t>IBS Toetsing</a:t>
            </a:r>
          </a:p>
          <a:p>
            <a:pPr>
              <a:buFont typeface="Wingdings" panose="05000000000000000000" pitchFamily="2" charset="2"/>
              <a:buChar char="ü"/>
            </a:pPr>
            <a:r>
              <a:rPr lang="nl-NL" sz="1400" dirty="0"/>
              <a:t> Kennistoets</a:t>
            </a:r>
          </a:p>
          <a:p>
            <a:pPr>
              <a:buFont typeface="Wingdings" panose="05000000000000000000" pitchFamily="2" charset="2"/>
              <a:buChar char="ü"/>
            </a:pPr>
            <a:r>
              <a:rPr lang="nl-NL" sz="1400" dirty="0"/>
              <a:t> Plan van Aanpak</a:t>
            </a:r>
          </a:p>
          <a:p>
            <a:pPr>
              <a:buFont typeface="Wingdings" panose="05000000000000000000" pitchFamily="2" charset="2"/>
              <a:buChar char="q"/>
            </a:pPr>
            <a:r>
              <a:rPr lang="nl-NL" sz="1400" dirty="0">
                <a:solidFill>
                  <a:schemeClr val="bg1">
                    <a:lumMod val="85000"/>
                  </a:schemeClr>
                </a:solidFill>
              </a:rPr>
              <a:t> Presentatie</a:t>
            </a:r>
          </a:p>
        </p:txBody>
      </p:sp>
    </p:spTree>
    <p:extLst>
      <p:ext uri="{BB962C8B-B14F-4D97-AF65-F5344CB8AC3E}">
        <p14:creationId xmlns:p14="http://schemas.microsoft.com/office/powerpoint/2010/main" val="191440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CEEAAF-9DD9-4E11-AA33-A91D2A3014FF}"/>
              </a:ext>
            </a:extLst>
          </p:cNvPr>
          <p:cNvSpPr>
            <a:spLocks noGrp="1"/>
          </p:cNvSpPr>
          <p:nvPr>
            <p:ph type="title"/>
          </p:nvPr>
        </p:nvSpPr>
        <p:spPr/>
        <p:txBody>
          <a:bodyPr/>
          <a:lstStyle/>
          <a:p>
            <a:pPr algn="ctr"/>
            <a:r>
              <a:rPr lang="nl-NL" b="1" dirty="0"/>
              <a:t>1 Samenwerking – Plan van Aanpak</a:t>
            </a:r>
          </a:p>
        </p:txBody>
      </p:sp>
      <p:pic>
        <p:nvPicPr>
          <p:cNvPr id="4" name="Afbeelding 3">
            <a:extLst>
              <a:ext uri="{FF2B5EF4-FFF2-40B4-BE49-F238E27FC236}">
                <a16:creationId xmlns:a16="http://schemas.microsoft.com/office/drawing/2014/main" id="{D9893626-E944-420A-AFB8-7467AA60B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9299" y="5107007"/>
            <a:ext cx="6012701" cy="1750993"/>
          </a:xfrm>
          <a:prstGeom prst="rect">
            <a:avLst/>
          </a:prstGeom>
        </p:spPr>
      </p:pic>
      <p:sp>
        <p:nvSpPr>
          <p:cNvPr id="6" name="Tekstvak 5">
            <a:extLst>
              <a:ext uri="{FF2B5EF4-FFF2-40B4-BE49-F238E27FC236}">
                <a16:creationId xmlns:a16="http://schemas.microsoft.com/office/drawing/2014/main" id="{E913EE18-2006-46DC-A4EB-84B97E3EEFFC}"/>
              </a:ext>
            </a:extLst>
          </p:cNvPr>
          <p:cNvSpPr txBox="1"/>
          <p:nvPr/>
        </p:nvSpPr>
        <p:spPr>
          <a:xfrm>
            <a:off x="1112363" y="1690687"/>
            <a:ext cx="10515600" cy="3416320"/>
          </a:xfrm>
          <a:prstGeom prst="rect">
            <a:avLst/>
          </a:prstGeom>
          <a:noFill/>
        </p:spPr>
        <p:txBody>
          <a:bodyPr wrap="square" rtlCol="0">
            <a:spAutoFit/>
          </a:bodyPr>
          <a:lstStyle/>
          <a:p>
            <a:r>
              <a:rPr lang="nl-NL" sz="2400" dirty="0"/>
              <a:t>Rechts onderin van deze dia zien jullie de beoordelingscriteria staan met betrekking tot samenwerking. </a:t>
            </a:r>
          </a:p>
          <a:p>
            <a:endParaRPr lang="nl-NL" sz="2400" dirty="0"/>
          </a:p>
          <a:p>
            <a:r>
              <a:rPr lang="nl-NL" sz="2400" dirty="0"/>
              <a:t>Probeer te bedenken bij de volgende criteria hoe het verslagmatig versterkt kan worden (5 minuten)!</a:t>
            </a:r>
          </a:p>
          <a:p>
            <a:pPr marL="285750" indent="-285750">
              <a:buFontTx/>
              <a:buChar char="-"/>
            </a:pPr>
            <a:r>
              <a:rPr lang="nl-NL" sz="2400" dirty="0"/>
              <a:t>Taakverdeling </a:t>
            </a:r>
          </a:p>
          <a:p>
            <a:pPr marL="285750" indent="-285750">
              <a:buFontTx/>
              <a:buChar char="-"/>
            </a:pPr>
            <a:r>
              <a:rPr lang="nl-NL" sz="2400" dirty="0"/>
              <a:t>Samenwerking (hoe/middelen)</a:t>
            </a:r>
          </a:p>
          <a:p>
            <a:pPr marL="285750" indent="-285750">
              <a:buFontTx/>
              <a:buChar char="-"/>
            </a:pPr>
            <a:r>
              <a:rPr lang="nl-NL" sz="2400" dirty="0"/>
              <a:t>Communicatie</a:t>
            </a:r>
          </a:p>
          <a:p>
            <a:pPr marL="285750" indent="-285750">
              <a:buFontTx/>
              <a:buChar char="-"/>
            </a:pPr>
            <a:r>
              <a:rPr lang="nl-NL" sz="2400" dirty="0"/>
              <a:t>Nakomen van afspraken</a:t>
            </a:r>
          </a:p>
        </p:txBody>
      </p:sp>
      <p:sp>
        <p:nvSpPr>
          <p:cNvPr id="7" name="Tekstvak 6">
            <a:extLst>
              <a:ext uri="{FF2B5EF4-FFF2-40B4-BE49-F238E27FC236}">
                <a16:creationId xmlns:a16="http://schemas.microsoft.com/office/drawing/2014/main" id="{CEBCCC46-E200-4B6C-A63B-7BFB2451299C}"/>
              </a:ext>
            </a:extLst>
          </p:cNvPr>
          <p:cNvSpPr txBox="1"/>
          <p:nvPr/>
        </p:nvSpPr>
        <p:spPr>
          <a:xfrm>
            <a:off x="5486399" y="3504577"/>
            <a:ext cx="6705601" cy="2215991"/>
          </a:xfrm>
          <a:prstGeom prst="rect">
            <a:avLst/>
          </a:prstGeom>
          <a:noFill/>
        </p:spPr>
        <p:txBody>
          <a:bodyPr wrap="square" rtlCol="0">
            <a:spAutoFit/>
          </a:bodyPr>
          <a:lstStyle/>
          <a:p>
            <a:pPr marL="342900" indent="-342900">
              <a:buFont typeface="Wingdings" panose="05000000000000000000" pitchFamily="2" charset="2"/>
              <a:buChar char="à"/>
            </a:pPr>
            <a:r>
              <a:rPr lang="nl-NL" sz="2400" dirty="0"/>
              <a:t>Wie doet wat volgens welke rollen van Belbin?</a:t>
            </a:r>
          </a:p>
          <a:p>
            <a:pPr marL="342900" indent="-342900">
              <a:buFont typeface="Wingdings" panose="05000000000000000000" pitchFamily="2" charset="2"/>
              <a:buChar char="à"/>
            </a:pPr>
            <a:r>
              <a:rPr lang="nl-NL" sz="2400" dirty="0"/>
              <a:t>…</a:t>
            </a:r>
          </a:p>
          <a:p>
            <a:pPr marL="342900" indent="-342900">
              <a:buFont typeface="Wingdings" panose="05000000000000000000" pitchFamily="2" charset="2"/>
              <a:buChar char="à"/>
            </a:pPr>
            <a:r>
              <a:rPr lang="nl-NL" sz="2400" dirty="0"/>
              <a:t>…</a:t>
            </a:r>
          </a:p>
          <a:p>
            <a:pPr marL="342900" indent="-342900">
              <a:buFont typeface="Wingdings" panose="05000000000000000000" pitchFamily="2" charset="2"/>
              <a:buChar char="à"/>
            </a:pPr>
            <a:r>
              <a:rPr lang="nl-NL" sz="2400" dirty="0"/>
              <a:t>Maken van een logboek</a:t>
            </a:r>
          </a:p>
          <a:p>
            <a:endParaRPr lang="nl-NL" sz="2400" dirty="0"/>
          </a:p>
          <a:p>
            <a:endParaRPr lang="nl-NL" dirty="0"/>
          </a:p>
        </p:txBody>
      </p:sp>
    </p:spTree>
    <p:extLst>
      <p:ext uri="{BB962C8B-B14F-4D97-AF65-F5344CB8AC3E}">
        <p14:creationId xmlns:p14="http://schemas.microsoft.com/office/powerpoint/2010/main" val="278882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3F8328-EDC3-4A2F-8B6F-A59EB20F9595}"/>
              </a:ext>
            </a:extLst>
          </p:cNvPr>
          <p:cNvSpPr>
            <a:spLocks noGrp="1"/>
          </p:cNvSpPr>
          <p:nvPr>
            <p:ph type="title"/>
          </p:nvPr>
        </p:nvSpPr>
        <p:spPr/>
        <p:txBody>
          <a:bodyPr/>
          <a:lstStyle/>
          <a:p>
            <a:pPr algn="ctr"/>
            <a:r>
              <a:rPr lang="nl-NL" b="1" dirty="0"/>
              <a:t>2 Achtergronden – Plan van aanpak</a:t>
            </a:r>
            <a:endParaRPr lang="nl-NL" dirty="0"/>
          </a:p>
        </p:txBody>
      </p:sp>
      <p:sp>
        <p:nvSpPr>
          <p:cNvPr id="4" name="Tekstvak 3">
            <a:extLst>
              <a:ext uri="{FF2B5EF4-FFF2-40B4-BE49-F238E27FC236}">
                <a16:creationId xmlns:a16="http://schemas.microsoft.com/office/drawing/2014/main" id="{3ACE1A12-96A1-4E9A-801E-EFE6B12570C7}"/>
              </a:ext>
            </a:extLst>
          </p:cNvPr>
          <p:cNvSpPr txBox="1"/>
          <p:nvPr/>
        </p:nvSpPr>
        <p:spPr>
          <a:xfrm>
            <a:off x="584462" y="1536569"/>
            <a:ext cx="10769338" cy="3600986"/>
          </a:xfrm>
          <a:prstGeom prst="rect">
            <a:avLst/>
          </a:prstGeom>
          <a:noFill/>
        </p:spPr>
        <p:txBody>
          <a:bodyPr wrap="square" rtlCol="0">
            <a:spAutoFit/>
          </a:bodyPr>
          <a:lstStyle/>
          <a:p>
            <a:r>
              <a:rPr lang="nl-NL" sz="2400" dirty="0"/>
              <a:t>Wat houdt het begrip achtergronden bij een project in?</a:t>
            </a:r>
          </a:p>
          <a:p>
            <a:pPr marL="342900" indent="-342900">
              <a:buFont typeface="Wingdings" panose="05000000000000000000" pitchFamily="2" charset="2"/>
              <a:buChar char="à"/>
            </a:pPr>
            <a:r>
              <a:rPr lang="nl-NL" sz="2400" dirty="0">
                <a:sym typeface="Wingdings" panose="05000000000000000000" pitchFamily="2" charset="2"/>
              </a:rPr>
              <a:t>Formuleer voor jezelf in maximaal 1 minuut wat de achtergronden van een project kunnen zijn!</a:t>
            </a:r>
          </a:p>
          <a:p>
            <a:pPr marL="342900" indent="-342900">
              <a:buFont typeface="Wingdings" panose="05000000000000000000" pitchFamily="2" charset="2"/>
              <a:buChar char="à"/>
            </a:pPr>
            <a:endParaRPr lang="nl-NL" sz="2400" dirty="0">
              <a:sym typeface="Wingdings" panose="05000000000000000000" pitchFamily="2" charset="2"/>
            </a:endParaRPr>
          </a:p>
          <a:p>
            <a:r>
              <a:rPr lang="nl-NL" sz="2400" dirty="0">
                <a:sym typeface="Wingdings" panose="05000000000000000000" pitchFamily="2" charset="2"/>
              </a:rPr>
              <a:t>Achtergronden van een project zijn:</a:t>
            </a:r>
          </a:p>
          <a:p>
            <a:r>
              <a:rPr lang="nl-NL" sz="2400" dirty="0">
                <a:sym typeface="Wingdings" panose="05000000000000000000" pitchFamily="2" charset="2"/>
              </a:rPr>
              <a:t>Geeft een omschrijving van het </a:t>
            </a:r>
            <a:r>
              <a:rPr lang="nl-NL" sz="2400" b="1" dirty="0">
                <a:sym typeface="Wingdings" panose="05000000000000000000" pitchFamily="2" charset="2"/>
              </a:rPr>
              <a:t>project</a:t>
            </a:r>
            <a:r>
              <a:rPr lang="nl-NL" sz="2400" dirty="0">
                <a:sym typeface="Wingdings" panose="05000000000000000000" pitchFamily="2" charset="2"/>
              </a:rPr>
              <a:t>. Waarom doe je een project, hoe ben je aan het project gekomen, is dit een vervolg project op een project, zo ja welk project en beschrijf dit kort. Tevens geeft het aan wie die opdrachtgever is.</a:t>
            </a:r>
            <a:endParaRPr lang="nl-NL" sz="2400" dirty="0"/>
          </a:p>
          <a:p>
            <a:endParaRPr lang="nl-NL" dirty="0"/>
          </a:p>
          <a:p>
            <a:endParaRPr lang="nl-NL" dirty="0"/>
          </a:p>
        </p:txBody>
      </p:sp>
      <p:pic>
        <p:nvPicPr>
          <p:cNvPr id="1028" name="Picture 4" descr="Cartoon met blije opdrachtgever - Hans Mader">
            <a:extLst>
              <a:ext uri="{FF2B5EF4-FFF2-40B4-BE49-F238E27FC236}">
                <a16:creationId xmlns:a16="http://schemas.microsoft.com/office/drawing/2014/main" id="{97CE55F7-F33D-4972-B660-DE79D387D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0" y="4448175"/>
            <a:ext cx="4286250"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79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1000"/>
                                        <p:tgtEl>
                                          <p:spTgt spid="4">
                                            <p:txEl>
                                              <p:pRg st="4" end="4"/>
                                            </p:txEl>
                                          </p:spTgt>
                                        </p:tgtEl>
                                      </p:cBhvr>
                                    </p:animEffect>
                                    <p:anim calcmode="lin" valueType="num">
                                      <p:cBhvr>
                                        <p:cTn id="1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AB5E11-6E13-420F-8F72-E134CAF86AF2}"/>
              </a:ext>
            </a:extLst>
          </p:cNvPr>
          <p:cNvSpPr>
            <a:spLocks noGrp="1"/>
          </p:cNvSpPr>
          <p:nvPr>
            <p:ph type="title"/>
          </p:nvPr>
        </p:nvSpPr>
        <p:spPr/>
        <p:txBody>
          <a:bodyPr/>
          <a:lstStyle/>
          <a:p>
            <a:pPr algn="ctr"/>
            <a:r>
              <a:rPr lang="nl-NL" b="1" dirty="0"/>
              <a:t>2 Achtergronden – Plan van aanpak</a:t>
            </a:r>
          </a:p>
        </p:txBody>
      </p:sp>
      <p:pic>
        <p:nvPicPr>
          <p:cNvPr id="5" name="Afbeelding 4">
            <a:extLst>
              <a:ext uri="{FF2B5EF4-FFF2-40B4-BE49-F238E27FC236}">
                <a16:creationId xmlns:a16="http://schemas.microsoft.com/office/drawing/2014/main" id="{0AA5BA9E-5D1F-4B64-897C-0227BA6DB6D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437" y="5021421"/>
            <a:ext cx="6035563" cy="1836579"/>
          </a:xfrm>
          <a:prstGeom prst="rect">
            <a:avLst/>
          </a:prstGeom>
        </p:spPr>
      </p:pic>
      <p:sp>
        <p:nvSpPr>
          <p:cNvPr id="6" name="Tekstvak 5">
            <a:extLst>
              <a:ext uri="{FF2B5EF4-FFF2-40B4-BE49-F238E27FC236}">
                <a16:creationId xmlns:a16="http://schemas.microsoft.com/office/drawing/2014/main" id="{B0E45A0E-5B08-4EE4-BD85-67CB22B87C88}"/>
              </a:ext>
            </a:extLst>
          </p:cNvPr>
          <p:cNvSpPr txBox="1"/>
          <p:nvPr/>
        </p:nvSpPr>
        <p:spPr>
          <a:xfrm>
            <a:off x="838200" y="1399592"/>
            <a:ext cx="10515600" cy="3416320"/>
          </a:xfrm>
          <a:prstGeom prst="rect">
            <a:avLst/>
          </a:prstGeom>
          <a:noFill/>
        </p:spPr>
        <p:txBody>
          <a:bodyPr wrap="square" rtlCol="0">
            <a:spAutoFit/>
          </a:bodyPr>
          <a:lstStyle/>
          <a:p>
            <a:r>
              <a:rPr lang="nl-NL" sz="2400" b="1" dirty="0"/>
              <a:t>Achtergronden</a:t>
            </a:r>
          </a:p>
          <a:p>
            <a:r>
              <a:rPr lang="nl-NL" sz="2400" dirty="0"/>
              <a:t>Er is omschreven in welke omgeving het project zich afspeelt. Hierin is </a:t>
            </a:r>
            <a:r>
              <a:rPr lang="nl-NL" sz="2400" b="1" dirty="0"/>
              <a:t>minimaal </a:t>
            </a:r>
            <a:r>
              <a:rPr lang="nl-NL" sz="2400" dirty="0"/>
              <a:t>omschreven:</a:t>
            </a:r>
          </a:p>
          <a:p>
            <a:endParaRPr lang="nl-NL" sz="2400" dirty="0"/>
          </a:p>
          <a:p>
            <a:pPr marL="285750" indent="-285750">
              <a:buFontTx/>
              <a:buChar char="-"/>
            </a:pPr>
            <a:r>
              <a:rPr lang="nl-NL" sz="2400" dirty="0"/>
              <a:t>De naam van het project</a:t>
            </a:r>
          </a:p>
          <a:p>
            <a:pPr marL="285750" indent="-285750">
              <a:buFontTx/>
              <a:buChar char="-"/>
            </a:pPr>
            <a:r>
              <a:rPr lang="nl-NL" sz="2400" dirty="0"/>
              <a:t>Opdrachtgever (wie betaalt het project en keurt het plan van aanpak goed)</a:t>
            </a:r>
          </a:p>
          <a:p>
            <a:pPr marL="285750" indent="-285750">
              <a:buFontTx/>
              <a:buChar char="-"/>
            </a:pPr>
            <a:r>
              <a:rPr lang="nl-NL" sz="2400" dirty="0"/>
              <a:t>Opdrachtnemer (wie verantwoordelijk is voor de uitvoering van het project)</a:t>
            </a:r>
          </a:p>
          <a:p>
            <a:pPr marL="285750" indent="-285750">
              <a:buFontTx/>
              <a:buChar char="-"/>
            </a:pPr>
            <a:r>
              <a:rPr lang="nl-NL" sz="2400" dirty="0"/>
              <a:t>Beschrijving van de organisatie waar het project zich afspeelt</a:t>
            </a:r>
          </a:p>
          <a:p>
            <a:pPr marL="285750" indent="-285750">
              <a:buFontTx/>
              <a:buChar char="-"/>
            </a:pPr>
            <a:r>
              <a:rPr lang="nl-NL" sz="2400" dirty="0"/>
              <a:t>Stakeholders (wie heeft er belang bij het project)</a:t>
            </a:r>
          </a:p>
        </p:txBody>
      </p:sp>
    </p:spTree>
    <p:extLst>
      <p:ext uri="{BB962C8B-B14F-4D97-AF65-F5344CB8AC3E}">
        <p14:creationId xmlns:p14="http://schemas.microsoft.com/office/powerpoint/2010/main" val="841476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23A117-A6E5-4458-8BC1-6D9EEA5365B7}"/>
              </a:ext>
            </a:extLst>
          </p:cNvPr>
          <p:cNvSpPr>
            <a:spLocks noGrp="1"/>
          </p:cNvSpPr>
          <p:nvPr>
            <p:ph type="title"/>
          </p:nvPr>
        </p:nvSpPr>
        <p:spPr/>
        <p:txBody>
          <a:bodyPr/>
          <a:lstStyle/>
          <a:p>
            <a:pPr algn="ctr"/>
            <a:r>
              <a:rPr lang="nl-NL" b="1" dirty="0"/>
              <a:t>2 Achtergronden – Plan van Aanpak</a:t>
            </a:r>
          </a:p>
        </p:txBody>
      </p:sp>
      <p:pic>
        <p:nvPicPr>
          <p:cNvPr id="3" name="Picture 2" descr="Afbeeldingsresultaat voor interface stakeholders">
            <a:extLst>
              <a:ext uri="{FF2B5EF4-FFF2-40B4-BE49-F238E27FC236}">
                <a16:creationId xmlns:a16="http://schemas.microsoft.com/office/drawing/2014/main" id="{15248FB5-C307-45CC-82E0-F7D8BED478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90688"/>
            <a:ext cx="4949072" cy="389042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768E7283-BD3C-44DF-AD95-EA38CB757E02}"/>
              </a:ext>
            </a:extLst>
          </p:cNvPr>
          <p:cNvSpPr txBox="1"/>
          <p:nvPr/>
        </p:nvSpPr>
        <p:spPr>
          <a:xfrm>
            <a:off x="447757" y="1690688"/>
            <a:ext cx="6092890" cy="3693319"/>
          </a:xfrm>
          <a:prstGeom prst="rect">
            <a:avLst/>
          </a:prstGeom>
          <a:noFill/>
        </p:spPr>
        <p:txBody>
          <a:bodyPr wrap="square">
            <a:spAutoFit/>
          </a:bodyPr>
          <a:lstStyle/>
          <a:p>
            <a:pPr marL="285750" indent="-285750">
              <a:buFontTx/>
              <a:buChar char="-"/>
            </a:pPr>
            <a:r>
              <a:rPr lang="nl-NL" sz="2400" dirty="0"/>
              <a:t>Stakeholders (wie heeft er belang bij het project)</a:t>
            </a:r>
          </a:p>
          <a:p>
            <a:pPr marL="285750" indent="-285750">
              <a:buFontTx/>
              <a:buChar char="-"/>
            </a:pPr>
            <a:endParaRPr lang="nl-NL" sz="2400" dirty="0"/>
          </a:p>
          <a:p>
            <a:r>
              <a:rPr lang="nl-NL" sz="2400" dirty="0">
                <a:sym typeface="Wingdings" panose="05000000000000000000" pitchFamily="2" charset="2"/>
              </a:rPr>
              <a:t>Beschrijf in je verslag wie of wat de volgende punten zijn en wat </a:t>
            </a:r>
            <a:r>
              <a:rPr lang="nl-NL" sz="2400" b="1" dirty="0">
                <a:sym typeface="Wingdings" panose="05000000000000000000" pitchFamily="2" charset="2"/>
              </a:rPr>
              <a:t>hun belang is</a:t>
            </a:r>
            <a:r>
              <a:rPr lang="nl-NL" sz="2400" dirty="0">
                <a:sym typeface="Wingdings" panose="05000000000000000000" pitchFamily="2" charset="2"/>
              </a:rPr>
              <a:t>:</a:t>
            </a:r>
          </a:p>
          <a:p>
            <a:pPr marL="285750" indent="-285750">
              <a:buFontTx/>
              <a:buChar char="-"/>
            </a:pPr>
            <a:r>
              <a:rPr lang="nl-NL" sz="2400" dirty="0">
                <a:sym typeface="Wingdings" panose="05000000000000000000" pitchFamily="2" charset="2"/>
              </a:rPr>
              <a:t>Project</a:t>
            </a:r>
          </a:p>
          <a:p>
            <a:pPr marL="285750" indent="-285750">
              <a:buFontTx/>
              <a:buChar char="-"/>
            </a:pPr>
            <a:r>
              <a:rPr lang="nl-NL" sz="2400" dirty="0">
                <a:sym typeface="Wingdings" panose="05000000000000000000" pitchFamily="2" charset="2"/>
              </a:rPr>
              <a:t>Organisatie</a:t>
            </a:r>
          </a:p>
          <a:p>
            <a:pPr marL="285750" indent="-285750">
              <a:buFontTx/>
              <a:buChar char="-"/>
            </a:pPr>
            <a:r>
              <a:rPr lang="nl-NL" sz="2400" dirty="0">
                <a:sym typeface="Wingdings" panose="05000000000000000000" pitchFamily="2" charset="2"/>
              </a:rPr>
              <a:t>Externe stakeholders</a:t>
            </a:r>
          </a:p>
          <a:p>
            <a:pPr marL="285750" indent="-285750">
              <a:buFontTx/>
              <a:buChar char="-"/>
            </a:pPr>
            <a:r>
              <a:rPr lang="nl-NL" sz="2400" dirty="0">
                <a:sym typeface="Wingdings" panose="05000000000000000000" pitchFamily="2" charset="2"/>
              </a:rPr>
              <a:t>Interface stakeholders</a:t>
            </a:r>
          </a:p>
          <a:p>
            <a:pPr marL="285750" indent="-285750">
              <a:buFont typeface="Wingdings" panose="05000000000000000000" pitchFamily="2" charset="2"/>
              <a:buChar char="à"/>
            </a:pPr>
            <a:endParaRPr lang="nl-NL" sz="1800" dirty="0"/>
          </a:p>
        </p:txBody>
      </p:sp>
    </p:spTree>
    <p:extLst>
      <p:ext uri="{BB962C8B-B14F-4D97-AF65-F5344CB8AC3E}">
        <p14:creationId xmlns:p14="http://schemas.microsoft.com/office/powerpoint/2010/main" val="1338739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651342-EB2A-41DF-9658-7CE7D76FB1FA}"/>
              </a:ext>
            </a:extLst>
          </p:cNvPr>
          <p:cNvSpPr>
            <a:spLocks noGrp="1"/>
          </p:cNvSpPr>
          <p:nvPr>
            <p:ph type="title"/>
          </p:nvPr>
        </p:nvSpPr>
        <p:spPr/>
        <p:txBody>
          <a:bodyPr/>
          <a:lstStyle/>
          <a:p>
            <a:r>
              <a:rPr lang="nl-NL" dirty="0"/>
              <a:t>2</a:t>
            </a:r>
            <a:r>
              <a:rPr lang="nl-NL"/>
              <a:t> </a:t>
            </a:r>
            <a:r>
              <a:rPr lang="nl-NL" dirty="0"/>
              <a:t>Achtergronden – Plan van Aanpak</a:t>
            </a:r>
          </a:p>
        </p:txBody>
      </p:sp>
      <p:sp>
        <p:nvSpPr>
          <p:cNvPr id="3" name="AutoShape 2" descr="House of Control">
            <a:extLst>
              <a:ext uri="{FF2B5EF4-FFF2-40B4-BE49-F238E27FC236}">
                <a16:creationId xmlns:a16="http://schemas.microsoft.com/office/drawing/2014/main" id="{8D914CCA-DD10-4A17-9BB0-BA9FB5ED3E4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64" name="Picture 16" descr="Stakeholdersanalyse – projectmanagementsite">
            <a:extLst>
              <a:ext uri="{FF2B5EF4-FFF2-40B4-BE49-F238E27FC236}">
                <a16:creationId xmlns:a16="http://schemas.microsoft.com/office/drawing/2014/main" id="{EACC3469-2460-4A27-995F-0F9F6E146F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4965" y="1690688"/>
            <a:ext cx="6417035" cy="5095881"/>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D5AE9AEB-5165-495C-8E9F-39BD18469371}"/>
              </a:ext>
            </a:extLst>
          </p:cNvPr>
          <p:cNvSpPr txBox="1"/>
          <p:nvPr/>
        </p:nvSpPr>
        <p:spPr>
          <a:xfrm>
            <a:off x="593104" y="2122438"/>
            <a:ext cx="6094428" cy="2308324"/>
          </a:xfrm>
          <a:prstGeom prst="rect">
            <a:avLst/>
          </a:prstGeom>
          <a:noFill/>
        </p:spPr>
        <p:txBody>
          <a:bodyPr wrap="square">
            <a:spAutoFit/>
          </a:bodyPr>
          <a:lstStyle/>
          <a:p>
            <a:pPr marL="285750" indent="-285750">
              <a:buFontTx/>
              <a:buChar char="-"/>
            </a:pPr>
            <a:r>
              <a:rPr lang="nl-NL" sz="2400" dirty="0"/>
              <a:t>Stakeholders (wie heeft er belang bij het project)</a:t>
            </a:r>
          </a:p>
          <a:p>
            <a:endParaRPr lang="nl-NL" sz="2400" dirty="0"/>
          </a:p>
          <a:p>
            <a:r>
              <a:rPr lang="nl-NL" sz="2400" dirty="0"/>
              <a:t>Categoriseer de stakeholders, zo weet je </a:t>
            </a:r>
          </a:p>
          <a:p>
            <a:r>
              <a:rPr lang="nl-NL" sz="2400" dirty="0"/>
              <a:t>als projectleiding wat je acties zijn per</a:t>
            </a:r>
          </a:p>
          <a:p>
            <a:r>
              <a:rPr lang="nl-NL" sz="2400" dirty="0"/>
              <a:t>stakeholder. </a:t>
            </a:r>
          </a:p>
        </p:txBody>
      </p:sp>
      <p:sp>
        <p:nvSpPr>
          <p:cNvPr id="10" name="Tekstvak 9">
            <a:extLst>
              <a:ext uri="{FF2B5EF4-FFF2-40B4-BE49-F238E27FC236}">
                <a16:creationId xmlns:a16="http://schemas.microsoft.com/office/drawing/2014/main" id="{2FCE0322-7DB5-4D33-9895-3E9A8CE454B7}"/>
              </a:ext>
            </a:extLst>
          </p:cNvPr>
          <p:cNvSpPr txBox="1"/>
          <p:nvPr/>
        </p:nvSpPr>
        <p:spPr>
          <a:xfrm>
            <a:off x="241431" y="5482183"/>
            <a:ext cx="5533534" cy="923330"/>
          </a:xfrm>
          <a:prstGeom prst="rect">
            <a:avLst/>
          </a:prstGeom>
          <a:noFill/>
        </p:spPr>
        <p:txBody>
          <a:bodyPr wrap="square" rtlCol="0">
            <a:spAutoFit/>
          </a:bodyPr>
          <a:lstStyle/>
          <a:p>
            <a:r>
              <a:rPr lang="nl-NL" i="1" dirty="0"/>
              <a:t>Voor meer info: </a:t>
            </a:r>
            <a:r>
              <a:rPr lang="nl-NL" dirty="0"/>
              <a:t>https://projectmanagementsite.nl/stakeholdersanalyse/#.YfvSGbrMJPY</a:t>
            </a:r>
          </a:p>
        </p:txBody>
      </p:sp>
    </p:spTree>
    <p:extLst>
      <p:ext uri="{BB962C8B-B14F-4D97-AF65-F5344CB8AC3E}">
        <p14:creationId xmlns:p14="http://schemas.microsoft.com/office/powerpoint/2010/main" val="23950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80CAE7-2A40-4BCC-9087-24BBDF3DA468}"/>
              </a:ext>
            </a:extLst>
          </p:cNvPr>
          <p:cNvSpPr>
            <a:spLocks noGrp="1"/>
          </p:cNvSpPr>
          <p:nvPr>
            <p:ph type="title"/>
          </p:nvPr>
        </p:nvSpPr>
        <p:spPr/>
        <p:txBody>
          <a:bodyPr/>
          <a:lstStyle/>
          <a:p>
            <a:pPr algn="ctr"/>
            <a:r>
              <a:rPr lang="nl-NL" b="1" dirty="0"/>
              <a:t>2 Achtergronden – Plan van aanpak</a:t>
            </a:r>
            <a:endParaRPr lang="nl-NL" dirty="0"/>
          </a:p>
        </p:txBody>
      </p:sp>
      <p:pic>
        <p:nvPicPr>
          <p:cNvPr id="3" name="Afbeelding 2">
            <a:extLst>
              <a:ext uri="{FF2B5EF4-FFF2-40B4-BE49-F238E27FC236}">
                <a16:creationId xmlns:a16="http://schemas.microsoft.com/office/drawing/2014/main" id="{E44FB416-001B-43B9-8AF3-1293AF4B702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1056" y="5144544"/>
            <a:ext cx="5630944" cy="1713456"/>
          </a:xfrm>
          <a:prstGeom prst="rect">
            <a:avLst/>
          </a:prstGeom>
        </p:spPr>
      </p:pic>
      <p:sp>
        <p:nvSpPr>
          <p:cNvPr id="4" name="Tekstvak 3">
            <a:extLst>
              <a:ext uri="{FF2B5EF4-FFF2-40B4-BE49-F238E27FC236}">
                <a16:creationId xmlns:a16="http://schemas.microsoft.com/office/drawing/2014/main" id="{2149B6F6-D253-4D2C-8245-1F3DC22F0EF1}"/>
              </a:ext>
            </a:extLst>
          </p:cNvPr>
          <p:cNvSpPr txBox="1"/>
          <p:nvPr/>
        </p:nvSpPr>
        <p:spPr>
          <a:xfrm>
            <a:off x="669303" y="1376313"/>
            <a:ext cx="10684497" cy="4708981"/>
          </a:xfrm>
          <a:prstGeom prst="rect">
            <a:avLst/>
          </a:prstGeom>
          <a:noFill/>
        </p:spPr>
        <p:txBody>
          <a:bodyPr wrap="square" rtlCol="0">
            <a:spAutoFit/>
          </a:bodyPr>
          <a:lstStyle/>
          <a:p>
            <a:r>
              <a:rPr lang="nl-NL" sz="2400" dirty="0"/>
              <a:t>Rechts onderin zien jullie jullie de beoordelingscriteria die van toepassing zijn op de criteria Achtergronden.</a:t>
            </a:r>
          </a:p>
          <a:p>
            <a:endParaRPr lang="nl-NL" sz="2400" dirty="0"/>
          </a:p>
          <a:p>
            <a:r>
              <a:rPr lang="nl-NL" sz="2400" dirty="0"/>
              <a:t>Probeer te bedenken bij de volgende criteria hoe het verslagmatig versterkt kan worden (5 minuten)!</a:t>
            </a:r>
          </a:p>
          <a:p>
            <a:pPr marL="285750" indent="-285750">
              <a:buFontTx/>
              <a:buChar char="-"/>
            </a:pPr>
            <a:r>
              <a:rPr lang="nl-NL" sz="2400" dirty="0"/>
              <a:t>Opdrachtgever (wie betaalt het project en keurt het plan van aanpak goed)</a:t>
            </a:r>
          </a:p>
          <a:p>
            <a:pPr marL="285750" indent="-285750">
              <a:buFontTx/>
              <a:buChar char="-"/>
            </a:pPr>
            <a:r>
              <a:rPr lang="nl-NL" sz="2400" dirty="0"/>
              <a:t>Opdrachtnemer (wie verantwoordelijk is voor de uitvoering van het project)</a:t>
            </a:r>
          </a:p>
          <a:p>
            <a:pPr marL="285750" indent="-285750">
              <a:buFontTx/>
              <a:buChar char="-"/>
            </a:pPr>
            <a:r>
              <a:rPr lang="nl-NL" sz="2400" dirty="0"/>
              <a:t>Beschrijving van de organisatie waar het project zich afspeelt</a:t>
            </a:r>
          </a:p>
          <a:p>
            <a:pPr marL="285750" indent="-285750">
              <a:buFontTx/>
              <a:buChar char="-"/>
            </a:pPr>
            <a:r>
              <a:rPr lang="nl-NL" sz="2400" dirty="0"/>
              <a:t>Stakeholders (wie heeft er belang bij het project)</a:t>
            </a:r>
          </a:p>
          <a:p>
            <a:endParaRPr lang="nl-NL" sz="2400" dirty="0"/>
          </a:p>
          <a:p>
            <a:endParaRPr lang="nl-NL" sz="2400" dirty="0"/>
          </a:p>
          <a:p>
            <a:endParaRPr lang="nl-NL" dirty="0"/>
          </a:p>
          <a:p>
            <a:endParaRPr lang="nl-NL" dirty="0"/>
          </a:p>
        </p:txBody>
      </p:sp>
    </p:spTree>
    <p:extLst>
      <p:ext uri="{BB962C8B-B14F-4D97-AF65-F5344CB8AC3E}">
        <p14:creationId xmlns:p14="http://schemas.microsoft.com/office/powerpoint/2010/main" val="2492773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F9375B-CD67-4CDA-A980-BB4B9B30F7E0}"/>
              </a:ext>
            </a:extLst>
          </p:cNvPr>
          <p:cNvSpPr>
            <a:spLocks noGrp="1"/>
          </p:cNvSpPr>
          <p:nvPr>
            <p:ph type="title"/>
          </p:nvPr>
        </p:nvSpPr>
        <p:spPr/>
        <p:txBody>
          <a:bodyPr/>
          <a:lstStyle/>
          <a:p>
            <a:pPr algn="ctr"/>
            <a:r>
              <a:rPr lang="nl-NL" b="1" dirty="0"/>
              <a:t>3 Projectresultaat – </a:t>
            </a:r>
            <a:r>
              <a:rPr lang="nl-NL" b="1" dirty="0" err="1"/>
              <a:t>Fyre</a:t>
            </a:r>
            <a:r>
              <a:rPr lang="nl-NL" b="1" dirty="0"/>
              <a:t> festival</a:t>
            </a:r>
          </a:p>
        </p:txBody>
      </p:sp>
      <p:pic>
        <p:nvPicPr>
          <p:cNvPr id="3" name="Picture 2">
            <a:extLst>
              <a:ext uri="{FF2B5EF4-FFF2-40B4-BE49-F238E27FC236}">
                <a16:creationId xmlns:a16="http://schemas.microsoft.com/office/drawing/2014/main" id="{A13C2919-EBC3-4E3D-ABA6-30AD668279C8}"/>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1690688"/>
            <a:ext cx="6667500" cy="3743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80247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EC78A7-2511-4E0C-9F37-713F06022E89}"/>
              </a:ext>
            </a:extLst>
          </p:cNvPr>
          <p:cNvSpPr>
            <a:spLocks noGrp="1"/>
          </p:cNvSpPr>
          <p:nvPr>
            <p:ph type="title"/>
          </p:nvPr>
        </p:nvSpPr>
        <p:spPr/>
        <p:txBody>
          <a:bodyPr/>
          <a:lstStyle/>
          <a:p>
            <a:pPr algn="ctr"/>
            <a:r>
              <a:rPr lang="nl-NL" b="1" dirty="0"/>
              <a:t>3 Projectresultaat – </a:t>
            </a:r>
            <a:r>
              <a:rPr lang="nl-NL" b="1" dirty="0" err="1"/>
              <a:t>Fyre</a:t>
            </a:r>
            <a:r>
              <a:rPr lang="nl-NL" b="1" dirty="0"/>
              <a:t> festival</a:t>
            </a:r>
            <a:endParaRPr lang="nl-NL" dirty="0"/>
          </a:p>
        </p:txBody>
      </p:sp>
      <p:pic>
        <p:nvPicPr>
          <p:cNvPr id="3" name="Picture 4" descr="Afbeeldingsresultaat voor fyre">
            <a:extLst>
              <a:ext uri="{FF2B5EF4-FFF2-40B4-BE49-F238E27FC236}">
                <a16:creationId xmlns:a16="http://schemas.microsoft.com/office/drawing/2014/main" id="{E846FFA0-E79D-4EA3-B79A-05882DFBA9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622" y="1483898"/>
            <a:ext cx="3991882" cy="22549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6" descr="Afbeeldingsresultaat voor fyre">
            <a:extLst>
              <a:ext uri="{FF2B5EF4-FFF2-40B4-BE49-F238E27FC236}">
                <a16:creationId xmlns:a16="http://schemas.microsoft.com/office/drawing/2014/main" id="{4426D079-2966-4F7A-B176-9AD256B667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7765" y="2374561"/>
            <a:ext cx="4207225" cy="29028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descr="Afbeeldingsresultaat voor fyre">
            <a:extLst>
              <a:ext uri="{FF2B5EF4-FFF2-40B4-BE49-F238E27FC236}">
                <a16:creationId xmlns:a16="http://schemas.microsoft.com/office/drawing/2014/main" id="{285593D7-A06A-4B90-B937-AE6990128D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0497" y="1354119"/>
            <a:ext cx="4024539" cy="22537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descr="Binnenkort op Netflix: een docu over het dramatisch verlopen Fyre Festival">
            <a:extLst>
              <a:ext uri="{FF2B5EF4-FFF2-40B4-BE49-F238E27FC236}">
                <a16:creationId xmlns:a16="http://schemas.microsoft.com/office/drawing/2014/main" id="{48ED988F-C2EA-4D82-BF1A-26FF599466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622" y="4332410"/>
            <a:ext cx="3644926" cy="22172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yre Festival disaster: Organiser Ja Rale heartbroken as luxury event  failed to provide food, water for rich kids on private island in Bahamas |  India.com">
            <a:extLst>
              <a:ext uri="{FF2B5EF4-FFF2-40B4-BE49-F238E27FC236}">
                <a16:creationId xmlns:a16="http://schemas.microsoft.com/office/drawing/2014/main" id="{0A31FA2F-EAA5-4E45-976F-91D220D3F3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0" y="2905125"/>
            <a:ext cx="6667500" cy="395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48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4F0155-97B8-4F9D-9F5D-B729AC1D8821}"/>
              </a:ext>
            </a:extLst>
          </p:cNvPr>
          <p:cNvSpPr>
            <a:spLocks noGrp="1"/>
          </p:cNvSpPr>
          <p:nvPr>
            <p:ph type="title"/>
          </p:nvPr>
        </p:nvSpPr>
        <p:spPr/>
        <p:txBody>
          <a:bodyPr/>
          <a:lstStyle/>
          <a:p>
            <a:pPr algn="ctr"/>
            <a:r>
              <a:rPr lang="nl-NL" b="1" dirty="0"/>
              <a:t>3 Projectresultaat – Plan van Aanpak</a:t>
            </a:r>
            <a:endParaRPr lang="nl-NL" dirty="0"/>
          </a:p>
        </p:txBody>
      </p:sp>
      <p:pic>
        <p:nvPicPr>
          <p:cNvPr id="3" name="Picture 4" descr="Doelen stellen met de SMART-methode">
            <a:extLst>
              <a:ext uri="{FF2B5EF4-FFF2-40B4-BE49-F238E27FC236}">
                <a16:creationId xmlns:a16="http://schemas.microsoft.com/office/drawing/2014/main" id="{5C243ECC-CE67-407F-9225-ADFF5A787D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937"/>
          <a:stretch/>
        </p:blipFill>
        <p:spPr bwMode="auto">
          <a:xfrm>
            <a:off x="0" y="3319743"/>
            <a:ext cx="6601566" cy="3538257"/>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Afbeelding met tekst&#10;&#10;Automatisch gegenereerde beschrijving">
            <a:extLst>
              <a:ext uri="{FF2B5EF4-FFF2-40B4-BE49-F238E27FC236}">
                <a16:creationId xmlns:a16="http://schemas.microsoft.com/office/drawing/2014/main" id="{BEF0F914-2696-40E6-91D0-C57264B91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1566" y="5363852"/>
            <a:ext cx="5590434" cy="1494148"/>
          </a:xfrm>
          <a:prstGeom prst="rect">
            <a:avLst/>
          </a:prstGeom>
        </p:spPr>
      </p:pic>
      <p:sp>
        <p:nvSpPr>
          <p:cNvPr id="6" name="Rechthoek 5">
            <a:extLst>
              <a:ext uri="{FF2B5EF4-FFF2-40B4-BE49-F238E27FC236}">
                <a16:creationId xmlns:a16="http://schemas.microsoft.com/office/drawing/2014/main" id="{064F0F55-3A40-47DD-9E9E-ABF04D099A81}"/>
              </a:ext>
            </a:extLst>
          </p:cNvPr>
          <p:cNvSpPr/>
          <p:nvPr/>
        </p:nvSpPr>
        <p:spPr>
          <a:xfrm>
            <a:off x="838200" y="1690688"/>
            <a:ext cx="6096000" cy="1388072"/>
          </a:xfrm>
          <a:prstGeom prst="rect">
            <a:avLst/>
          </a:prstGeom>
        </p:spPr>
        <p:txBody>
          <a:bodyPr>
            <a:spAutoFit/>
          </a:bodyPr>
          <a:lstStyle/>
          <a:p>
            <a:pPr>
              <a:lnSpc>
                <a:spcPct val="107000"/>
              </a:lnSpc>
              <a:spcAft>
                <a:spcPts val="0"/>
              </a:spcAft>
            </a:pPr>
            <a:r>
              <a:rPr lang="nl-NL" sz="2000" b="1" dirty="0">
                <a:latin typeface="Arial" panose="020B0604020202020204" pitchFamily="34" charset="0"/>
                <a:ea typeface="Calibri" panose="020F0502020204030204" pitchFamily="34" charset="0"/>
                <a:cs typeface="Times New Roman" panose="02020603050405020304" pitchFamily="18" charset="0"/>
              </a:rPr>
              <a:t>Projectresultaat</a:t>
            </a:r>
            <a:endParaRPr lang="nl-NL" sz="20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2000" dirty="0">
                <a:latin typeface="Arial" panose="020B0604020202020204" pitchFamily="34" charset="0"/>
                <a:ea typeface="Times New Roman" panose="02020603050405020304" pitchFamily="18" charset="0"/>
                <a:cs typeface="Arial" panose="020B0604020202020204" pitchFamily="34" charset="0"/>
              </a:rPr>
              <a:t>Het projectresultaat is beschreven in 2 onderdelen: </a:t>
            </a:r>
            <a:endParaRPr lang="nl-NL" sz="2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tabLst>
                <a:tab pos="457200" algn="l"/>
              </a:tabLst>
            </a:pPr>
            <a:r>
              <a:rPr lang="nl-NL" sz="2000" dirty="0">
                <a:latin typeface="Arial" panose="020B0604020202020204" pitchFamily="34" charset="0"/>
                <a:ea typeface="Calibri" panose="020F0502020204030204" pitchFamily="34" charset="0"/>
                <a:cs typeface="Times New Roman" panose="02020603050405020304" pitchFamily="18" charset="0"/>
              </a:rPr>
              <a:t>Doelstelling (</a:t>
            </a:r>
            <a:r>
              <a:rPr lang="nl-NL" sz="2000" dirty="0">
                <a:latin typeface="Arial" panose="020B0604020202020204" pitchFamily="34" charset="0"/>
                <a:ea typeface="Times New Roman" panose="02020603050405020304" pitchFamily="18" charset="0"/>
                <a:cs typeface="Arial" panose="020B0604020202020204" pitchFamily="34" charset="0"/>
              </a:rPr>
              <a:t>SMART omschreven)</a:t>
            </a:r>
            <a:endParaRPr lang="nl-NL" sz="2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nl-NL" sz="2000" dirty="0">
                <a:latin typeface="Arial" panose="020B0604020202020204" pitchFamily="34" charset="0"/>
                <a:ea typeface="Calibri" panose="020F0502020204030204" pitchFamily="34" charset="0"/>
                <a:cs typeface="Times New Roman" panose="02020603050405020304" pitchFamily="18" charset="0"/>
              </a:rPr>
              <a:t>Beschrijving van het projectresultaat</a:t>
            </a:r>
            <a:endParaRPr lang="nl-NL" sz="2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4756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18AE5C-143C-4AA8-85D2-5C3A37868C56}"/>
              </a:ext>
            </a:extLst>
          </p:cNvPr>
          <p:cNvSpPr>
            <a:spLocks noGrp="1"/>
          </p:cNvSpPr>
          <p:nvPr>
            <p:ph type="title"/>
          </p:nvPr>
        </p:nvSpPr>
        <p:spPr/>
        <p:txBody>
          <a:bodyPr/>
          <a:lstStyle/>
          <a:p>
            <a:r>
              <a:rPr lang="nl-NL" b="1" dirty="0"/>
              <a:t>Opdracht</a:t>
            </a:r>
          </a:p>
        </p:txBody>
      </p:sp>
      <p:sp>
        <p:nvSpPr>
          <p:cNvPr id="3" name="Tekstvak 2">
            <a:extLst>
              <a:ext uri="{FF2B5EF4-FFF2-40B4-BE49-F238E27FC236}">
                <a16:creationId xmlns:a16="http://schemas.microsoft.com/office/drawing/2014/main" id="{E1CA228B-A574-461C-AF78-0FF72E896544}"/>
              </a:ext>
            </a:extLst>
          </p:cNvPr>
          <p:cNvSpPr txBox="1"/>
          <p:nvPr/>
        </p:nvSpPr>
        <p:spPr>
          <a:xfrm>
            <a:off x="690465" y="1548882"/>
            <a:ext cx="10663335" cy="3135538"/>
          </a:xfrm>
          <a:prstGeom prst="rect">
            <a:avLst/>
          </a:prstGeom>
          <a:noFill/>
        </p:spPr>
        <p:txBody>
          <a:bodyPr wrap="square" rtlCol="0">
            <a:spAutoFit/>
          </a:bodyPr>
          <a:lstStyle/>
          <a:p>
            <a:pPr marL="457200" indent="-457200">
              <a:lnSpc>
                <a:spcPct val="107000"/>
              </a:lnSpc>
              <a:spcAft>
                <a:spcPts val="0"/>
              </a:spcAft>
              <a:buFont typeface="+mj-lt"/>
              <a:buAutoNum type="arabicPeriod"/>
            </a:pPr>
            <a:r>
              <a:rPr lang="nl-NL" sz="2400" dirty="0">
                <a:latin typeface="Arial" panose="020B0604020202020204" pitchFamily="34" charset="0"/>
                <a:ea typeface="Calibri" panose="020F0502020204030204" pitchFamily="34" charset="0"/>
                <a:cs typeface="Times New Roman" panose="02020603050405020304" pitchFamily="18" charset="0"/>
              </a:rPr>
              <a:t>Op Wikiwijs van ‘Mijn leefomgeving’ vinden jullie onder het thema ‘projectmanagement’ het bestand format ‘plan van aanpak’. Download dit bestand.</a:t>
            </a:r>
          </a:p>
          <a:p>
            <a:pPr marL="457200" indent="-457200">
              <a:lnSpc>
                <a:spcPct val="107000"/>
              </a:lnSpc>
              <a:spcAft>
                <a:spcPts val="0"/>
              </a:spcAft>
              <a:buFont typeface="+mj-lt"/>
              <a:buAutoNum type="arabicPeriod"/>
            </a:pPr>
            <a:r>
              <a:rPr lang="nl-NL" sz="2400" dirty="0">
                <a:latin typeface="Arial" panose="020B0604020202020204" pitchFamily="34" charset="0"/>
                <a:ea typeface="Calibri" panose="020F0502020204030204" pitchFamily="34" charset="0"/>
                <a:cs typeface="Times New Roman" panose="02020603050405020304" pitchFamily="18" charset="0"/>
              </a:rPr>
              <a:t>Upload dit bestand vervolgens in jullie eigen groepskanaal op Teams.</a:t>
            </a:r>
          </a:p>
          <a:p>
            <a:pPr marL="457200" indent="-457200">
              <a:lnSpc>
                <a:spcPct val="107000"/>
              </a:lnSpc>
              <a:spcAft>
                <a:spcPts val="0"/>
              </a:spcAft>
              <a:buFont typeface="+mj-lt"/>
              <a:buAutoNum type="arabicPeriod"/>
            </a:pPr>
            <a:r>
              <a:rPr lang="nl-NL" sz="2400" dirty="0">
                <a:latin typeface="Arial" panose="020B0604020202020204" pitchFamily="34" charset="0"/>
                <a:ea typeface="Calibri" panose="020F0502020204030204" pitchFamily="34" charset="0"/>
                <a:cs typeface="Times New Roman" panose="02020603050405020304" pitchFamily="18" charset="0"/>
              </a:rPr>
              <a:t>Ga aan de slag met de </a:t>
            </a:r>
            <a:r>
              <a:rPr lang="nl-NL" sz="2400" b="1" dirty="0">
                <a:latin typeface="Arial" panose="020B0604020202020204" pitchFamily="34" charset="0"/>
                <a:ea typeface="Calibri" panose="020F0502020204030204" pitchFamily="34" charset="0"/>
                <a:cs typeface="Times New Roman" panose="02020603050405020304" pitchFamily="18" charset="0"/>
              </a:rPr>
              <a:t>titelpagina, voorwoord </a:t>
            </a:r>
          </a:p>
          <a:p>
            <a:pPr marL="457200" indent="-457200">
              <a:lnSpc>
                <a:spcPct val="107000"/>
              </a:lnSpc>
              <a:spcAft>
                <a:spcPts val="0"/>
              </a:spcAft>
              <a:buFont typeface="+mj-lt"/>
              <a:buAutoNum type="arabicPeriod"/>
            </a:pPr>
            <a:r>
              <a:rPr lang="nl-NL" sz="2400" dirty="0">
                <a:latin typeface="Arial" panose="020B0604020202020204" pitchFamily="34" charset="0"/>
                <a:ea typeface="Calibri" panose="020F0502020204030204" pitchFamily="34" charset="0"/>
                <a:cs typeface="Times New Roman" panose="02020603050405020304" pitchFamily="18" charset="0"/>
              </a:rPr>
              <a:t>Ga aan de slag met hoofdstuk 1 ‘achtergronden’ en hoofdstuk 2 ‘projectresultaat’.  </a:t>
            </a:r>
          </a:p>
          <a:p>
            <a:endParaRPr lang="nl-NL" dirty="0"/>
          </a:p>
        </p:txBody>
      </p:sp>
    </p:spTree>
    <p:extLst>
      <p:ext uri="{BB962C8B-B14F-4D97-AF65-F5344CB8AC3E}">
        <p14:creationId xmlns:p14="http://schemas.microsoft.com/office/powerpoint/2010/main" val="375108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71DB01-16FC-4CF2-9BFD-9EEB49F0F207}"/>
              </a:ext>
            </a:extLst>
          </p:cNvPr>
          <p:cNvSpPr>
            <a:spLocks noGrp="1"/>
          </p:cNvSpPr>
          <p:nvPr>
            <p:ph type="title"/>
          </p:nvPr>
        </p:nvSpPr>
        <p:spPr/>
        <p:txBody>
          <a:bodyPr/>
          <a:lstStyle/>
          <a:p>
            <a:pPr algn="ctr"/>
            <a:r>
              <a:rPr lang="nl-NL" b="1" dirty="0"/>
              <a:t>Thema: Projectmanagement</a:t>
            </a:r>
          </a:p>
        </p:txBody>
      </p:sp>
      <p:sp>
        <p:nvSpPr>
          <p:cNvPr id="3" name="Tekstvak 2">
            <a:extLst>
              <a:ext uri="{FF2B5EF4-FFF2-40B4-BE49-F238E27FC236}">
                <a16:creationId xmlns:a16="http://schemas.microsoft.com/office/drawing/2014/main" id="{8A233743-1FC7-4774-A4BB-2A5EB47D722C}"/>
              </a:ext>
            </a:extLst>
          </p:cNvPr>
          <p:cNvSpPr txBox="1"/>
          <p:nvPr/>
        </p:nvSpPr>
        <p:spPr>
          <a:xfrm>
            <a:off x="838199" y="1450057"/>
            <a:ext cx="10587087" cy="2677656"/>
          </a:xfrm>
          <a:prstGeom prst="rect">
            <a:avLst/>
          </a:prstGeom>
          <a:noFill/>
        </p:spPr>
        <p:txBody>
          <a:bodyPr wrap="square" rtlCol="0">
            <a:spAutoFit/>
          </a:bodyPr>
          <a:lstStyle/>
          <a:p>
            <a:endParaRPr lang="nl-NL" sz="2400" dirty="0"/>
          </a:p>
          <a:p>
            <a:r>
              <a:rPr lang="nl-NL" sz="2400" dirty="0"/>
              <a:t>Jullie gaan leren om gezamenlijk een project of activiteit organiseren. Voordat je een project of activiteit gaat uitvoeren, schrijf je eerst een ‘</a:t>
            </a:r>
            <a:r>
              <a:rPr lang="nl-NL" sz="2400" b="1" dirty="0"/>
              <a:t>plan van aanpak’</a:t>
            </a:r>
            <a:r>
              <a:rPr lang="nl-NL" sz="2400" dirty="0"/>
              <a:t>. Hierin beschrijf je zo nauwkeurig mogelijk alle belangrijke aspecten die nodig zijn voor het organiseren van een succesvol project of activiteit. </a:t>
            </a:r>
          </a:p>
          <a:p>
            <a:pPr algn="ctr"/>
            <a:endParaRPr lang="nl-NL" sz="2400" dirty="0"/>
          </a:p>
          <a:p>
            <a:r>
              <a:rPr lang="nl-NL" sz="2400" dirty="0"/>
              <a:t>Het </a:t>
            </a:r>
            <a:r>
              <a:rPr lang="nl-NL" sz="2400" b="1" dirty="0"/>
              <a:t>‘plan van aanpak’</a:t>
            </a:r>
            <a:r>
              <a:rPr lang="nl-NL" sz="2400" dirty="0"/>
              <a:t> is ook </a:t>
            </a:r>
            <a:r>
              <a:rPr lang="nl-NL" sz="2400" b="1" dirty="0"/>
              <a:t>één van de drie toetsen </a:t>
            </a:r>
            <a:r>
              <a:rPr lang="nl-NL" sz="2400" dirty="0"/>
              <a:t>die je deze periode krijgt.</a:t>
            </a:r>
          </a:p>
        </p:txBody>
      </p:sp>
    </p:spTree>
    <p:extLst>
      <p:ext uri="{BB962C8B-B14F-4D97-AF65-F5344CB8AC3E}">
        <p14:creationId xmlns:p14="http://schemas.microsoft.com/office/powerpoint/2010/main" val="2858711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D60D1D-47C1-4039-9914-3A26AF3D3737}"/>
              </a:ext>
            </a:extLst>
          </p:cNvPr>
          <p:cNvSpPr>
            <a:spLocks noGrp="1"/>
          </p:cNvSpPr>
          <p:nvPr>
            <p:ph type="title"/>
          </p:nvPr>
        </p:nvSpPr>
        <p:spPr/>
        <p:txBody>
          <a:bodyPr/>
          <a:lstStyle/>
          <a:p>
            <a:endParaRPr lang="nl-NL"/>
          </a:p>
        </p:txBody>
      </p:sp>
      <p:pic>
        <p:nvPicPr>
          <p:cNvPr id="3" name="Afbeelding 2">
            <a:extLst>
              <a:ext uri="{FF2B5EF4-FFF2-40B4-BE49-F238E27FC236}">
                <a16:creationId xmlns:a16="http://schemas.microsoft.com/office/drawing/2014/main" id="{2502D3A1-3566-431A-9F03-42BCCFAD136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784781"/>
            <a:ext cx="10515600" cy="52884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289305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E78E11-DBE5-4D16-9F47-5BF4E7ACB7BD}"/>
              </a:ext>
            </a:extLst>
          </p:cNvPr>
          <p:cNvSpPr>
            <a:spLocks noGrp="1"/>
          </p:cNvSpPr>
          <p:nvPr>
            <p:ph type="title"/>
          </p:nvPr>
        </p:nvSpPr>
        <p:spPr/>
        <p:txBody>
          <a:bodyPr/>
          <a:lstStyle/>
          <a:p>
            <a:pPr algn="ctr"/>
            <a:r>
              <a:rPr lang="nl-NL" b="1" dirty="0"/>
              <a:t>Definitie project </a:t>
            </a:r>
          </a:p>
        </p:txBody>
      </p:sp>
      <p:sp>
        <p:nvSpPr>
          <p:cNvPr id="3" name="Tekstvak 2">
            <a:extLst>
              <a:ext uri="{FF2B5EF4-FFF2-40B4-BE49-F238E27FC236}">
                <a16:creationId xmlns:a16="http://schemas.microsoft.com/office/drawing/2014/main" id="{D12AF624-90F7-41A0-8B1E-1AD0796C1447}"/>
              </a:ext>
            </a:extLst>
          </p:cNvPr>
          <p:cNvSpPr txBox="1"/>
          <p:nvPr/>
        </p:nvSpPr>
        <p:spPr>
          <a:xfrm>
            <a:off x="2316532" y="3420083"/>
            <a:ext cx="7371183" cy="1631216"/>
          </a:xfrm>
          <a:prstGeom prst="rect">
            <a:avLst/>
          </a:prstGeom>
          <a:noFill/>
        </p:spPr>
        <p:txBody>
          <a:bodyPr wrap="square" rtlCol="0">
            <a:spAutoFit/>
          </a:bodyPr>
          <a:lstStyle/>
          <a:p>
            <a:pPr algn="ctr"/>
            <a:r>
              <a:rPr lang="nl-NL" sz="2000" dirty="0"/>
              <a:t>Definitie is:</a:t>
            </a:r>
          </a:p>
          <a:p>
            <a:pPr algn="ctr"/>
            <a:r>
              <a:rPr lang="nl-NL" sz="2000" dirty="0"/>
              <a:t>Een project is een tijdelijke samenwerking van een aantal mensen – meestal uit verschillende vakgebieden – om binnen een vastgestelde tijd een vooraf vastgesteld projectresultaat te bereiken met een vastgesteld budget.</a:t>
            </a:r>
          </a:p>
        </p:txBody>
      </p:sp>
      <p:sp>
        <p:nvSpPr>
          <p:cNvPr id="4" name="Tekstvak 3">
            <a:extLst>
              <a:ext uri="{FF2B5EF4-FFF2-40B4-BE49-F238E27FC236}">
                <a16:creationId xmlns:a16="http://schemas.microsoft.com/office/drawing/2014/main" id="{93A7BD1A-75D6-4AC2-8947-721B43579898}"/>
              </a:ext>
            </a:extLst>
          </p:cNvPr>
          <p:cNvSpPr txBox="1"/>
          <p:nvPr/>
        </p:nvSpPr>
        <p:spPr>
          <a:xfrm>
            <a:off x="650449" y="1338606"/>
            <a:ext cx="10703351" cy="2123658"/>
          </a:xfrm>
          <a:prstGeom prst="rect">
            <a:avLst/>
          </a:prstGeom>
          <a:noFill/>
        </p:spPr>
        <p:txBody>
          <a:bodyPr wrap="square" rtlCol="0">
            <a:spAutoFit/>
          </a:bodyPr>
          <a:lstStyle/>
          <a:p>
            <a:endParaRPr lang="nl-NL" sz="2000" dirty="0"/>
          </a:p>
          <a:p>
            <a:pPr algn="ctr"/>
            <a:r>
              <a:rPr lang="nl-NL" sz="2000" dirty="0"/>
              <a:t>Wat is een definitie van een project?</a:t>
            </a:r>
          </a:p>
          <a:p>
            <a:pPr marL="285750" indent="-285750" algn="ctr">
              <a:buFont typeface="Wingdings" panose="05000000000000000000" pitchFamily="2" charset="2"/>
              <a:buChar char="à"/>
            </a:pPr>
            <a:r>
              <a:rPr lang="nl-NL" sz="2000" dirty="0">
                <a:sym typeface="Wingdings" panose="05000000000000000000" pitchFamily="2" charset="2"/>
              </a:rPr>
              <a:t>Formuleer voor jezelf in maximaal 1 minuut een definitie van een project!</a:t>
            </a:r>
          </a:p>
          <a:p>
            <a:pPr marL="285750" indent="-285750" algn="ctr">
              <a:buFont typeface="Wingdings" panose="05000000000000000000" pitchFamily="2" charset="2"/>
              <a:buChar char="à"/>
            </a:pPr>
            <a:endParaRPr lang="nl-NL" dirty="0">
              <a:sym typeface="Wingdings" panose="05000000000000000000" pitchFamily="2" charset="2"/>
            </a:endParaRPr>
          </a:p>
          <a:p>
            <a:pPr algn="ctr"/>
            <a:endParaRPr lang="nl-NL" dirty="0"/>
          </a:p>
          <a:p>
            <a:pPr algn="ctr"/>
            <a:endParaRPr lang="nl-NL" dirty="0"/>
          </a:p>
          <a:p>
            <a:endParaRPr lang="nl-NL" dirty="0"/>
          </a:p>
        </p:txBody>
      </p:sp>
    </p:spTree>
    <p:extLst>
      <p:ext uri="{BB962C8B-B14F-4D97-AF65-F5344CB8AC3E}">
        <p14:creationId xmlns:p14="http://schemas.microsoft.com/office/powerpoint/2010/main" val="66692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DEEFE7-CAA2-41CD-B08A-257BFCB4F250}"/>
              </a:ext>
            </a:extLst>
          </p:cNvPr>
          <p:cNvSpPr>
            <a:spLocks noGrp="1"/>
          </p:cNvSpPr>
          <p:nvPr>
            <p:ph type="title"/>
          </p:nvPr>
        </p:nvSpPr>
        <p:spPr/>
        <p:txBody>
          <a:bodyPr/>
          <a:lstStyle/>
          <a:p>
            <a:pPr algn="ctr"/>
            <a:r>
              <a:rPr lang="nl-NL" dirty="0"/>
              <a:t>Project </a:t>
            </a:r>
            <a:r>
              <a:rPr lang="nl-NL" b="1" dirty="0"/>
              <a:t>leerjaar 1- periode 3 (1)</a:t>
            </a:r>
          </a:p>
        </p:txBody>
      </p:sp>
      <p:sp>
        <p:nvSpPr>
          <p:cNvPr id="4" name="Tekstvak 3">
            <a:extLst>
              <a:ext uri="{FF2B5EF4-FFF2-40B4-BE49-F238E27FC236}">
                <a16:creationId xmlns:a16="http://schemas.microsoft.com/office/drawing/2014/main" id="{98C10FDE-7924-4550-A5B8-1466CD73B557}"/>
              </a:ext>
            </a:extLst>
          </p:cNvPr>
          <p:cNvSpPr txBox="1"/>
          <p:nvPr/>
        </p:nvSpPr>
        <p:spPr>
          <a:xfrm>
            <a:off x="838200" y="1690688"/>
            <a:ext cx="10515600" cy="4093428"/>
          </a:xfrm>
          <a:prstGeom prst="rect">
            <a:avLst/>
          </a:prstGeom>
          <a:noFill/>
        </p:spPr>
        <p:txBody>
          <a:bodyPr wrap="square" rtlCol="0">
            <a:spAutoFit/>
          </a:bodyPr>
          <a:lstStyle/>
          <a:p>
            <a:r>
              <a:rPr lang="nl-NL" sz="2000" b="1" dirty="0"/>
              <a:t>Opdracht:</a:t>
            </a:r>
          </a:p>
          <a:p>
            <a:endParaRPr lang="nl-NL" sz="2000" b="1" dirty="0"/>
          </a:p>
          <a:p>
            <a:pPr marL="285750" indent="-285750">
              <a:buFontTx/>
              <a:buChar char="-"/>
            </a:pPr>
            <a:r>
              <a:rPr lang="nl-NL" sz="2000" dirty="0"/>
              <a:t>Samen met je leerjaar (1C) organiseer je een “verhalencafé”.</a:t>
            </a:r>
          </a:p>
          <a:p>
            <a:pPr marL="285750" indent="-285750">
              <a:buFontTx/>
              <a:buChar char="-"/>
            </a:pPr>
            <a:endParaRPr lang="nl-NL" sz="2000" dirty="0"/>
          </a:p>
          <a:p>
            <a:pPr marL="285750" indent="-285750">
              <a:buFontTx/>
              <a:buChar char="-"/>
            </a:pPr>
            <a:r>
              <a:rPr lang="nl-NL" sz="2000" dirty="0"/>
              <a:t>Het “verhalencafé” plan van aanpak lever je </a:t>
            </a:r>
            <a:r>
              <a:rPr lang="nl-NL" sz="2000" b="1" dirty="0"/>
              <a:t>19 april in!!! </a:t>
            </a:r>
            <a:r>
              <a:rPr lang="nl-NL" sz="2000" dirty="0"/>
              <a:t>De avond zelf: ???</a:t>
            </a:r>
            <a:endParaRPr lang="nl-NL" sz="2000" b="1" dirty="0"/>
          </a:p>
          <a:p>
            <a:pPr marL="285750" indent="-285750">
              <a:buFontTx/>
              <a:buChar char="-"/>
            </a:pPr>
            <a:endParaRPr lang="nl-NL" sz="2000" dirty="0"/>
          </a:p>
          <a:p>
            <a:pPr marL="285750" indent="-285750">
              <a:buFontTx/>
              <a:buChar char="-"/>
            </a:pPr>
            <a:r>
              <a:rPr lang="nl-NL" sz="2000" dirty="0"/>
              <a:t>Jullie presenteren wat je hebt geleerd over je directe leefomgeving (micro- en </a:t>
            </a:r>
            <a:r>
              <a:rPr lang="nl-NL" sz="2000" dirty="0" err="1"/>
              <a:t>meso</a:t>
            </a:r>
            <a:r>
              <a:rPr lang="nl-NL" sz="2000" dirty="0"/>
              <a:t>-omgeving). Bespreek hierbij je opgedane kennis, vaardigheden en ervaringen.</a:t>
            </a:r>
          </a:p>
          <a:p>
            <a:pPr marL="285750" indent="-285750">
              <a:buFontTx/>
              <a:buChar char="-"/>
            </a:pPr>
            <a:endParaRPr lang="nl-NL" sz="2000" dirty="0"/>
          </a:p>
          <a:p>
            <a:pPr marL="285750" indent="-285750">
              <a:buFontTx/>
              <a:buChar char="-"/>
            </a:pPr>
            <a:r>
              <a:rPr lang="nl-NL" sz="2000" dirty="0"/>
              <a:t>Bij de organisatie houd je rekening met tijd, geld en mensen.</a:t>
            </a:r>
          </a:p>
          <a:p>
            <a:pPr marL="285750" indent="-285750">
              <a:buFontTx/>
              <a:buChar char="-"/>
            </a:pPr>
            <a:endParaRPr lang="nl-NL" sz="2000" dirty="0"/>
          </a:p>
          <a:p>
            <a:pPr marL="285750" indent="-285750">
              <a:buFontTx/>
              <a:buChar char="-"/>
            </a:pPr>
            <a:r>
              <a:rPr lang="nl-NL" sz="2000" dirty="0"/>
              <a:t>De avond moet goed verlopen. Hiervoor is onderling overleg nodig. Jullie zijn samen verantwoordelijk, communicatie is dus heel belangrijk.</a:t>
            </a:r>
          </a:p>
        </p:txBody>
      </p:sp>
    </p:spTree>
    <p:extLst>
      <p:ext uri="{BB962C8B-B14F-4D97-AF65-F5344CB8AC3E}">
        <p14:creationId xmlns:p14="http://schemas.microsoft.com/office/powerpoint/2010/main" val="158027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8174D-2B8A-4969-AC6A-1026A9D56FD1}"/>
              </a:ext>
            </a:extLst>
          </p:cNvPr>
          <p:cNvSpPr>
            <a:spLocks noGrp="1"/>
          </p:cNvSpPr>
          <p:nvPr>
            <p:ph type="title"/>
          </p:nvPr>
        </p:nvSpPr>
        <p:spPr/>
        <p:txBody>
          <a:bodyPr/>
          <a:lstStyle/>
          <a:p>
            <a:pPr algn="ctr"/>
            <a:r>
              <a:rPr lang="nl-NL" b="1" dirty="0"/>
              <a:t>Plan van aanpak</a:t>
            </a:r>
          </a:p>
        </p:txBody>
      </p:sp>
      <p:pic>
        <p:nvPicPr>
          <p:cNvPr id="3" name="Picture 3">
            <a:extLst>
              <a:ext uri="{FF2B5EF4-FFF2-40B4-BE49-F238E27FC236}">
                <a16:creationId xmlns:a16="http://schemas.microsoft.com/office/drawing/2014/main" id="{9507D7FF-C070-43D0-B4C4-F5CBF77AE20C}"/>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338605"/>
            <a:ext cx="10515599" cy="4628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672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997F47-6148-418F-9F36-8F3B5D842B55}"/>
              </a:ext>
            </a:extLst>
          </p:cNvPr>
          <p:cNvSpPr>
            <a:spLocks noGrp="1"/>
          </p:cNvSpPr>
          <p:nvPr>
            <p:ph type="title"/>
          </p:nvPr>
        </p:nvSpPr>
        <p:spPr/>
        <p:txBody>
          <a:bodyPr/>
          <a:lstStyle/>
          <a:p>
            <a:pPr algn="ctr"/>
            <a:r>
              <a:rPr lang="nl-NL" b="1" dirty="0"/>
              <a:t>Plan van aanpak “Verhalen Café”</a:t>
            </a:r>
          </a:p>
        </p:txBody>
      </p:sp>
      <p:grpSp>
        <p:nvGrpSpPr>
          <p:cNvPr id="3" name="Groep 2">
            <a:extLst>
              <a:ext uri="{FF2B5EF4-FFF2-40B4-BE49-F238E27FC236}">
                <a16:creationId xmlns:a16="http://schemas.microsoft.com/office/drawing/2014/main" id="{44F7733B-A9CC-4BA6-B8A8-E4C9D3442246}"/>
              </a:ext>
            </a:extLst>
          </p:cNvPr>
          <p:cNvGrpSpPr/>
          <p:nvPr/>
        </p:nvGrpSpPr>
        <p:grpSpPr>
          <a:xfrm>
            <a:off x="7213630" y="1690688"/>
            <a:ext cx="4894772" cy="3499661"/>
            <a:chOff x="3835682" y="3194132"/>
            <a:chExt cx="4558067" cy="3147830"/>
          </a:xfrm>
        </p:grpSpPr>
        <p:grpSp>
          <p:nvGrpSpPr>
            <p:cNvPr id="4" name="Groep 3">
              <a:extLst>
                <a:ext uri="{FF2B5EF4-FFF2-40B4-BE49-F238E27FC236}">
                  <a16:creationId xmlns:a16="http://schemas.microsoft.com/office/drawing/2014/main" id="{221E09A5-479C-4379-98EB-73E80E33608B}"/>
                </a:ext>
              </a:extLst>
            </p:cNvPr>
            <p:cNvGrpSpPr/>
            <p:nvPr/>
          </p:nvGrpSpPr>
          <p:grpSpPr>
            <a:xfrm>
              <a:off x="3835682" y="3194132"/>
              <a:ext cx="4558067" cy="3147830"/>
              <a:chOff x="1394758" y="4451158"/>
              <a:chExt cx="3320335" cy="2414789"/>
            </a:xfrm>
          </p:grpSpPr>
          <p:pic>
            <p:nvPicPr>
              <p:cNvPr id="6" name="Afbeelding 5">
                <a:extLst>
                  <a:ext uri="{FF2B5EF4-FFF2-40B4-BE49-F238E27FC236}">
                    <a16:creationId xmlns:a16="http://schemas.microsoft.com/office/drawing/2014/main" id="{CEC0F68E-A182-4375-9DC9-B58784C7A1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4758" y="4451158"/>
                <a:ext cx="3320335" cy="2414789"/>
              </a:xfrm>
              <a:prstGeom prst="rect">
                <a:avLst/>
              </a:prstGeom>
            </p:spPr>
          </p:pic>
          <p:pic>
            <p:nvPicPr>
              <p:cNvPr id="7" name="Afbeelding 6">
                <a:extLst>
                  <a:ext uri="{FF2B5EF4-FFF2-40B4-BE49-F238E27FC236}">
                    <a16:creationId xmlns:a16="http://schemas.microsoft.com/office/drawing/2014/main" id="{5690C926-B66C-4D7C-BB90-FBE1D95EF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6035" y="5911402"/>
                <a:ext cx="637782" cy="244483"/>
              </a:xfrm>
              <a:prstGeom prst="rect">
                <a:avLst/>
              </a:prstGeom>
            </p:spPr>
          </p:pic>
        </p:grpSp>
        <p:sp>
          <p:nvSpPr>
            <p:cNvPr id="5" name="Tekstvak 4">
              <a:extLst>
                <a:ext uri="{FF2B5EF4-FFF2-40B4-BE49-F238E27FC236}">
                  <a16:creationId xmlns:a16="http://schemas.microsoft.com/office/drawing/2014/main" id="{566AA56B-EB69-4884-B7C3-56BECFB1A092}"/>
                </a:ext>
              </a:extLst>
            </p:cNvPr>
            <p:cNvSpPr txBox="1"/>
            <p:nvPr/>
          </p:nvSpPr>
          <p:spPr>
            <a:xfrm>
              <a:off x="5316694" y="4182405"/>
              <a:ext cx="1532993" cy="523220"/>
            </a:xfrm>
            <a:prstGeom prst="rect">
              <a:avLst/>
            </a:prstGeom>
            <a:solidFill>
              <a:schemeClr val="bg1"/>
            </a:solidFill>
          </p:spPr>
          <p:txBody>
            <a:bodyPr wrap="square" rtlCol="0">
              <a:spAutoFit/>
            </a:bodyPr>
            <a:lstStyle/>
            <a:p>
              <a:pPr algn="ctr"/>
              <a:r>
                <a:rPr lang="nl-NL" sz="2800" b="1" dirty="0">
                  <a:latin typeface="Harlow Solid Italic" panose="04030604020F02020D02" pitchFamily="82" charset="0"/>
                </a:rPr>
                <a:t>Verhalen</a:t>
              </a:r>
              <a:endParaRPr lang="nl-NL" sz="2000" b="1" dirty="0">
                <a:latin typeface="Harlow Solid Italic" panose="04030604020F02020D02" pitchFamily="82" charset="0"/>
              </a:endParaRPr>
            </a:p>
          </p:txBody>
        </p:sp>
      </p:grpSp>
      <p:sp>
        <p:nvSpPr>
          <p:cNvPr id="8" name="Tekstvak 7">
            <a:extLst>
              <a:ext uri="{FF2B5EF4-FFF2-40B4-BE49-F238E27FC236}">
                <a16:creationId xmlns:a16="http://schemas.microsoft.com/office/drawing/2014/main" id="{3D690C78-B072-4CE4-8170-ADB163AFC913}"/>
              </a:ext>
            </a:extLst>
          </p:cNvPr>
          <p:cNvSpPr txBox="1"/>
          <p:nvPr/>
        </p:nvSpPr>
        <p:spPr>
          <a:xfrm>
            <a:off x="546755" y="1875934"/>
            <a:ext cx="7588577" cy="4339650"/>
          </a:xfrm>
          <a:prstGeom prst="rect">
            <a:avLst/>
          </a:prstGeom>
          <a:noFill/>
        </p:spPr>
        <p:txBody>
          <a:bodyPr wrap="square" rtlCol="0">
            <a:spAutoFit/>
          </a:bodyPr>
          <a:lstStyle/>
          <a:p>
            <a:r>
              <a:rPr lang="nl-NL" sz="2400" dirty="0"/>
              <a:t>Maar wat is nu eigenlijk een Plan van aanpak?</a:t>
            </a:r>
          </a:p>
          <a:p>
            <a:pPr marL="285750" indent="-285750">
              <a:buFont typeface="Wingdings" panose="05000000000000000000" pitchFamily="2" charset="2"/>
              <a:buChar char="à"/>
            </a:pPr>
            <a:r>
              <a:rPr lang="nl-NL" sz="2400" dirty="0">
                <a:sym typeface="Wingdings" panose="05000000000000000000" pitchFamily="2" charset="2"/>
              </a:rPr>
              <a:t>Formuleer voor jezelf in maximaal 1 minuut wat een Plan van Aanpak kan zijn!</a:t>
            </a:r>
          </a:p>
          <a:p>
            <a:endParaRPr lang="nl-NL" dirty="0">
              <a:sym typeface="Wingdings" panose="05000000000000000000" pitchFamily="2" charset="2"/>
            </a:endParaRPr>
          </a:p>
          <a:p>
            <a:r>
              <a:rPr lang="nl-NL" sz="2400" dirty="0">
                <a:sym typeface="Wingdings" panose="05000000000000000000" pitchFamily="2" charset="2"/>
              </a:rPr>
              <a:t>Plan van aanpak is:</a:t>
            </a:r>
          </a:p>
          <a:p>
            <a:r>
              <a:rPr lang="nl-NL" sz="2400" dirty="0">
                <a:sym typeface="Wingdings" panose="05000000000000000000" pitchFamily="2" charset="2"/>
              </a:rPr>
              <a:t>Een document waarin wordt beschreven hoe het project uitgevoerd gaat worden. Jullie krijgen een opdracht van een opdrachtgever. Daarna is het aan jullie om een manier te bedenken om deze opdracht te voltooien. Die manier schrijf je op, en dat document noemen we een Plan van Aanpak (</a:t>
            </a:r>
            <a:r>
              <a:rPr lang="nl-NL" sz="2400" dirty="0" err="1">
                <a:sym typeface="Wingdings" panose="05000000000000000000" pitchFamily="2" charset="2"/>
              </a:rPr>
              <a:t>PvA</a:t>
            </a:r>
            <a:r>
              <a:rPr lang="nl-NL" sz="2400" dirty="0">
                <a:sym typeface="Wingdings" panose="05000000000000000000" pitchFamily="2" charset="2"/>
              </a:rPr>
              <a:t>).</a:t>
            </a:r>
          </a:p>
          <a:p>
            <a:endParaRPr lang="nl-NL" dirty="0"/>
          </a:p>
        </p:txBody>
      </p:sp>
    </p:spTree>
    <p:extLst>
      <p:ext uri="{BB962C8B-B14F-4D97-AF65-F5344CB8AC3E}">
        <p14:creationId xmlns:p14="http://schemas.microsoft.com/office/powerpoint/2010/main" val="32689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1000"/>
                                        <p:tgtEl>
                                          <p:spTgt spid="8">
                                            <p:txEl>
                                              <p:pRg st="3" end="3"/>
                                            </p:txEl>
                                          </p:spTgt>
                                        </p:tgtEl>
                                      </p:cBhvr>
                                    </p:animEffect>
                                    <p:anim calcmode="lin" valueType="num">
                                      <p:cBhvr>
                                        <p:cTn id="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1000"/>
                                        <p:tgtEl>
                                          <p:spTgt spid="8">
                                            <p:txEl>
                                              <p:pRg st="4" end="4"/>
                                            </p:txEl>
                                          </p:spTgt>
                                        </p:tgtEl>
                                      </p:cBhvr>
                                    </p:animEffect>
                                    <p:anim calcmode="lin" valueType="num">
                                      <p:cBhvr>
                                        <p:cTn id="1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E2AFC2-2FC5-4B7A-9A26-7050C7572061}"/>
              </a:ext>
            </a:extLst>
          </p:cNvPr>
          <p:cNvSpPr>
            <a:spLocks noGrp="1"/>
          </p:cNvSpPr>
          <p:nvPr>
            <p:ph type="title"/>
          </p:nvPr>
        </p:nvSpPr>
        <p:spPr/>
        <p:txBody>
          <a:bodyPr/>
          <a:lstStyle/>
          <a:p>
            <a:pPr algn="ctr"/>
            <a:r>
              <a:rPr lang="nl-NL" b="1" dirty="0"/>
              <a:t>Plan van aanpak</a:t>
            </a:r>
          </a:p>
        </p:txBody>
      </p:sp>
      <p:sp>
        <p:nvSpPr>
          <p:cNvPr id="4" name="Tekstvak 3">
            <a:extLst>
              <a:ext uri="{FF2B5EF4-FFF2-40B4-BE49-F238E27FC236}">
                <a16:creationId xmlns:a16="http://schemas.microsoft.com/office/drawing/2014/main" id="{39ED0685-A33F-4891-8298-505D92024B05}"/>
              </a:ext>
            </a:extLst>
          </p:cNvPr>
          <p:cNvSpPr txBox="1"/>
          <p:nvPr/>
        </p:nvSpPr>
        <p:spPr>
          <a:xfrm>
            <a:off x="838200" y="1458846"/>
            <a:ext cx="10515600" cy="4431983"/>
          </a:xfrm>
          <a:prstGeom prst="rect">
            <a:avLst/>
          </a:prstGeom>
          <a:noFill/>
        </p:spPr>
        <p:txBody>
          <a:bodyPr wrap="square" rtlCol="0">
            <a:spAutoFit/>
          </a:bodyPr>
          <a:lstStyle/>
          <a:p>
            <a:r>
              <a:rPr lang="nl-NL" sz="3200" b="1" i="1" dirty="0"/>
              <a:t>Vragen voorafgaand aan het project?</a:t>
            </a:r>
          </a:p>
          <a:p>
            <a:endParaRPr lang="nl-NL" sz="3200" b="1" i="1" dirty="0"/>
          </a:p>
          <a:p>
            <a:pPr marL="285750" indent="-285750">
              <a:buFontTx/>
              <a:buChar char="-"/>
            </a:pPr>
            <a:r>
              <a:rPr lang="nl-NL" sz="2000" dirty="0"/>
              <a:t>Waar vindt het project plaats? </a:t>
            </a:r>
          </a:p>
          <a:p>
            <a:pPr marL="285750" indent="-285750">
              <a:buFontTx/>
              <a:buChar char="-"/>
            </a:pPr>
            <a:r>
              <a:rPr lang="nl-NL" sz="2000" dirty="0"/>
              <a:t>Wat leveren we als eindresultaat op? En waarom?</a:t>
            </a:r>
          </a:p>
          <a:p>
            <a:pPr marL="285750" indent="-285750">
              <a:buFontTx/>
              <a:buChar char="-"/>
            </a:pPr>
            <a:r>
              <a:rPr lang="nl-NL" sz="2000" dirty="0"/>
              <a:t>Wat moeten we ervoor doen?</a:t>
            </a:r>
          </a:p>
          <a:p>
            <a:pPr marL="285750" indent="-285750">
              <a:buFontTx/>
              <a:buChar char="-"/>
            </a:pPr>
            <a:r>
              <a:rPr lang="nl-NL" sz="2000" dirty="0"/>
              <a:t>Wat doen we nog net wel, en wat net niet meer?</a:t>
            </a:r>
          </a:p>
          <a:p>
            <a:pPr marL="285750" indent="-285750">
              <a:buFontTx/>
              <a:buChar char="-"/>
            </a:pPr>
            <a:r>
              <a:rPr lang="nl-NL" sz="2000" dirty="0"/>
              <a:t>Wat leveren we op als tussenproducten?</a:t>
            </a:r>
          </a:p>
          <a:p>
            <a:pPr marL="285750" indent="-285750">
              <a:buFontTx/>
              <a:buChar char="-"/>
            </a:pPr>
            <a:r>
              <a:rPr lang="nl-NL" sz="2000" dirty="0"/>
              <a:t>Hoe zorgen we voor meer kwaliteit?</a:t>
            </a:r>
          </a:p>
          <a:p>
            <a:pPr marL="285750" indent="-285750">
              <a:buFontTx/>
              <a:buChar char="-"/>
            </a:pPr>
            <a:r>
              <a:rPr lang="nl-NL" sz="2000" dirty="0"/>
              <a:t>Wie helpt mee?</a:t>
            </a:r>
          </a:p>
          <a:p>
            <a:pPr marL="285750" indent="-285750">
              <a:buFontTx/>
              <a:buChar char="-"/>
            </a:pPr>
            <a:r>
              <a:rPr lang="nl-NL" sz="2000" dirty="0"/>
              <a:t>Wanneer gaat wie wat doen?</a:t>
            </a:r>
          </a:p>
          <a:p>
            <a:pPr marL="285750" indent="-285750">
              <a:buFontTx/>
              <a:buChar char="-"/>
            </a:pPr>
            <a:r>
              <a:rPr lang="nl-NL" sz="2000" dirty="0"/>
              <a:t>Wat kost het project en wat levert het op?</a:t>
            </a:r>
          </a:p>
          <a:p>
            <a:pPr marL="285750" indent="-285750">
              <a:buFontTx/>
              <a:buChar char="-"/>
            </a:pPr>
            <a:r>
              <a:rPr lang="nl-NL" sz="2000" dirty="0"/>
              <a:t>Welke bedreigingen zijn er?</a:t>
            </a:r>
          </a:p>
          <a:p>
            <a:pPr marL="285750" indent="-285750">
              <a:buFontTx/>
              <a:buChar char="-"/>
            </a:pPr>
            <a:endParaRPr lang="nl-NL" b="1" dirty="0"/>
          </a:p>
        </p:txBody>
      </p:sp>
    </p:spTree>
    <p:extLst>
      <p:ext uri="{BB962C8B-B14F-4D97-AF65-F5344CB8AC3E}">
        <p14:creationId xmlns:p14="http://schemas.microsoft.com/office/powerpoint/2010/main" val="1901616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BEEC06-F154-421D-AC43-6858496C87C9}"/>
              </a:ext>
            </a:extLst>
          </p:cNvPr>
          <p:cNvSpPr>
            <a:spLocks noGrp="1"/>
          </p:cNvSpPr>
          <p:nvPr>
            <p:ph type="title"/>
          </p:nvPr>
        </p:nvSpPr>
        <p:spPr/>
        <p:txBody>
          <a:bodyPr/>
          <a:lstStyle/>
          <a:p>
            <a:pPr algn="ctr"/>
            <a:r>
              <a:rPr lang="nl-NL" b="1" dirty="0"/>
              <a:t>Welke criteria uit het beoordelingsverslag komen vandaag aan bod?</a:t>
            </a:r>
          </a:p>
        </p:txBody>
      </p:sp>
      <p:sp>
        <p:nvSpPr>
          <p:cNvPr id="5" name="Tekstvak 4">
            <a:extLst>
              <a:ext uri="{FF2B5EF4-FFF2-40B4-BE49-F238E27FC236}">
                <a16:creationId xmlns:a16="http://schemas.microsoft.com/office/drawing/2014/main" id="{CBEC6FA2-0C47-4DF5-B94C-80027A6B760C}"/>
              </a:ext>
            </a:extLst>
          </p:cNvPr>
          <p:cNvSpPr txBox="1"/>
          <p:nvPr/>
        </p:nvSpPr>
        <p:spPr>
          <a:xfrm>
            <a:off x="838199" y="6183984"/>
            <a:ext cx="9003385" cy="369332"/>
          </a:xfrm>
          <a:prstGeom prst="rect">
            <a:avLst/>
          </a:prstGeom>
          <a:noFill/>
        </p:spPr>
        <p:txBody>
          <a:bodyPr wrap="square" rtlCol="0">
            <a:spAutoFit/>
          </a:bodyPr>
          <a:lstStyle/>
          <a:p>
            <a:r>
              <a:rPr lang="nl-NL" dirty="0"/>
              <a:t>https://maken.wikiwijs.nl/162467/L1_P3_Instroomprogramma_MLO#!page-6062299</a:t>
            </a:r>
          </a:p>
        </p:txBody>
      </p:sp>
      <p:pic>
        <p:nvPicPr>
          <p:cNvPr id="7" name="Afbeelding 6" descr="Afbeelding met tafel&#10;&#10;Automatisch gegenereerde beschrijving">
            <a:extLst>
              <a:ext uri="{FF2B5EF4-FFF2-40B4-BE49-F238E27FC236}">
                <a16:creationId xmlns:a16="http://schemas.microsoft.com/office/drawing/2014/main" id="{0BB18C92-7EFE-450C-A1AD-899989BF9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023" y="1690688"/>
            <a:ext cx="10712777" cy="4493296"/>
          </a:xfrm>
          <a:prstGeom prst="rect">
            <a:avLst/>
          </a:prstGeom>
        </p:spPr>
      </p:pic>
    </p:spTree>
    <p:extLst>
      <p:ext uri="{BB962C8B-B14F-4D97-AF65-F5344CB8AC3E}">
        <p14:creationId xmlns:p14="http://schemas.microsoft.com/office/powerpoint/2010/main" val="318280437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3" ma:contentTypeDescription="Een nieuw document maken." ma:contentTypeScope="" ma:versionID="bd0271150be9f8e9bec974e355b2f8a7">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59377b08247893b8b844217c25199b5d"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5E5671-829B-4705-B02F-3713F75289F6}">
  <ds:schemaRefs>
    <ds:schemaRef ds:uri="2c4f0c93-2979-4f27-aab2-70de95932352"/>
    <ds:schemaRef ds:uri="c6f82ce1-f6df-49a5-8b49-cf8409a27a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0583B6F-241B-4752-BA3F-65607B61D5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279</TotalTime>
  <Words>985</Words>
  <Application>Microsoft Office PowerPoint</Application>
  <PresentationFormat>Breedbeeld</PresentationFormat>
  <Paragraphs>140</Paragraphs>
  <Slides>19</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19</vt:i4>
      </vt:variant>
    </vt:vector>
  </HeadingPairs>
  <TitlesOfParts>
    <vt:vector size="26" baseType="lpstr">
      <vt:lpstr>Arial</vt:lpstr>
      <vt:lpstr>Calibri</vt:lpstr>
      <vt:lpstr>Calibri Light</vt:lpstr>
      <vt:lpstr>Harlow Solid Italic</vt:lpstr>
      <vt:lpstr>Symbol</vt:lpstr>
      <vt:lpstr>Wingdings</vt:lpstr>
      <vt:lpstr>Kantoorthema</vt:lpstr>
      <vt:lpstr>PowerPoint-presentatie</vt:lpstr>
      <vt:lpstr>Thema: Projectmanagement</vt:lpstr>
      <vt:lpstr>PowerPoint-presentatie</vt:lpstr>
      <vt:lpstr>Definitie project </vt:lpstr>
      <vt:lpstr>Project leerjaar 1- periode 3 (1)</vt:lpstr>
      <vt:lpstr>Plan van aanpak</vt:lpstr>
      <vt:lpstr>Plan van aanpak “Verhalen Café”</vt:lpstr>
      <vt:lpstr>Plan van aanpak</vt:lpstr>
      <vt:lpstr>Welke criteria uit het beoordelingsverslag komen vandaag aan bod?</vt:lpstr>
      <vt:lpstr>1 Samenwerking – Plan van Aanpak</vt:lpstr>
      <vt:lpstr>2 Achtergronden – Plan van aanpak</vt:lpstr>
      <vt:lpstr>2 Achtergronden – Plan van aanpak</vt:lpstr>
      <vt:lpstr>2 Achtergronden – Plan van Aanpak</vt:lpstr>
      <vt:lpstr>2 Achtergronden – Plan van Aanpak</vt:lpstr>
      <vt:lpstr>2 Achtergronden – Plan van aanpak</vt:lpstr>
      <vt:lpstr>3 Projectresultaat – Fyre festival</vt:lpstr>
      <vt:lpstr>3 Projectresultaat – Fyre festival</vt:lpstr>
      <vt:lpstr>3 Projectresultaat – Plan van Aanpak</vt:lpstr>
      <vt:lpstr>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Steven Linkels</cp:lastModifiedBy>
  <cp:revision>2</cp:revision>
  <dcterms:created xsi:type="dcterms:W3CDTF">2021-07-07T07:37:45Z</dcterms:created>
  <dcterms:modified xsi:type="dcterms:W3CDTF">2022-02-08T08:04:15Z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_ExtendedDescription">
    <vt:lpwstr/>
  </property>
  <property fmtid="{D5CDD505-2E9C-101B-9397-08002B2CF9AE}" pid="4" name="TriggerFlowInfo">
    <vt:lpwstr/>
  </property>
</Properties>
</file>