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96" r:id="rId4"/>
    <p:sldId id="318" r:id="rId5"/>
    <p:sldId id="328" r:id="rId6"/>
    <p:sldId id="336" r:id="rId7"/>
    <p:sldId id="317" r:id="rId8"/>
    <p:sldId id="330" r:id="rId9"/>
    <p:sldId id="322" r:id="rId10"/>
    <p:sldId id="291" r:id="rId11"/>
    <p:sldId id="304" r:id="rId12"/>
    <p:sldId id="333" r:id="rId13"/>
    <p:sldId id="323" r:id="rId14"/>
    <p:sldId id="334" r:id="rId15"/>
    <p:sldId id="331" r:id="rId16"/>
    <p:sldId id="33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0B9B3-A142-4A37-8958-255C0D21A127}" v="44" dt="2022-02-14T07:23:57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7140B9B3-A142-4A37-8958-255C0D21A127}"/>
    <pc:docChg chg="undo redo custSel addSld delSld modSld sldOrd">
      <pc:chgData name="Tim Lagas" userId="dc19a49f-3731-4ec5-b698-cc42c7c8f0e3" providerId="ADAL" clId="{7140B9B3-A142-4A37-8958-255C0D21A127}" dt="2022-02-14T08:52:32.573" v="3508" actId="20577"/>
      <pc:docMkLst>
        <pc:docMk/>
      </pc:docMkLst>
      <pc:sldChg chg="del">
        <pc:chgData name="Tim Lagas" userId="dc19a49f-3731-4ec5-b698-cc42c7c8f0e3" providerId="ADAL" clId="{7140B9B3-A142-4A37-8958-255C0D21A127}" dt="2022-02-07T15:10:30.906" v="81" actId="47"/>
        <pc:sldMkLst>
          <pc:docMk/>
          <pc:sldMk cId="3852908066" sldId="256"/>
        </pc:sldMkLst>
      </pc:sldChg>
      <pc:sldChg chg="del">
        <pc:chgData name="Tim Lagas" userId="dc19a49f-3731-4ec5-b698-cc42c7c8f0e3" providerId="ADAL" clId="{7140B9B3-A142-4A37-8958-255C0D21A127}" dt="2022-02-07T15:10:32.551" v="82" actId="47"/>
        <pc:sldMkLst>
          <pc:docMk/>
          <pc:sldMk cId="343106076" sldId="257"/>
        </pc:sldMkLst>
      </pc:sldChg>
      <pc:sldChg chg="modSp mod">
        <pc:chgData name="Tim Lagas" userId="dc19a49f-3731-4ec5-b698-cc42c7c8f0e3" providerId="ADAL" clId="{7140B9B3-A142-4A37-8958-255C0D21A127}" dt="2022-02-14T07:36:16.519" v="3186" actId="20577"/>
        <pc:sldMkLst>
          <pc:docMk/>
          <pc:sldMk cId="432942389" sldId="258"/>
        </pc:sldMkLst>
        <pc:spChg chg="mod">
          <ac:chgData name="Tim Lagas" userId="dc19a49f-3731-4ec5-b698-cc42c7c8f0e3" providerId="ADAL" clId="{7140B9B3-A142-4A37-8958-255C0D21A127}" dt="2022-02-14T07:36:16.519" v="3186" actId="20577"/>
          <ac:spMkLst>
            <pc:docMk/>
            <pc:sldMk cId="432942389" sldId="258"/>
            <ac:spMk id="2" creationId="{63C881CC-B262-49B2-8826-7B1D889D7612}"/>
          </ac:spMkLst>
        </pc:spChg>
        <pc:spChg chg="mod">
          <ac:chgData name="Tim Lagas" userId="dc19a49f-3731-4ec5-b698-cc42c7c8f0e3" providerId="ADAL" clId="{7140B9B3-A142-4A37-8958-255C0D21A127}" dt="2022-02-07T15:07:07.505" v="13" actId="20577"/>
          <ac:spMkLst>
            <pc:docMk/>
            <pc:sldMk cId="432942389" sldId="258"/>
            <ac:spMk id="3" creationId="{994E4B0B-79EB-4BD4-B337-93108B00AACC}"/>
          </ac:spMkLst>
        </pc:spChg>
      </pc:sldChg>
      <pc:sldChg chg="modSp mod">
        <pc:chgData name="Tim Lagas" userId="dc19a49f-3731-4ec5-b698-cc42c7c8f0e3" providerId="ADAL" clId="{7140B9B3-A142-4A37-8958-255C0D21A127}" dt="2022-02-14T06:36:29.131" v="1782" actId="20577"/>
        <pc:sldMkLst>
          <pc:docMk/>
          <pc:sldMk cId="724771964" sldId="282"/>
        </pc:sldMkLst>
        <pc:spChg chg="mod">
          <ac:chgData name="Tim Lagas" userId="dc19a49f-3731-4ec5-b698-cc42c7c8f0e3" providerId="ADAL" clId="{7140B9B3-A142-4A37-8958-255C0D21A127}" dt="2022-02-07T15:07:31.957" v="18" actId="255"/>
          <ac:spMkLst>
            <pc:docMk/>
            <pc:sldMk cId="724771964" sldId="282"/>
            <ac:spMk id="4" creationId="{7E256807-68E5-45A0-8DD0-5696A7E4E94A}"/>
          </ac:spMkLst>
        </pc:spChg>
        <pc:spChg chg="mod">
          <ac:chgData name="Tim Lagas" userId="dc19a49f-3731-4ec5-b698-cc42c7c8f0e3" providerId="ADAL" clId="{7140B9B3-A142-4A37-8958-255C0D21A127}" dt="2022-02-14T06:36:29.131" v="1782" actId="20577"/>
          <ac:spMkLst>
            <pc:docMk/>
            <pc:sldMk cId="724771964" sldId="282"/>
            <ac:spMk id="6" creationId="{81B96BA2-902A-4078-8942-E8A2417A9A29}"/>
          </ac:spMkLst>
        </pc:spChg>
      </pc:sldChg>
      <pc:sldChg chg="del">
        <pc:chgData name="Tim Lagas" userId="dc19a49f-3731-4ec5-b698-cc42c7c8f0e3" providerId="ADAL" clId="{7140B9B3-A142-4A37-8958-255C0D21A127}" dt="2022-02-07T15:10:42.657" v="83" actId="47"/>
        <pc:sldMkLst>
          <pc:docMk/>
          <pc:sldMk cId="612598905" sldId="283"/>
        </pc:sldMkLst>
      </pc:sldChg>
      <pc:sldChg chg="add del ord">
        <pc:chgData name="Tim Lagas" userId="dc19a49f-3731-4ec5-b698-cc42c7c8f0e3" providerId="ADAL" clId="{7140B9B3-A142-4A37-8958-255C0D21A127}" dt="2022-02-14T06:38:57.594" v="1824" actId="2696"/>
        <pc:sldMkLst>
          <pc:docMk/>
          <pc:sldMk cId="3864860901" sldId="287"/>
        </pc:sldMkLst>
      </pc:sldChg>
      <pc:sldChg chg="modSp add mod ord">
        <pc:chgData name="Tim Lagas" userId="dc19a49f-3731-4ec5-b698-cc42c7c8f0e3" providerId="ADAL" clId="{7140B9B3-A142-4A37-8958-255C0D21A127}" dt="2022-02-14T07:16:53.873" v="2681" actId="20577"/>
        <pc:sldMkLst>
          <pc:docMk/>
          <pc:sldMk cId="762261143" sldId="291"/>
        </pc:sldMkLst>
        <pc:spChg chg="mod">
          <ac:chgData name="Tim Lagas" userId="dc19a49f-3731-4ec5-b698-cc42c7c8f0e3" providerId="ADAL" clId="{7140B9B3-A142-4A37-8958-255C0D21A127}" dt="2022-02-14T07:16:53.873" v="2681" actId="20577"/>
          <ac:spMkLst>
            <pc:docMk/>
            <pc:sldMk cId="762261143" sldId="291"/>
            <ac:spMk id="2" creationId="{586B1060-59FB-4F74-8D53-2D6FE38F8B62}"/>
          </ac:spMkLst>
        </pc:spChg>
        <pc:spChg chg="mod">
          <ac:chgData name="Tim Lagas" userId="dc19a49f-3731-4ec5-b698-cc42c7c8f0e3" providerId="ADAL" clId="{7140B9B3-A142-4A37-8958-255C0D21A127}" dt="2022-02-14T07:16:48.931" v="2679" actId="114"/>
          <ac:spMkLst>
            <pc:docMk/>
            <pc:sldMk cId="762261143" sldId="291"/>
            <ac:spMk id="3" creationId="{416521DE-1F85-4848-8C2A-DABA8EAB58A4}"/>
          </ac:spMkLst>
        </pc:spChg>
      </pc:sldChg>
      <pc:sldChg chg="modSp new del mod">
        <pc:chgData name="Tim Lagas" userId="dc19a49f-3731-4ec5-b698-cc42c7c8f0e3" providerId="ADAL" clId="{7140B9B3-A142-4A37-8958-255C0D21A127}" dt="2022-02-14T06:39:11.326" v="1826" actId="2696"/>
        <pc:sldMkLst>
          <pc:docMk/>
          <pc:sldMk cId="816433099" sldId="297"/>
        </pc:sldMkLst>
        <pc:spChg chg="mod">
          <ac:chgData name="Tim Lagas" userId="dc19a49f-3731-4ec5-b698-cc42c7c8f0e3" providerId="ADAL" clId="{7140B9B3-A142-4A37-8958-255C0D21A127}" dt="2022-02-07T15:27:43.116" v="92" actId="2711"/>
          <ac:spMkLst>
            <pc:docMk/>
            <pc:sldMk cId="816433099" sldId="297"/>
            <ac:spMk id="2" creationId="{297C1B35-712E-4269-A681-C3BD7D894720}"/>
          </ac:spMkLst>
        </pc:spChg>
        <pc:spChg chg="mod">
          <ac:chgData name="Tim Lagas" userId="dc19a49f-3731-4ec5-b698-cc42c7c8f0e3" providerId="ADAL" clId="{7140B9B3-A142-4A37-8958-255C0D21A127}" dt="2022-02-07T15:27:45.969" v="94" actId="5793"/>
          <ac:spMkLst>
            <pc:docMk/>
            <pc:sldMk cId="816433099" sldId="297"/>
            <ac:spMk id="3" creationId="{0CDAD45F-787A-439D-8722-B6083067A886}"/>
          </ac:spMkLst>
        </pc:spChg>
      </pc:sldChg>
      <pc:sldChg chg="modSp new del mod">
        <pc:chgData name="Tim Lagas" userId="dc19a49f-3731-4ec5-b698-cc42c7c8f0e3" providerId="ADAL" clId="{7140B9B3-A142-4A37-8958-255C0D21A127}" dt="2022-02-14T07:00:02.665" v="2202" actId="2696"/>
        <pc:sldMkLst>
          <pc:docMk/>
          <pc:sldMk cId="1409688068" sldId="298"/>
        </pc:sldMkLst>
        <pc:spChg chg="mod">
          <ac:chgData name="Tim Lagas" userId="dc19a49f-3731-4ec5-b698-cc42c7c8f0e3" providerId="ADAL" clId="{7140B9B3-A142-4A37-8958-255C0D21A127}" dt="2022-02-07T16:20:01.602" v="133" actId="20577"/>
          <ac:spMkLst>
            <pc:docMk/>
            <pc:sldMk cId="1409688068" sldId="298"/>
            <ac:spMk id="2" creationId="{4D23252F-9F56-45FB-96AA-5CB017D8CCF8}"/>
          </ac:spMkLst>
        </pc:spChg>
        <pc:spChg chg="mod">
          <ac:chgData name="Tim Lagas" userId="dc19a49f-3731-4ec5-b698-cc42c7c8f0e3" providerId="ADAL" clId="{7140B9B3-A142-4A37-8958-255C0D21A127}" dt="2022-02-07T16:29:57.592" v="316" actId="20577"/>
          <ac:spMkLst>
            <pc:docMk/>
            <pc:sldMk cId="1409688068" sldId="298"/>
            <ac:spMk id="3" creationId="{607621E5-C55C-4B59-A618-0307B829575A}"/>
          </ac:spMkLst>
        </pc:spChg>
      </pc:sldChg>
      <pc:sldChg chg="delSp add del setBg delDesignElem">
        <pc:chgData name="Tim Lagas" userId="dc19a49f-3731-4ec5-b698-cc42c7c8f0e3" providerId="ADAL" clId="{7140B9B3-A142-4A37-8958-255C0D21A127}" dt="2022-02-14T07:01:09.152" v="2204" actId="2696"/>
        <pc:sldMkLst>
          <pc:docMk/>
          <pc:sldMk cId="2915390986" sldId="300"/>
        </pc:sldMkLst>
        <pc:spChg chg="del">
          <ac:chgData name="Tim Lagas" userId="dc19a49f-3731-4ec5-b698-cc42c7c8f0e3" providerId="ADAL" clId="{7140B9B3-A142-4A37-8958-255C0D21A127}" dt="2022-02-10T16:25:58.593" v="859"/>
          <ac:spMkLst>
            <pc:docMk/>
            <pc:sldMk cId="2915390986" sldId="300"/>
            <ac:spMk id="157" creationId="{FF9F2414-84E8-453E-B1F3-389FDE8192D9}"/>
          </ac:spMkLst>
        </pc:spChg>
        <pc:spChg chg="del">
          <ac:chgData name="Tim Lagas" userId="dc19a49f-3731-4ec5-b698-cc42c7c8f0e3" providerId="ADAL" clId="{7140B9B3-A142-4A37-8958-255C0D21A127}" dt="2022-02-10T16:25:58.593" v="859"/>
          <ac:spMkLst>
            <pc:docMk/>
            <pc:sldMk cId="2915390986" sldId="300"/>
            <ac:spMk id="159" creationId="{3ECA69A1-7536-43AC-85EF-C7106179F5ED}"/>
          </ac:spMkLst>
        </pc:spChg>
        <pc:spChg chg="del">
          <ac:chgData name="Tim Lagas" userId="dc19a49f-3731-4ec5-b698-cc42c7c8f0e3" providerId="ADAL" clId="{7140B9B3-A142-4A37-8958-255C0D21A127}" dt="2022-02-10T16:25:58.593" v="859"/>
          <ac:spMkLst>
            <pc:docMk/>
            <pc:sldMk cId="2915390986" sldId="300"/>
            <ac:spMk id="3095" creationId="{F3060C83-F051-4F0E-ABAD-AA0DFC48B218}"/>
          </ac:spMkLst>
        </pc:spChg>
        <pc:spChg chg="del">
          <ac:chgData name="Tim Lagas" userId="dc19a49f-3731-4ec5-b698-cc42c7c8f0e3" providerId="ADAL" clId="{7140B9B3-A142-4A37-8958-255C0D21A127}" dt="2022-02-10T16:25:58.593" v="859"/>
          <ac:spMkLst>
            <pc:docMk/>
            <pc:sldMk cId="2915390986" sldId="300"/>
            <ac:spMk id="3096" creationId="{83C98ABE-055B-441F-B07E-44F97F083C39}"/>
          </ac:spMkLst>
        </pc:spChg>
        <pc:spChg chg="del">
          <ac:chgData name="Tim Lagas" userId="dc19a49f-3731-4ec5-b698-cc42c7c8f0e3" providerId="ADAL" clId="{7140B9B3-A142-4A37-8958-255C0D21A127}" dt="2022-02-10T16:25:58.593" v="859"/>
          <ac:spMkLst>
            <pc:docMk/>
            <pc:sldMk cId="2915390986" sldId="300"/>
            <ac:spMk id="3097" creationId="{29FDB030-9B49-4CED-8CCD-4D99382388AC}"/>
          </ac:spMkLst>
        </pc:spChg>
        <pc:spChg chg="del">
          <ac:chgData name="Tim Lagas" userId="dc19a49f-3731-4ec5-b698-cc42c7c8f0e3" providerId="ADAL" clId="{7140B9B3-A142-4A37-8958-255C0D21A127}" dt="2022-02-10T16:25:58.593" v="859"/>
          <ac:spMkLst>
            <pc:docMk/>
            <pc:sldMk cId="2915390986" sldId="300"/>
            <ac:spMk id="3098" creationId="{3783CA14-24A1-485C-8B30-D6A5D87987AD}"/>
          </ac:spMkLst>
        </pc:spChg>
        <pc:spChg chg="del">
          <ac:chgData name="Tim Lagas" userId="dc19a49f-3731-4ec5-b698-cc42c7c8f0e3" providerId="ADAL" clId="{7140B9B3-A142-4A37-8958-255C0D21A127}" dt="2022-02-10T16:25:58.593" v="859"/>
          <ac:spMkLst>
            <pc:docMk/>
            <pc:sldMk cId="2915390986" sldId="300"/>
            <ac:spMk id="3099" creationId="{9A97C86A-04D6-40F7-AE84-31AB43E6A846}"/>
          </ac:spMkLst>
        </pc:spChg>
      </pc:sldChg>
      <pc:sldChg chg="add del">
        <pc:chgData name="Tim Lagas" userId="dc19a49f-3731-4ec5-b698-cc42c7c8f0e3" providerId="ADAL" clId="{7140B9B3-A142-4A37-8958-255C0D21A127}" dt="2022-02-10T16:26:50.738" v="861" actId="47"/>
        <pc:sldMkLst>
          <pc:docMk/>
          <pc:sldMk cId="1163252590" sldId="301"/>
        </pc:sldMkLst>
      </pc:sldChg>
      <pc:sldChg chg="add del">
        <pc:chgData name="Tim Lagas" userId="dc19a49f-3731-4ec5-b698-cc42c7c8f0e3" providerId="ADAL" clId="{7140B9B3-A142-4A37-8958-255C0D21A127}" dt="2022-02-10T16:26:57.451" v="864" actId="47"/>
        <pc:sldMkLst>
          <pc:docMk/>
          <pc:sldMk cId="1388111171" sldId="302"/>
        </pc:sldMkLst>
      </pc:sldChg>
      <pc:sldChg chg="add del">
        <pc:chgData name="Tim Lagas" userId="dc19a49f-3731-4ec5-b698-cc42c7c8f0e3" providerId="ADAL" clId="{7140B9B3-A142-4A37-8958-255C0D21A127}" dt="2022-02-14T07:01:01.737" v="2203" actId="2696"/>
        <pc:sldMkLst>
          <pc:docMk/>
          <pc:sldMk cId="1061408253" sldId="303"/>
        </pc:sldMkLst>
      </pc:sldChg>
      <pc:sldChg chg="modSp add mod ord">
        <pc:chgData name="Tim Lagas" userId="dc19a49f-3731-4ec5-b698-cc42c7c8f0e3" providerId="ADAL" clId="{7140B9B3-A142-4A37-8958-255C0D21A127}" dt="2022-02-14T07:17:47.908" v="2714" actId="20577"/>
        <pc:sldMkLst>
          <pc:docMk/>
          <pc:sldMk cId="228463719" sldId="304"/>
        </pc:sldMkLst>
        <pc:spChg chg="mod">
          <ac:chgData name="Tim Lagas" userId="dc19a49f-3731-4ec5-b698-cc42c7c8f0e3" providerId="ADAL" clId="{7140B9B3-A142-4A37-8958-255C0D21A127}" dt="2022-02-14T07:17:47.908" v="2714" actId="20577"/>
          <ac:spMkLst>
            <pc:docMk/>
            <pc:sldMk cId="228463719" sldId="304"/>
            <ac:spMk id="2" creationId="{6110BF3D-E5DD-45CC-AE4B-4B9EA1F6FCB6}"/>
          </ac:spMkLst>
        </pc:spChg>
        <pc:spChg chg="mod">
          <ac:chgData name="Tim Lagas" userId="dc19a49f-3731-4ec5-b698-cc42c7c8f0e3" providerId="ADAL" clId="{7140B9B3-A142-4A37-8958-255C0D21A127}" dt="2022-02-14T07:16:04.189" v="2634" actId="255"/>
          <ac:spMkLst>
            <pc:docMk/>
            <pc:sldMk cId="228463719" sldId="304"/>
            <ac:spMk id="3" creationId="{676C6702-B6C0-4302-B5EB-C1AFFF03416E}"/>
          </ac:spMkLst>
        </pc:spChg>
      </pc:sldChg>
      <pc:sldChg chg="add del">
        <pc:chgData name="Tim Lagas" userId="dc19a49f-3731-4ec5-b698-cc42c7c8f0e3" providerId="ADAL" clId="{7140B9B3-A142-4A37-8958-255C0D21A127}" dt="2022-02-10T16:26:58.664" v="865" actId="47"/>
        <pc:sldMkLst>
          <pc:docMk/>
          <pc:sldMk cId="3278809671" sldId="305"/>
        </pc:sldMkLst>
      </pc:sldChg>
      <pc:sldChg chg="add del">
        <pc:chgData name="Tim Lagas" userId="dc19a49f-3731-4ec5-b698-cc42c7c8f0e3" providerId="ADAL" clId="{7140B9B3-A142-4A37-8958-255C0D21A127}" dt="2022-02-10T16:26:55.798" v="863" actId="47"/>
        <pc:sldMkLst>
          <pc:docMk/>
          <pc:sldMk cId="1088099979" sldId="307"/>
        </pc:sldMkLst>
      </pc:sldChg>
      <pc:sldChg chg="add del">
        <pc:chgData name="Tim Lagas" userId="dc19a49f-3731-4ec5-b698-cc42c7c8f0e3" providerId="ADAL" clId="{7140B9B3-A142-4A37-8958-255C0D21A127}" dt="2022-02-10T16:26:52.932" v="862" actId="47"/>
        <pc:sldMkLst>
          <pc:docMk/>
          <pc:sldMk cId="82623201" sldId="312"/>
        </pc:sldMkLst>
      </pc:sldChg>
      <pc:sldChg chg="modSp add del mod">
        <pc:chgData name="Tim Lagas" userId="dc19a49f-3731-4ec5-b698-cc42c7c8f0e3" providerId="ADAL" clId="{7140B9B3-A142-4A37-8958-255C0D21A127}" dt="2022-02-10T16:49:00.423" v="877" actId="47"/>
        <pc:sldMkLst>
          <pc:docMk/>
          <pc:sldMk cId="758372322" sldId="316"/>
        </pc:sldMkLst>
        <pc:spChg chg="mod">
          <ac:chgData name="Tim Lagas" userId="dc19a49f-3731-4ec5-b698-cc42c7c8f0e3" providerId="ADAL" clId="{7140B9B3-A142-4A37-8958-255C0D21A127}" dt="2022-02-10T16:48:57.343" v="876" actId="6549"/>
          <ac:spMkLst>
            <pc:docMk/>
            <pc:sldMk cId="758372322" sldId="316"/>
            <ac:spMk id="3" creationId="{A166A76D-A184-4024-862E-BE5C1D37C397}"/>
          </ac:spMkLst>
        </pc:spChg>
      </pc:sldChg>
      <pc:sldChg chg="modSp add mod ord">
        <pc:chgData name="Tim Lagas" userId="dc19a49f-3731-4ec5-b698-cc42c7c8f0e3" providerId="ADAL" clId="{7140B9B3-A142-4A37-8958-255C0D21A127}" dt="2022-02-14T07:17:38.208" v="2712" actId="20577"/>
        <pc:sldMkLst>
          <pc:docMk/>
          <pc:sldMk cId="3238438655" sldId="317"/>
        </pc:sldMkLst>
        <pc:spChg chg="mod">
          <ac:chgData name="Tim Lagas" userId="dc19a49f-3731-4ec5-b698-cc42c7c8f0e3" providerId="ADAL" clId="{7140B9B3-A142-4A37-8958-255C0D21A127}" dt="2022-02-14T07:17:38.208" v="2712" actId="20577"/>
          <ac:spMkLst>
            <pc:docMk/>
            <pc:sldMk cId="3238438655" sldId="317"/>
            <ac:spMk id="2" creationId="{991D50ED-62AC-4F0A-B525-0A92BF5537DC}"/>
          </ac:spMkLst>
        </pc:spChg>
        <pc:spChg chg="mod">
          <ac:chgData name="Tim Lagas" userId="dc19a49f-3731-4ec5-b698-cc42c7c8f0e3" providerId="ADAL" clId="{7140B9B3-A142-4A37-8958-255C0D21A127}" dt="2022-02-14T06:38:41.268" v="1823" actId="255"/>
          <ac:spMkLst>
            <pc:docMk/>
            <pc:sldMk cId="3238438655" sldId="317"/>
            <ac:spMk id="3" creationId="{D6590343-ACB4-42DE-A946-FD35C5585EB6}"/>
          </ac:spMkLst>
        </pc:spChg>
      </pc:sldChg>
      <pc:sldChg chg="modSp add mod ord">
        <pc:chgData name="Tim Lagas" userId="dc19a49f-3731-4ec5-b698-cc42c7c8f0e3" providerId="ADAL" clId="{7140B9B3-A142-4A37-8958-255C0D21A127}" dt="2022-02-14T07:37:48.117" v="3263" actId="20577"/>
        <pc:sldMkLst>
          <pc:docMk/>
          <pc:sldMk cId="453895844" sldId="318"/>
        </pc:sldMkLst>
        <pc:spChg chg="mod">
          <ac:chgData name="Tim Lagas" userId="dc19a49f-3731-4ec5-b698-cc42c7c8f0e3" providerId="ADAL" clId="{7140B9B3-A142-4A37-8958-255C0D21A127}" dt="2022-02-14T07:36:40.070" v="3195" actId="120"/>
          <ac:spMkLst>
            <pc:docMk/>
            <pc:sldMk cId="453895844" sldId="318"/>
            <ac:spMk id="2" creationId="{563C48B6-3F4C-4779-9A81-748058A46DDA}"/>
          </ac:spMkLst>
        </pc:spChg>
        <pc:spChg chg="mod">
          <ac:chgData name="Tim Lagas" userId="dc19a49f-3731-4ec5-b698-cc42c7c8f0e3" providerId="ADAL" clId="{7140B9B3-A142-4A37-8958-255C0D21A127}" dt="2022-02-14T07:37:48.117" v="3263" actId="20577"/>
          <ac:spMkLst>
            <pc:docMk/>
            <pc:sldMk cId="453895844" sldId="318"/>
            <ac:spMk id="3" creationId="{FA847D94-6F2A-4BF7-B814-2F7E31A80900}"/>
          </ac:spMkLst>
        </pc:spChg>
      </pc:sldChg>
      <pc:sldChg chg="modSp new del mod ord">
        <pc:chgData name="Tim Lagas" userId="dc19a49f-3731-4ec5-b698-cc42c7c8f0e3" providerId="ADAL" clId="{7140B9B3-A142-4A37-8958-255C0D21A127}" dt="2022-02-14T06:39:03.423" v="1825" actId="2696"/>
        <pc:sldMkLst>
          <pc:docMk/>
          <pc:sldMk cId="3907818336" sldId="319"/>
        </pc:sldMkLst>
        <pc:spChg chg="mod">
          <ac:chgData name="Tim Lagas" userId="dc19a49f-3731-4ec5-b698-cc42c7c8f0e3" providerId="ADAL" clId="{7140B9B3-A142-4A37-8958-255C0D21A127}" dt="2022-02-07T16:48:59.482" v="359" actId="20577"/>
          <ac:spMkLst>
            <pc:docMk/>
            <pc:sldMk cId="3907818336" sldId="319"/>
            <ac:spMk id="2" creationId="{94E11599-CFF2-485E-A054-1ABB84E8B043}"/>
          </ac:spMkLst>
        </pc:spChg>
        <pc:spChg chg="mod">
          <ac:chgData name="Tim Lagas" userId="dc19a49f-3731-4ec5-b698-cc42c7c8f0e3" providerId="ADAL" clId="{7140B9B3-A142-4A37-8958-255C0D21A127}" dt="2022-02-07T16:56:28.344" v="854" actId="20577"/>
          <ac:spMkLst>
            <pc:docMk/>
            <pc:sldMk cId="3907818336" sldId="319"/>
            <ac:spMk id="3" creationId="{AE69CC87-9997-4F41-9DE2-98E2E97C2601}"/>
          </ac:spMkLst>
        </pc:spChg>
      </pc:sldChg>
      <pc:sldChg chg="add del">
        <pc:chgData name="Tim Lagas" userId="dc19a49f-3731-4ec5-b698-cc42c7c8f0e3" providerId="ADAL" clId="{7140B9B3-A142-4A37-8958-255C0D21A127}" dt="2022-02-14T07:12:37.312" v="2503" actId="47"/>
        <pc:sldMkLst>
          <pc:docMk/>
          <pc:sldMk cId="2031730203" sldId="320"/>
        </pc:sldMkLst>
      </pc:sldChg>
      <pc:sldChg chg="modSp new del mod">
        <pc:chgData name="Tim Lagas" userId="dc19a49f-3731-4ec5-b698-cc42c7c8f0e3" providerId="ADAL" clId="{7140B9B3-A142-4A37-8958-255C0D21A127}" dt="2022-02-14T07:01:32.753" v="2205" actId="2696"/>
        <pc:sldMkLst>
          <pc:docMk/>
          <pc:sldMk cId="2891790005" sldId="321"/>
        </pc:sldMkLst>
        <pc:spChg chg="mod">
          <ac:chgData name="Tim Lagas" userId="dc19a49f-3731-4ec5-b698-cc42c7c8f0e3" providerId="ADAL" clId="{7140B9B3-A142-4A37-8958-255C0D21A127}" dt="2022-02-10T16:55:45.781" v="1194" actId="20577"/>
          <ac:spMkLst>
            <pc:docMk/>
            <pc:sldMk cId="2891790005" sldId="321"/>
            <ac:spMk id="2" creationId="{B2C78AFD-C545-410E-B224-AAD9E17641B9}"/>
          </ac:spMkLst>
        </pc:spChg>
        <pc:spChg chg="mod">
          <ac:chgData name="Tim Lagas" userId="dc19a49f-3731-4ec5-b698-cc42c7c8f0e3" providerId="ADAL" clId="{7140B9B3-A142-4A37-8958-255C0D21A127}" dt="2022-02-10T16:55:32.997" v="1190" actId="14100"/>
          <ac:spMkLst>
            <pc:docMk/>
            <pc:sldMk cId="2891790005" sldId="321"/>
            <ac:spMk id="3" creationId="{218E65E0-986E-45FF-B426-C92A57BDB1F5}"/>
          </ac:spMkLst>
        </pc:spChg>
      </pc:sldChg>
      <pc:sldChg chg="addSp delSp modSp new mod ord setBg">
        <pc:chgData name="Tim Lagas" userId="dc19a49f-3731-4ec5-b698-cc42c7c8f0e3" providerId="ADAL" clId="{7140B9B3-A142-4A37-8958-255C0D21A127}" dt="2022-02-14T07:14:17.318" v="2529"/>
        <pc:sldMkLst>
          <pc:docMk/>
          <pc:sldMk cId="4118066065" sldId="322"/>
        </pc:sldMkLst>
        <pc:spChg chg="del mod">
          <ac:chgData name="Tim Lagas" userId="dc19a49f-3731-4ec5-b698-cc42c7c8f0e3" providerId="ADAL" clId="{7140B9B3-A142-4A37-8958-255C0D21A127}" dt="2022-02-13T10:38:35.309" v="1277" actId="478"/>
          <ac:spMkLst>
            <pc:docMk/>
            <pc:sldMk cId="4118066065" sldId="322"/>
            <ac:spMk id="2" creationId="{B5986968-A667-4744-8379-58C02D41DA85}"/>
          </ac:spMkLst>
        </pc:spChg>
        <pc:spChg chg="mod ord">
          <ac:chgData name="Tim Lagas" userId="dc19a49f-3731-4ec5-b698-cc42c7c8f0e3" providerId="ADAL" clId="{7140B9B3-A142-4A37-8958-255C0D21A127}" dt="2022-02-13T10:40:00.535" v="1307" actId="20577"/>
          <ac:spMkLst>
            <pc:docMk/>
            <pc:sldMk cId="4118066065" sldId="322"/>
            <ac:spMk id="3" creationId="{65CC51D5-B850-4837-B2FF-CE67A5D5B71F}"/>
          </ac:spMkLst>
        </pc:spChg>
        <pc:spChg chg="add del mod ord">
          <ac:chgData name="Tim Lagas" userId="dc19a49f-3731-4ec5-b698-cc42c7c8f0e3" providerId="ADAL" clId="{7140B9B3-A142-4A37-8958-255C0D21A127}" dt="2022-02-13T10:39:13.151" v="1292" actId="27636"/>
          <ac:spMkLst>
            <pc:docMk/>
            <pc:sldMk cId="4118066065" sldId="322"/>
            <ac:spMk id="5" creationId="{342EBADA-CB93-426F-A5B0-720D84CFFD66}"/>
          </ac:spMkLst>
        </pc:spChg>
        <pc:spChg chg="add del">
          <ac:chgData name="Tim Lagas" userId="dc19a49f-3731-4ec5-b698-cc42c7c8f0e3" providerId="ADAL" clId="{7140B9B3-A142-4A37-8958-255C0D21A127}" dt="2022-02-13T10:38:47.799" v="1280" actId="26606"/>
          <ac:spMkLst>
            <pc:docMk/>
            <pc:sldMk cId="4118066065" sldId="322"/>
            <ac:spMk id="71" creationId="{3CD9DF72-87A3-404E-A828-84CBF11A8303}"/>
          </ac:spMkLst>
        </pc:spChg>
        <pc:spChg chg="add del">
          <ac:chgData name="Tim Lagas" userId="dc19a49f-3731-4ec5-b698-cc42c7c8f0e3" providerId="ADAL" clId="{7140B9B3-A142-4A37-8958-255C0D21A127}" dt="2022-02-13T10:38:53.193" v="1282" actId="26606"/>
          <ac:spMkLst>
            <pc:docMk/>
            <pc:sldMk cId="4118066065" sldId="322"/>
            <ac:spMk id="1028" creationId="{45D37F4E-DDB4-456B-97E0-9937730A039F}"/>
          </ac:spMkLst>
        </pc:spChg>
        <pc:spChg chg="add del">
          <ac:chgData name="Tim Lagas" userId="dc19a49f-3731-4ec5-b698-cc42c7c8f0e3" providerId="ADAL" clId="{7140B9B3-A142-4A37-8958-255C0D21A127}" dt="2022-02-13T10:38:53.193" v="1282" actId="26606"/>
          <ac:spMkLst>
            <pc:docMk/>
            <pc:sldMk cId="4118066065" sldId="322"/>
            <ac:spMk id="1029" creationId="{B2DD41CD-8F47-4F56-AD12-4E2FF7696987}"/>
          </ac:spMkLst>
        </pc:spChg>
        <pc:spChg chg="add">
          <ac:chgData name="Tim Lagas" userId="dc19a49f-3731-4ec5-b698-cc42c7c8f0e3" providerId="ADAL" clId="{7140B9B3-A142-4A37-8958-255C0D21A127}" dt="2022-02-13T10:38:53.199" v="1283" actId="26606"/>
          <ac:spMkLst>
            <pc:docMk/>
            <pc:sldMk cId="4118066065" sldId="322"/>
            <ac:spMk id="1031" creationId="{F13C74B1-5B17-4795-BED0-7140497B445A}"/>
          </ac:spMkLst>
        </pc:spChg>
        <pc:spChg chg="add">
          <ac:chgData name="Tim Lagas" userId="dc19a49f-3731-4ec5-b698-cc42c7c8f0e3" providerId="ADAL" clId="{7140B9B3-A142-4A37-8958-255C0D21A127}" dt="2022-02-13T10:38:53.199" v="1283" actId="26606"/>
          <ac:spMkLst>
            <pc:docMk/>
            <pc:sldMk cId="4118066065" sldId="322"/>
            <ac:spMk id="1032" creationId="{D4974D33-8DC5-464E-8C6D-BE58F0669C17}"/>
          </ac:spMkLst>
        </pc:spChg>
        <pc:picChg chg="add mod">
          <ac:chgData name="Tim Lagas" userId="dc19a49f-3731-4ec5-b698-cc42c7c8f0e3" providerId="ADAL" clId="{7140B9B3-A142-4A37-8958-255C0D21A127}" dt="2022-02-13T10:38:53.199" v="1283" actId="26606"/>
          <ac:picMkLst>
            <pc:docMk/>
            <pc:sldMk cId="4118066065" sldId="322"/>
            <ac:picMk id="1026" creationId="{88F1C76E-611A-44C6-A2CF-BF03A8AD4571}"/>
          </ac:picMkLst>
        </pc:picChg>
        <pc:cxnChg chg="add del">
          <ac:chgData name="Tim Lagas" userId="dc19a49f-3731-4ec5-b698-cc42c7c8f0e3" providerId="ADAL" clId="{7140B9B3-A142-4A37-8958-255C0D21A127}" dt="2022-02-13T10:38:47.799" v="1280" actId="26606"/>
          <ac:cxnSpMkLst>
            <pc:docMk/>
            <pc:sldMk cId="4118066065" sldId="322"/>
            <ac:cxnSpMk id="73" creationId="{20E3A342-4D61-4E3F-AF90-1AB42AEB96CC}"/>
          </ac:cxnSpMkLst>
        </pc:cxnChg>
      </pc:sldChg>
      <pc:sldChg chg="modSp new mod ord">
        <pc:chgData name="Tim Lagas" userId="dc19a49f-3731-4ec5-b698-cc42c7c8f0e3" providerId="ADAL" clId="{7140B9B3-A142-4A37-8958-255C0D21A127}" dt="2022-02-14T07:13:07.993" v="2505"/>
        <pc:sldMkLst>
          <pc:docMk/>
          <pc:sldMk cId="242970112" sldId="323"/>
        </pc:sldMkLst>
        <pc:spChg chg="mod">
          <ac:chgData name="Tim Lagas" userId="dc19a49f-3731-4ec5-b698-cc42c7c8f0e3" providerId="ADAL" clId="{7140B9B3-A142-4A37-8958-255C0D21A127}" dt="2022-02-14T07:02:06.748" v="2233" actId="20577"/>
          <ac:spMkLst>
            <pc:docMk/>
            <pc:sldMk cId="242970112" sldId="323"/>
            <ac:spMk id="2" creationId="{5D002021-ADBD-4C5B-B5B6-6E7F834F21E5}"/>
          </ac:spMkLst>
        </pc:spChg>
        <pc:spChg chg="mod">
          <ac:chgData name="Tim Lagas" userId="dc19a49f-3731-4ec5-b698-cc42c7c8f0e3" providerId="ADAL" clId="{7140B9B3-A142-4A37-8958-255C0D21A127}" dt="2022-02-14T07:02:13.770" v="2245" actId="20577"/>
          <ac:spMkLst>
            <pc:docMk/>
            <pc:sldMk cId="242970112" sldId="323"/>
            <ac:spMk id="3" creationId="{8229DC9C-0866-4C1A-9539-B2BD135CA322}"/>
          </ac:spMkLst>
        </pc:spChg>
      </pc:sldChg>
      <pc:sldChg chg="modSp new del mod ord">
        <pc:chgData name="Tim Lagas" userId="dc19a49f-3731-4ec5-b698-cc42c7c8f0e3" providerId="ADAL" clId="{7140B9B3-A142-4A37-8958-255C0D21A127}" dt="2022-02-14T07:02:46.051" v="2248" actId="2696"/>
        <pc:sldMkLst>
          <pc:docMk/>
          <pc:sldMk cId="1141338594" sldId="324"/>
        </pc:sldMkLst>
        <pc:spChg chg="mod">
          <ac:chgData name="Tim Lagas" userId="dc19a49f-3731-4ec5-b698-cc42c7c8f0e3" providerId="ADAL" clId="{7140B9B3-A142-4A37-8958-255C0D21A127}" dt="2022-02-13T10:53:31.830" v="1408" actId="20577"/>
          <ac:spMkLst>
            <pc:docMk/>
            <pc:sldMk cId="1141338594" sldId="324"/>
            <ac:spMk id="2" creationId="{BFF3CA47-CD70-4FE2-A513-979D1C117584}"/>
          </ac:spMkLst>
        </pc:spChg>
        <pc:spChg chg="mod">
          <ac:chgData name="Tim Lagas" userId="dc19a49f-3731-4ec5-b698-cc42c7c8f0e3" providerId="ADAL" clId="{7140B9B3-A142-4A37-8958-255C0D21A127}" dt="2022-02-13T10:54:38.271" v="1439" actId="27636"/>
          <ac:spMkLst>
            <pc:docMk/>
            <pc:sldMk cId="1141338594" sldId="324"/>
            <ac:spMk id="3" creationId="{DA870911-0AA7-4CAB-B31C-C52315F854EE}"/>
          </ac:spMkLst>
        </pc:spChg>
      </pc:sldChg>
      <pc:sldChg chg="modSp new del mod">
        <pc:chgData name="Tim Lagas" userId="dc19a49f-3731-4ec5-b698-cc42c7c8f0e3" providerId="ADAL" clId="{7140B9B3-A142-4A37-8958-255C0D21A127}" dt="2022-02-13T10:52:50.552" v="1368" actId="680"/>
        <pc:sldMkLst>
          <pc:docMk/>
          <pc:sldMk cId="70973495" sldId="325"/>
        </pc:sldMkLst>
        <pc:spChg chg="mod">
          <ac:chgData name="Tim Lagas" userId="dc19a49f-3731-4ec5-b698-cc42c7c8f0e3" providerId="ADAL" clId="{7140B9B3-A142-4A37-8958-255C0D21A127}" dt="2022-02-13T10:52:46.634" v="1362"/>
          <ac:spMkLst>
            <pc:docMk/>
            <pc:sldMk cId="70973495" sldId="325"/>
            <ac:spMk id="2" creationId="{AA72819F-5C72-4F4E-82D9-94EA5703ED8A}"/>
          </ac:spMkLst>
        </pc:spChg>
        <pc:spChg chg="mod">
          <ac:chgData name="Tim Lagas" userId="dc19a49f-3731-4ec5-b698-cc42c7c8f0e3" providerId="ADAL" clId="{7140B9B3-A142-4A37-8958-255C0D21A127}" dt="2022-02-13T10:52:49.894" v="1367" actId="5793"/>
          <ac:spMkLst>
            <pc:docMk/>
            <pc:sldMk cId="70973495" sldId="325"/>
            <ac:spMk id="3" creationId="{1685D790-3068-431C-9DE9-809E3C153DBA}"/>
          </ac:spMkLst>
        </pc:spChg>
      </pc:sldChg>
      <pc:sldChg chg="modSp new del mod ord">
        <pc:chgData name="Tim Lagas" userId="dc19a49f-3731-4ec5-b698-cc42c7c8f0e3" providerId="ADAL" clId="{7140B9B3-A142-4A37-8958-255C0D21A127}" dt="2022-02-14T07:02:28.455" v="2246" actId="2696"/>
        <pc:sldMkLst>
          <pc:docMk/>
          <pc:sldMk cId="1006564460" sldId="325"/>
        </pc:sldMkLst>
        <pc:spChg chg="mod">
          <ac:chgData name="Tim Lagas" userId="dc19a49f-3731-4ec5-b698-cc42c7c8f0e3" providerId="ADAL" clId="{7140B9B3-A142-4A37-8958-255C0D21A127}" dt="2022-02-13T10:53:06.387" v="1378" actId="20577"/>
          <ac:spMkLst>
            <pc:docMk/>
            <pc:sldMk cId="1006564460" sldId="325"/>
            <ac:spMk id="2" creationId="{69B42150-4986-4416-A8F6-2A5CB71EC40B}"/>
          </ac:spMkLst>
        </pc:spChg>
        <pc:spChg chg="mod">
          <ac:chgData name="Tim Lagas" userId="dc19a49f-3731-4ec5-b698-cc42c7c8f0e3" providerId="ADAL" clId="{7140B9B3-A142-4A37-8958-255C0D21A127}" dt="2022-02-13T10:54:05.382" v="1432" actId="20577"/>
          <ac:spMkLst>
            <pc:docMk/>
            <pc:sldMk cId="1006564460" sldId="325"/>
            <ac:spMk id="3" creationId="{1253696A-2C7C-451D-BDD5-21A0FCE31EC9}"/>
          </ac:spMkLst>
        </pc:spChg>
      </pc:sldChg>
      <pc:sldChg chg="modSp new del mod ord">
        <pc:chgData name="Tim Lagas" userId="dc19a49f-3731-4ec5-b698-cc42c7c8f0e3" providerId="ADAL" clId="{7140B9B3-A142-4A37-8958-255C0D21A127}" dt="2022-02-14T07:02:35.992" v="2247" actId="2696"/>
        <pc:sldMkLst>
          <pc:docMk/>
          <pc:sldMk cId="2003012551" sldId="326"/>
        </pc:sldMkLst>
        <pc:spChg chg="mod">
          <ac:chgData name="Tim Lagas" userId="dc19a49f-3731-4ec5-b698-cc42c7c8f0e3" providerId="ADAL" clId="{7140B9B3-A142-4A37-8958-255C0D21A127}" dt="2022-02-13T10:54:47.830" v="1444"/>
          <ac:spMkLst>
            <pc:docMk/>
            <pc:sldMk cId="2003012551" sldId="326"/>
            <ac:spMk id="2" creationId="{DBC8EE95-E341-4617-9837-806870F776F2}"/>
          </ac:spMkLst>
        </pc:spChg>
        <pc:spChg chg="mod">
          <ac:chgData name="Tim Lagas" userId="dc19a49f-3731-4ec5-b698-cc42c7c8f0e3" providerId="ADAL" clId="{7140B9B3-A142-4A37-8958-255C0D21A127}" dt="2022-02-13T10:54:47.255" v="1443" actId="21"/>
          <ac:spMkLst>
            <pc:docMk/>
            <pc:sldMk cId="2003012551" sldId="326"/>
            <ac:spMk id="3" creationId="{6B5C58A5-7267-4666-957B-A6380D7ED73C}"/>
          </ac:spMkLst>
        </pc:spChg>
      </pc:sldChg>
      <pc:sldChg chg="addSp delSp modSp new del mod setBg">
        <pc:chgData name="Tim Lagas" userId="dc19a49f-3731-4ec5-b698-cc42c7c8f0e3" providerId="ADAL" clId="{7140B9B3-A142-4A37-8958-255C0D21A127}" dt="2022-02-14T07:12:11.377" v="2502" actId="2696"/>
        <pc:sldMkLst>
          <pc:docMk/>
          <pc:sldMk cId="535808420" sldId="327"/>
        </pc:sldMkLst>
        <pc:spChg chg="del mod">
          <ac:chgData name="Tim Lagas" userId="dc19a49f-3731-4ec5-b698-cc42c7c8f0e3" providerId="ADAL" clId="{7140B9B3-A142-4A37-8958-255C0D21A127}" dt="2022-02-13T10:58:57.849" v="1474" actId="478"/>
          <ac:spMkLst>
            <pc:docMk/>
            <pc:sldMk cId="535808420" sldId="327"/>
            <ac:spMk id="2" creationId="{FEBB65BB-EB3D-484C-A17C-F2CFD550E56F}"/>
          </ac:spMkLst>
        </pc:spChg>
        <pc:spChg chg="del">
          <ac:chgData name="Tim Lagas" userId="dc19a49f-3731-4ec5-b698-cc42c7c8f0e3" providerId="ADAL" clId="{7140B9B3-A142-4A37-8958-255C0D21A127}" dt="2022-02-13T10:56:06.233" v="1447"/>
          <ac:spMkLst>
            <pc:docMk/>
            <pc:sldMk cId="535808420" sldId="327"/>
            <ac:spMk id="3" creationId="{4E31A993-3CD0-4680-98FE-6510BC26FF77}"/>
          </ac:spMkLst>
        </pc:spChg>
        <pc:spChg chg="add del">
          <ac:chgData name="Tim Lagas" userId="dc19a49f-3731-4ec5-b698-cc42c7c8f0e3" providerId="ADAL" clId="{7140B9B3-A142-4A37-8958-255C0D21A127}" dt="2022-02-13T10:58:19.568" v="1451" actId="26606"/>
          <ac:spMkLst>
            <pc:docMk/>
            <pc:sldMk cId="535808420" sldId="327"/>
            <ac:spMk id="77" creationId="{78BA5F19-D5E1-4ECC-BEC2-DF7AEDFD7C50}"/>
          </ac:spMkLst>
        </pc:spChg>
        <pc:spChg chg="add del">
          <ac:chgData name="Tim Lagas" userId="dc19a49f-3731-4ec5-b698-cc42c7c8f0e3" providerId="ADAL" clId="{7140B9B3-A142-4A37-8958-255C0D21A127}" dt="2022-02-13T10:58:19.568" v="1451" actId="26606"/>
          <ac:spMkLst>
            <pc:docMk/>
            <pc:sldMk cId="535808420" sldId="327"/>
            <ac:spMk id="79" creationId="{BB4D578A-F2C4-4EA9-A811-B48E66D63696}"/>
          </ac:spMkLst>
        </pc:spChg>
        <pc:spChg chg="add del">
          <ac:chgData name="Tim Lagas" userId="dc19a49f-3731-4ec5-b698-cc42c7c8f0e3" providerId="ADAL" clId="{7140B9B3-A142-4A37-8958-255C0D21A127}" dt="2022-02-13T10:58:29.807" v="1457" actId="26606"/>
          <ac:spMkLst>
            <pc:docMk/>
            <pc:sldMk cId="535808420" sldId="327"/>
            <ac:spMk id="81" creationId="{0059B5C0-FEC8-4370-AF45-02E3AEF6FA6D}"/>
          </ac:spMkLst>
        </pc:spChg>
        <pc:spChg chg="add del">
          <ac:chgData name="Tim Lagas" userId="dc19a49f-3731-4ec5-b698-cc42c7c8f0e3" providerId="ADAL" clId="{7140B9B3-A142-4A37-8958-255C0D21A127}" dt="2022-02-13T10:58:28.531" v="1455" actId="26606"/>
          <ac:spMkLst>
            <pc:docMk/>
            <pc:sldMk cId="535808420" sldId="327"/>
            <ac:spMk id="143" creationId="{18F923FF-DD0C-4FD3-A1B4-68DFA511C82D}"/>
          </ac:spMkLst>
        </pc:spChg>
        <pc:spChg chg="add del">
          <ac:chgData name="Tim Lagas" userId="dc19a49f-3731-4ec5-b698-cc42c7c8f0e3" providerId="ADAL" clId="{7140B9B3-A142-4A37-8958-255C0D21A127}" dt="2022-02-13T10:58:28.531" v="1455" actId="26606"/>
          <ac:spMkLst>
            <pc:docMk/>
            <pc:sldMk cId="535808420" sldId="327"/>
            <ac:spMk id="145" creationId="{114A821F-8663-46BA-8CC0-D4C44F639F3A}"/>
          </ac:spMkLst>
        </pc:spChg>
        <pc:spChg chg="add del">
          <ac:chgData name="Tim Lagas" userId="dc19a49f-3731-4ec5-b698-cc42c7c8f0e3" providerId="ADAL" clId="{7140B9B3-A142-4A37-8958-255C0D21A127}" dt="2022-02-13T10:58:28.531" v="1455" actId="26606"/>
          <ac:spMkLst>
            <pc:docMk/>
            <pc:sldMk cId="535808420" sldId="327"/>
            <ac:spMk id="147" creationId="{67EF550F-47CE-4FB2-9DAC-12AD835C833D}"/>
          </ac:spMkLst>
        </pc:spChg>
        <pc:spChg chg="add del">
          <ac:chgData name="Tim Lagas" userId="dc19a49f-3731-4ec5-b698-cc42c7c8f0e3" providerId="ADAL" clId="{7140B9B3-A142-4A37-8958-255C0D21A127}" dt="2022-02-13T10:58:29.807" v="1457" actId="26606"/>
          <ac:spMkLst>
            <pc:docMk/>
            <pc:sldMk cId="535808420" sldId="327"/>
            <ac:spMk id="2058" creationId="{94BFCCA4-109C-4B21-816E-144FE75C38EE}"/>
          </ac:spMkLst>
        </pc:spChg>
        <pc:spChg chg="add del">
          <ac:chgData name="Tim Lagas" userId="dc19a49f-3731-4ec5-b698-cc42c7c8f0e3" providerId="ADAL" clId="{7140B9B3-A142-4A37-8958-255C0D21A127}" dt="2022-02-13T10:58:29.807" v="1457" actId="26606"/>
          <ac:spMkLst>
            <pc:docMk/>
            <pc:sldMk cId="535808420" sldId="327"/>
            <ac:spMk id="2060" creationId="{9F3DC32A-531D-4F6B-B2F6-8EFD903E6ED4}"/>
          </ac:spMkLst>
        </pc:spChg>
        <pc:picChg chg="add mod">
          <ac:chgData name="Tim Lagas" userId="dc19a49f-3731-4ec5-b698-cc42c7c8f0e3" providerId="ADAL" clId="{7140B9B3-A142-4A37-8958-255C0D21A127}" dt="2022-02-13T10:59:50.937" v="1481" actId="1076"/>
          <ac:picMkLst>
            <pc:docMk/>
            <pc:sldMk cId="535808420" sldId="327"/>
            <ac:picMk id="4" creationId="{8AED9023-33EE-45E5-AE43-D96F5FC6D053}"/>
          </ac:picMkLst>
        </pc:picChg>
        <pc:picChg chg="add mod">
          <ac:chgData name="Tim Lagas" userId="dc19a49f-3731-4ec5-b698-cc42c7c8f0e3" providerId="ADAL" clId="{7140B9B3-A142-4A37-8958-255C0D21A127}" dt="2022-02-13T10:59:02.266" v="1476" actId="1076"/>
          <ac:picMkLst>
            <pc:docMk/>
            <pc:sldMk cId="535808420" sldId="327"/>
            <ac:picMk id="2050" creationId="{9DAC302F-1E5B-40EE-B71D-4922B53D9A18}"/>
          </ac:picMkLst>
        </pc:picChg>
        <pc:picChg chg="add mod ord">
          <ac:chgData name="Tim Lagas" userId="dc19a49f-3731-4ec5-b698-cc42c7c8f0e3" providerId="ADAL" clId="{7140B9B3-A142-4A37-8958-255C0D21A127}" dt="2022-02-13T10:58:46.777" v="1467" actId="14100"/>
          <ac:picMkLst>
            <pc:docMk/>
            <pc:sldMk cId="535808420" sldId="327"/>
            <ac:picMk id="2052" creationId="{304C725B-BC53-4176-BCAE-31B6A8A679A4}"/>
          </ac:picMkLst>
        </pc:picChg>
        <pc:picChg chg="add mod">
          <ac:chgData name="Tim Lagas" userId="dc19a49f-3731-4ec5-b698-cc42c7c8f0e3" providerId="ADAL" clId="{7140B9B3-A142-4A37-8958-255C0D21A127}" dt="2022-02-13T10:58:42.985" v="1465" actId="1076"/>
          <ac:picMkLst>
            <pc:docMk/>
            <pc:sldMk cId="535808420" sldId="327"/>
            <ac:picMk id="2054" creationId="{3A703710-40DD-481D-9EB0-3CC19B11C748}"/>
          </ac:picMkLst>
        </pc:picChg>
        <pc:picChg chg="add mod ord">
          <ac:chgData name="Tim Lagas" userId="dc19a49f-3731-4ec5-b698-cc42c7c8f0e3" providerId="ADAL" clId="{7140B9B3-A142-4A37-8958-255C0D21A127}" dt="2022-02-13T10:59:46.356" v="1480" actId="1076"/>
          <ac:picMkLst>
            <pc:docMk/>
            <pc:sldMk cId="535808420" sldId="327"/>
            <ac:picMk id="2056" creationId="{FD56FCD8-2684-4EF6-874C-51B13D14E015}"/>
          </ac:picMkLst>
        </pc:picChg>
      </pc:sldChg>
      <pc:sldChg chg="modSp new mod ord">
        <pc:chgData name="Tim Lagas" userId="dc19a49f-3731-4ec5-b698-cc42c7c8f0e3" providerId="ADAL" clId="{7140B9B3-A142-4A37-8958-255C0D21A127}" dt="2022-02-14T07:36:29.384" v="3188" actId="20577"/>
        <pc:sldMkLst>
          <pc:docMk/>
          <pc:sldMk cId="4195874806" sldId="328"/>
        </pc:sldMkLst>
        <pc:spChg chg="mod">
          <ac:chgData name="Tim Lagas" userId="dc19a49f-3731-4ec5-b698-cc42c7c8f0e3" providerId="ADAL" clId="{7140B9B3-A142-4A37-8958-255C0D21A127}" dt="2022-02-14T07:36:29.384" v="3188" actId="20577"/>
          <ac:spMkLst>
            <pc:docMk/>
            <pc:sldMk cId="4195874806" sldId="328"/>
            <ac:spMk id="2" creationId="{4487B8ED-6CF3-4220-9DF8-C912D594A3AD}"/>
          </ac:spMkLst>
        </pc:spChg>
        <pc:spChg chg="mod">
          <ac:chgData name="Tim Lagas" userId="dc19a49f-3731-4ec5-b698-cc42c7c8f0e3" providerId="ADAL" clId="{7140B9B3-A142-4A37-8958-255C0D21A127}" dt="2022-02-14T06:36:08.888" v="1780" actId="20577"/>
          <ac:spMkLst>
            <pc:docMk/>
            <pc:sldMk cId="4195874806" sldId="328"/>
            <ac:spMk id="3" creationId="{10BF9FE2-0B9B-49C3-978E-63845B117598}"/>
          </ac:spMkLst>
        </pc:spChg>
      </pc:sldChg>
      <pc:sldChg chg="new del">
        <pc:chgData name="Tim Lagas" userId="dc19a49f-3731-4ec5-b698-cc42c7c8f0e3" providerId="ADAL" clId="{7140B9B3-A142-4A37-8958-255C0D21A127}" dt="2022-02-14T07:03:26.466" v="2355" actId="47"/>
        <pc:sldMkLst>
          <pc:docMk/>
          <pc:sldMk cId="864313156" sldId="329"/>
        </pc:sldMkLst>
      </pc:sldChg>
      <pc:sldChg chg="modSp new mod ord">
        <pc:chgData name="Tim Lagas" userId="dc19a49f-3731-4ec5-b698-cc42c7c8f0e3" providerId="ADAL" clId="{7140B9B3-A142-4A37-8958-255C0D21A127}" dt="2022-02-14T08:51:43.237" v="3415" actId="20577"/>
        <pc:sldMkLst>
          <pc:docMk/>
          <pc:sldMk cId="3648742119" sldId="330"/>
        </pc:sldMkLst>
        <pc:spChg chg="mod">
          <ac:chgData name="Tim Lagas" userId="dc19a49f-3731-4ec5-b698-cc42c7c8f0e3" providerId="ADAL" clId="{7140B9B3-A142-4A37-8958-255C0D21A127}" dt="2022-02-14T08:49:28.682" v="3264" actId="113"/>
          <ac:spMkLst>
            <pc:docMk/>
            <pc:sldMk cId="3648742119" sldId="330"/>
            <ac:spMk id="2" creationId="{9F1D6278-BC80-414F-9D96-8D7F63C415B2}"/>
          </ac:spMkLst>
        </pc:spChg>
        <pc:spChg chg="mod">
          <ac:chgData name="Tim Lagas" userId="dc19a49f-3731-4ec5-b698-cc42c7c8f0e3" providerId="ADAL" clId="{7140B9B3-A142-4A37-8958-255C0D21A127}" dt="2022-02-14T08:51:43.237" v="3415" actId="20577"/>
          <ac:spMkLst>
            <pc:docMk/>
            <pc:sldMk cId="3648742119" sldId="330"/>
            <ac:spMk id="3" creationId="{06875A99-ADA1-461D-BBC9-307FF8EF6A82}"/>
          </ac:spMkLst>
        </pc:spChg>
      </pc:sldChg>
      <pc:sldChg chg="modSp new mod">
        <pc:chgData name="Tim Lagas" userId="dc19a49f-3731-4ec5-b698-cc42c7c8f0e3" providerId="ADAL" clId="{7140B9B3-A142-4A37-8958-255C0D21A127}" dt="2022-02-14T07:23:31.674" v="3146" actId="113"/>
        <pc:sldMkLst>
          <pc:docMk/>
          <pc:sldMk cId="1640381784" sldId="331"/>
        </pc:sldMkLst>
        <pc:spChg chg="mod">
          <ac:chgData name="Tim Lagas" userId="dc19a49f-3731-4ec5-b698-cc42c7c8f0e3" providerId="ADAL" clId="{7140B9B3-A142-4A37-8958-255C0D21A127}" dt="2022-02-14T07:23:31.674" v="3146" actId="113"/>
          <ac:spMkLst>
            <pc:docMk/>
            <pc:sldMk cId="1640381784" sldId="331"/>
            <ac:spMk id="2" creationId="{FA3A87C0-F8ED-4317-AD1F-BCCCDE87BA81}"/>
          </ac:spMkLst>
        </pc:spChg>
        <pc:spChg chg="mod">
          <ac:chgData name="Tim Lagas" userId="dc19a49f-3731-4ec5-b698-cc42c7c8f0e3" providerId="ADAL" clId="{7140B9B3-A142-4A37-8958-255C0D21A127}" dt="2022-02-14T07:23:25.232" v="3145" actId="20577"/>
          <ac:spMkLst>
            <pc:docMk/>
            <pc:sldMk cId="1640381784" sldId="331"/>
            <ac:spMk id="3" creationId="{51AACB17-6E79-4C61-9E8A-741C393F436A}"/>
          </ac:spMkLst>
        </pc:spChg>
      </pc:sldChg>
      <pc:sldChg chg="modSp new del mod">
        <pc:chgData name="Tim Lagas" userId="dc19a49f-3731-4ec5-b698-cc42c7c8f0e3" providerId="ADAL" clId="{7140B9B3-A142-4A37-8958-255C0D21A127}" dt="2022-02-14T07:20:10.893" v="2717" actId="2696"/>
        <pc:sldMkLst>
          <pc:docMk/>
          <pc:sldMk cId="3646516404" sldId="332"/>
        </pc:sldMkLst>
        <pc:spChg chg="mod">
          <ac:chgData name="Tim Lagas" userId="dc19a49f-3731-4ec5-b698-cc42c7c8f0e3" providerId="ADAL" clId="{7140B9B3-A142-4A37-8958-255C0D21A127}" dt="2022-02-14T06:59:55.444" v="2199" actId="20577"/>
          <ac:spMkLst>
            <pc:docMk/>
            <pc:sldMk cId="3646516404" sldId="332"/>
            <ac:spMk id="2" creationId="{9E273E2B-981C-4E61-886A-5F216DEC8C83}"/>
          </ac:spMkLst>
        </pc:spChg>
        <pc:spChg chg="mod">
          <ac:chgData name="Tim Lagas" userId="dc19a49f-3731-4ec5-b698-cc42c7c8f0e3" providerId="ADAL" clId="{7140B9B3-A142-4A37-8958-255C0D21A127}" dt="2022-02-14T06:59:58.445" v="2201" actId="5793"/>
          <ac:spMkLst>
            <pc:docMk/>
            <pc:sldMk cId="3646516404" sldId="332"/>
            <ac:spMk id="3" creationId="{8B98CBA8-5D50-45C4-9FBE-82225941BF94}"/>
          </ac:spMkLst>
        </pc:spChg>
      </pc:sldChg>
      <pc:sldChg chg="addSp delSp modSp new mod ord setBg setClrOvrMap">
        <pc:chgData name="Tim Lagas" userId="dc19a49f-3731-4ec5-b698-cc42c7c8f0e3" providerId="ADAL" clId="{7140B9B3-A142-4A37-8958-255C0D21A127}" dt="2022-02-14T07:04:18.384" v="2383" actId="26606"/>
        <pc:sldMkLst>
          <pc:docMk/>
          <pc:sldMk cId="3434432352" sldId="333"/>
        </pc:sldMkLst>
        <pc:spChg chg="mod">
          <ac:chgData name="Tim Lagas" userId="dc19a49f-3731-4ec5-b698-cc42c7c8f0e3" providerId="ADAL" clId="{7140B9B3-A142-4A37-8958-255C0D21A127}" dt="2022-02-14T07:04:18.384" v="2383" actId="26606"/>
          <ac:spMkLst>
            <pc:docMk/>
            <pc:sldMk cId="3434432352" sldId="333"/>
            <ac:spMk id="2" creationId="{4984C7D6-57F2-4F3A-8CFB-4D3E539D5E29}"/>
          </ac:spMkLst>
        </pc:spChg>
        <pc:spChg chg="del">
          <ac:chgData name="Tim Lagas" userId="dc19a49f-3731-4ec5-b698-cc42c7c8f0e3" providerId="ADAL" clId="{7140B9B3-A142-4A37-8958-255C0D21A127}" dt="2022-02-14T07:04:02.871" v="2378"/>
          <ac:spMkLst>
            <pc:docMk/>
            <pc:sldMk cId="3434432352" sldId="333"/>
            <ac:spMk id="3" creationId="{70DBED3A-A644-450A-B3FB-7EB9816CC07C}"/>
          </ac:spMkLst>
        </pc:spChg>
        <pc:spChg chg="add del">
          <ac:chgData name="Tim Lagas" userId="dc19a49f-3731-4ec5-b698-cc42c7c8f0e3" providerId="ADAL" clId="{7140B9B3-A142-4A37-8958-255C0D21A127}" dt="2022-02-14T07:04:09.775" v="2380" actId="26606"/>
          <ac:spMkLst>
            <pc:docMk/>
            <pc:sldMk cId="3434432352" sldId="333"/>
            <ac:spMk id="71" creationId="{FB5B0058-AF13-4859-B429-4EDDE2A26F7F}"/>
          </ac:spMkLst>
        </pc:spChg>
        <pc:spChg chg="add del">
          <ac:chgData name="Tim Lagas" userId="dc19a49f-3731-4ec5-b698-cc42c7c8f0e3" providerId="ADAL" clId="{7140B9B3-A142-4A37-8958-255C0D21A127}" dt="2022-02-14T07:04:09.775" v="2380" actId="26606"/>
          <ac:spMkLst>
            <pc:docMk/>
            <pc:sldMk cId="3434432352" sldId="333"/>
            <ac:spMk id="73" creationId="{D84C2E9E-0B5D-4B5F-9A1F-70EBDCE39034}"/>
          </ac:spMkLst>
        </pc:spChg>
        <pc:spChg chg="add del">
          <ac:chgData name="Tim Lagas" userId="dc19a49f-3731-4ec5-b698-cc42c7c8f0e3" providerId="ADAL" clId="{7140B9B3-A142-4A37-8958-255C0D21A127}" dt="2022-02-14T07:04:09.775" v="2380" actId="26606"/>
          <ac:spMkLst>
            <pc:docMk/>
            <pc:sldMk cId="3434432352" sldId="333"/>
            <ac:spMk id="75" creationId="{EF36B2BE-65F4-46E3-AFDD-A9AE9E885071}"/>
          </ac:spMkLst>
        </pc:spChg>
        <pc:spChg chg="add del">
          <ac:chgData name="Tim Lagas" userId="dc19a49f-3731-4ec5-b698-cc42c7c8f0e3" providerId="ADAL" clId="{7140B9B3-A142-4A37-8958-255C0D21A127}" dt="2022-02-14T07:04:18.384" v="2382" actId="26606"/>
          <ac:spMkLst>
            <pc:docMk/>
            <pc:sldMk cId="3434432352" sldId="333"/>
            <ac:spMk id="1028" creationId="{357DD0D3-F869-46D0-944C-6EC60E19E351}"/>
          </ac:spMkLst>
        </pc:spChg>
        <pc:spChg chg="add del">
          <ac:chgData name="Tim Lagas" userId="dc19a49f-3731-4ec5-b698-cc42c7c8f0e3" providerId="ADAL" clId="{7140B9B3-A142-4A37-8958-255C0D21A127}" dt="2022-02-14T07:04:18.384" v="2382" actId="26606"/>
          <ac:spMkLst>
            <pc:docMk/>
            <pc:sldMk cId="3434432352" sldId="333"/>
            <ac:spMk id="1030" creationId="{3EC439E5-9E57-4542-BED0-C661431FF2EB}"/>
          </ac:spMkLst>
        </pc:spChg>
        <pc:spChg chg="add">
          <ac:chgData name="Tim Lagas" userId="dc19a49f-3731-4ec5-b698-cc42c7c8f0e3" providerId="ADAL" clId="{7140B9B3-A142-4A37-8958-255C0D21A127}" dt="2022-02-14T07:04:18.384" v="2383" actId="26606"/>
          <ac:spMkLst>
            <pc:docMk/>
            <pc:sldMk cId="3434432352" sldId="333"/>
            <ac:spMk id="1032" creationId="{47BDE95F-650B-4D12-A3A5-975E461D2E00}"/>
          </ac:spMkLst>
        </pc:spChg>
        <pc:spChg chg="add">
          <ac:chgData name="Tim Lagas" userId="dc19a49f-3731-4ec5-b698-cc42c7c8f0e3" providerId="ADAL" clId="{7140B9B3-A142-4A37-8958-255C0D21A127}" dt="2022-02-14T07:04:18.384" v="2383" actId="26606"/>
          <ac:spMkLst>
            <pc:docMk/>
            <pc:sldMk cId="3434432352" sldId="333"/>
            <ac:spMk id="1033" creationId="{71FC7D98-7B8B-402A-90FC-F027482F2142}"/>
          </ac:spMkLst>
        </pc:spChg>
        <pc:spChg chg="add">
          <ac:chgData name="Tim Lagas" userId="dc19a49f-3731-4ec5-b698-cc42c7c8f0e3" providerId="ADAL" clId="{7140B9B3-A142-4A37-8958-255C0D21A127}" dt="2022-02-14T07:04:18.384" v="2383" actId="26606"/>
          <ac:spMkLst>
            <pc:docMk/>
            <pc:sldMk cId="3434432352" sldId="333"/>
            <ac:spMk id="1034" creationId="{AD7356EA-285B-4E5D-8FEC-104659A4FD2C}"/>
          </ac:spMkLst>
        </pc:spChg>
        <pc:picChg chg="add mod">
          <ac:chgData name="Tim Lagas" userId="dc19a49f-3731-4ec5-b698-cc42c7c8f0e3" providerId="ADAL" clId="{7140B9B3-A142-4A37-8958-255C0D21A127}" dt="2022-02-14T07:04:18.384" v="2383" actId="26606"/>
          <ac:picMkLst>
            <pc:docMk/>
            <pc:sldMk cId="3434432352" sldId="333"/>
            <ac:picMk id="1026" creationId="{1BFFC8B9-F3AB-49E4-A505-B6DB1BF26FD7}"/>
          </ac:picMkLst>
        </pc:picChg>
      </pc:sldChg>
      <pc:sldChg chg="modSp new mod ord">
        <pc:chgData name="Tim Lagas" userId="dc19a49f-3731-4ec5-b698-cc42c7c8f0e3" providerId="ADAL" clId="{7140B9B3-A142-4A37-8958-255C0D21A127}" dt="2022-02-14T07:12:04.911" v="2499"/>
        <pc:sldMkLst>
          <pc:docMk/>
          <pc:sldMk cId="1273779091" sldId="334"/>
        </pc:sldMkLst>
        <pc:spChg chg="mod">
          <ac:chgData name="Tim Lagas" userId="dc19a49f-3731-4ec5-b698-cc42c7c8f0e3" providerId="ADAL" clId="{7140B9B3-A142-4A37-8958-255C0D21A127}" dt="2022-02-14T07:10:57.463" v="2426" actId="20577"/>
          <ac:spMkLst>
            <pc:docMk/>
            <pc:sldMk cId="1273779091" sldId="334"/>
            <ac:spMk id="2" creationId="{FE69BF25-161B-4945-8FA6-25360497870C}"/>
          </ac:spMkLst>
        </pc:spChg>
        <pc:spChg chg="mod">
          <ac:chgData name="Tim Lagas" userId="dc19a49f-3731-4ec5-b698-cc42c7c8f0e3" providerId="ADAL" clId="{7140B9B3-A142-4A37-8958-255C0D21A127}" dt="2022-02-14T07:11:56.837" v="2497" actId="255"/>
          <ac:spMkLst>
            <pc:docMk/>
            <pc:sldMk cId="1273779091" sldId="334"/>
            <ac:spMk id="3" creationId="{86194A69-96CA-44CA-9BC6-87E60D733619}"/>
          </ac:spMkLst>
        </pc:spChg>
      </pc:sldChg>
      <pc:sldChg chg="addSp delSp modSp new mod setBg">
        <pc:chgData name="Tim Lagas" userId="dc19a49f-3731-4ec5-b698-cc42c7c8f0e3" providerId="ADAL" clId="{7140B9B3-A142-4A37-8958-255C0D21A127}" dt="2022-02-14T07:24:00.129" v="3153" actId="26606"/>
        <pc:sldMkLst>
          <pc:docMk/>
          <pc:sldMk cId="1004305280" sldId="335"/>
        </pc:sldMkLst>
        <pc:spChg chg="mod ord">
          <ac:chgData name="Tim Lagas" userId="dc19a49f-3731-4ec5-b698-cc42c7c8f0e3" providerId="ADAL" clId="{7140B9B3-A142-4A37-8958-255C0D21A127}" dt="2022-02-14T07:24:00.129" v="3153" actId="26606"/>
          <ac:spMkLst>
            <pc:docMk/>
            <pc:sldMk cId="1004305280" sldId="335"/>
            <ac:spMk id="2" creationId="{8354C2E5-7DAB-472D-8FD3-E938D4C43F3D}"/>
          </ac:spMkLst>
        </pc:spChg>
        <pc:spChg chg="del">
          <ac:chgData name="Tim Lagas" userId="dc19a49f-3731-4ec5-b698-cc42c7c8f0e3" providerId="ADAL" clId="{7140B9B3-A142-4A37-8958-255C0D21A127}" dt="2022-02-14T07:23:46.962" v="3147" actId="931"/>
          <ac:spMkLst>
            <pc:docMk/>
            <pc:sldMk cId="1004305280" sldId="335"/>
            <ac:spMk id="3" creationId="{BA961722-100E-4704-AA85-2DE0A2404B03}"/>
          </ac:spMkLst>
        </pc:spChg>
        <pc:spChg chg="add">
          <ac:chgData name="Tim Lagas" userId="dc19a49f-3731-4ec5-b698-cc42c7c8f0e3" providerId="ADAL" clId="{7140B9B3-A142-4A37-8958-255C0D21A127}" dt="2022-02-14T07:24:00.129" v="3153" actId="26606"/>
          <ac:spMkLst>
            <pc:docMk/>
            <pc:sldMk cId="1004305280" sldId="335"/>
            <ac:spMk id="12" creationId="{53F29798-D584-4792-9B62-3F5F5C36D619}"/>
          </ac:spMkLst>
        </pc:spChg>
        <pc:picChg chg="add mod ord">
          <ac:chgData name="Tim Lagas" userId="dc19a49f-3731-4ec5-b698-cc42c7c8f0e3" providerId="ADAL" clId="{7140B9B3-A142-4A37-8958-255C0D21A127}" dt="2022-02-14T07:24:00.129" v="3153" actId="26606"/>
          <ac:picMkLst>
            <pc:docMk/>
            <pc:sldMk cId="1004305280" sldId="335"/>
            <ac:picMk id="5" creationId="{D61469BB-A4CD-4D4A-A33A-C1E8A09A4B9F}"/>
          </ac:picMkLst>
        </pc:picChg>
        <pc:picChg chg="add mod">
          <ac:chgData name="Tim Lagas" userId="dc19a49f-3731-4ec5-b698-cc42c7c8f0e3" providerId="ADAL" clId="{7140B9B3-A142-4A37-8958-255C0D21A127}" dt="2022-02-14T07:24:00.129" v="3153" actId="26606"/>
          <ac:picMkLst>
            <pc:docMk/>
            <pc:sldMk cId="1004305280" sldId="335"/>
            <ac:picMk id="7" creationId="{72F01B7A-A7F1-414C-B4C8-3AAF22EAB9F3}"/>
          </ac:picMkLst>
        </pc:picChg>
      </pc:sldChg>
      <pc:sldChg chg="modSp new mod">
        <pc:chgData name="Tim Lagas" userId="dc19a49f-3731-4ec5-b698-cc42c7c8f0e3" providerId="ADAL" clId="{7140B9B3-A142-4A37-8958-255C0D21A127}" dt="2022-02-14T08:52:32.573" v="3508" actId="20577"/>
        <pc:sldMkLst>
          <pc:docMk/>
          <pc:sldMk cId="1364888011" sldId="336"/>
        </pc:sldMkLst>
        <pc:spChg chg="mod">
          <ac:chgData name="Tim Lagas" userId="dc19a49f-3731-4ec5-b698-cc42c7c8f0e3" providerId="ADAL" clId="{7140B9B3-A142-4A37-8958-255C0D21A127}" dt="2022-02-14T08:51:56.341" v="3424" actId="113"/>
          <ac:spMkLst>
            <pc:docMk/>
            <pc:sldMk cId="1364888011" sldId="336"/>
            <ac:spMk id="2" creationId="{B4B606C2-5BF9-4C01-B02F-0495AB573A26}"/>
          </ac:spMkLst>
        </pc:spChg>
        <pc:spChg chg="mod">
          <ac:chgData name="Tim Lagas" userId="dc19a49f-3731-4ec5-b698-cc42c7c8f0e3" providerId="ADAL" clId="{7140B9B3-A142-4A37-8958-255C0D21A127}" dt="2022-02-14T08:52:32.573" v="3508" actId="20577"/>
          <ac:spMkLst>
            <pc:docMk/>
            <pc:sldMk cId="1364888011" sldId="336"/>
            <ac:spMk id="3" creationId="{76D380B1-7184-4AD7-96A8-5D42114834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DA594-7058-473B-88B3-4A22686B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21E69A-CF44-4DF8-B604-A203F730D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35E3D8-662C-4941-A68D-E6F0435E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358C9D-9363-4915-ABB8-80D5D77F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6C4901-3A15-4F2C-BBFC-D359459B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77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9971B-2D91-4983-B1C4-DEC4B772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A3970D-504A-4630-A1B6-9575A2F4D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E1E420-8D9F-4148-9201-199EB7D9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FC950D-81C5-4374-B9AB-CFE18C2A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C28ED7-A86E-48CF-8DAE-633CC4FD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99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3CE85C1-E5A5-46AD-A7BF-0D303059D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CCE382-C15B-4B71-87D2-EDA915A58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9C9846-9FCA-4624-8208-0740313A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A858E3-32ED-4C30-9165-3B4ADA12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05B003-6E7E-4B2D-B786-C4D18FFA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49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F0549-37EF-428E-808A-364814BD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414206-C947-47B2-9C1B-94691D904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ECC6D-79EB-4698-812C-33843D1F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87C9AA-E8B3-4F84-A569-5D83D21D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CBF96-8458-47AC-8511-F35F0F91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38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37950-DCA3-42E4-9CD0-9CC649A4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3B278F-5F1A-4C65-9290-0FBD581A0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E19039-72A4-43BF-9348-16875F7C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E85A5D-B8C1-4A44-95AA-F56FE8DF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73E559-37BF-43F4-B9AE-50CFC619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08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CBD6A-C48D-4494-B984-1B1B61E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298484-89BF-43AA-B5BA-3C25ACF4D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2E5E4E-51CD-4C44-9232-722334E09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D1ECE9-0638-464B-914E-48956CA6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D56019-F774-4172-8615-AEA09066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9277B2-E1EF-4E3B-9617-1617F129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22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FE920-0E0C-4EFA-95AE-DC4884E4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11DB20-34CE-4647-B8D2-899008A1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4C7A7F-FD0E-4B61-B863-984CD8F3A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887B52-E625-426C-88F8-E2889C3D3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254FBD-6755-4833-8A5C-2B469AF6F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E9C1FF3-EF79-4D22-9673-8740144A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43D0DD-F848-4855-94FD-CB9E1C15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4EA60C7-93E5-418D-8FAB-9AE9226F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55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F3811-EB3D-4754-B368-F9B4B477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27BFF8-A1B1-420E-B009-043AEAA4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B490FF-0FBF-4012-BEAC-BCAFF241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A514DE-F108-4364-AFCA-F13566E5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15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E19B97-D9F7-4A40-9BAD-9A898963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20ACD3-335B-49DA-8CA0-FB15A507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314D97-5F00-40B3-85E6-37138931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77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9EABB-41C6-4F9C-9A4C-0251C140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37F4AF-C201-4F63-969B-D7BC38F0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5F1650-49AA-49CA-A00E-D6BDDC7D9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3B07C7-F86A-48C9-9CE5-7BF8680C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4DC5DE-61DE-4DC6-8F6C-3A1D50D5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B0B149-0623-47CC-A3C4-90A1C631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57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5F2D5-3E10-4951-99F1-1E09B52A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5BC833-031F-4D60-80D5-011229B51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DCD54F-BD9E-4E92-8260-383CC8F95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A11B7-D330-407F-964E-C3C0130C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11F95D-3C00-4C83-A56B-9FD56EB8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DC3A7C-CEB2-425D-ACD6-E3FAC06E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56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38219B3-0F62-47E9-BC44-D6DE37D8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222F90-4563-4F30-BB68-9F1D4EC4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E6D72-0BCD-47A1-852F-1A92EF558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D894-78DF-4FD3-8BBB-DFDFA0A0FB62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23E8F4-6117-4AFA-8B0F-9AB85ADB3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0B03F8-F114-4F19-BA4C-70DB6D131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770-3997-4584-8A49-233C761BF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4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cecreations.nl/2020/05/28/community-building-waarom-het-belangrijk-is-en-hoe-het-werkt/" TargetMode="External"/><Relationship Id="rId2" Type="http://schemas.openxmlformats.org/officeDocument/2006/relationships/hyperlink" Target="https://www.frankwatching.com/archive/2020/01/30/community-opzetten-succesvo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cecreations.nl/2020/05/10/het-effect-van-storytelling-op-de-emotionele-binding-tussen-de-doelgroep-en-je-mer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drock.nl/netflixtip-fyre-festival/" TargetMode="External"/><Relationship Id="rId2" Type="http://schemas.openxmlformats.org/officeDocument/2006/relationships/hyperlink" Target="https://www.adformatie.nl/pr/lessen-van-het-grootste-feest-nooit-gehoud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publitas.com/noordhoff-hoger-onderwijs/zo-organiseer-je-een-event-inkijkexemplaar/page/24-2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illetto.nl/blog/6-beste-manieren-om-de-doelgroep-voor-een-evenement-te-identificer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netflix.com/nl/title/8103527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derzoek: Facebook meest populaire platform om community te bouwen - inct">
            <a:extLst>
              <a:ext uri="{FF2B5EF4-FFF2-40B4-BE49-F238E27FC236}">
                <a16:creationId xmlns:a16="http://schemas.microsoft.com/office/drawing/2014/main" id="{CD40D178-525F-46BB-A37C-700DAB424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r="11273" b="-1"/>
          <a:stretch/>
        </p:blipFill>
        <p:spPr bwMode="auto"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munity of Practice doorbreekt organisatie silos | TeamPowr">
            <a:extLst>
              <a:ext uri="{FF2B5EF4-FFF2-40B4-BE49-F238E27FC236}">
                <a16:creationId xmlns:a16="http://schemas.microsoft.com/office/drawing/2014/main" id="{F9DDDA8E-4186-4C4B-BF4F-564F900C8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 r="-3" b="30565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jax hoopt volgend jaar weer op broodnodige steun eigen fans in Den Haag -  Ajax1.nl">
            <a:extLst>
              <a:ext uri="{FF2B5EF4-FFF2-40B4-BE49-F238E27FC236}">
                <a16:creationId xmlns:a16="http://schemas.microsoft.com/office/drawing/2014/main" id="{EDB5EBAD-B060-4DAF-BB5B-5AA7027F3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r="1301" b="3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Examples Of Community Success Measurements - National Volunteer And  Philanthropy Centre">
            <a:extLst>
              <a:ext uri="{FF2B5EF4-FFF2-40B4-BE49-F238E27FC236}">
                <a16:creationId xmlns:a16="http://schemas.microsoft.com/office/drawing/2014/main" id="{7BB4C9D5-6A0F-4119-A5F6-64C462FC5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r="14829"/>
          <a:stretch/>
        </p:blipFill>
        <p:spPr bwMode="auto"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189864"/>
            <a:ext cx="5520518" cy="2163872"/>
          </a:xfrm>
        </p:spPr>
        <p:txBody>
          <a:bodyPr anchor="t">
            <a:normAutofit/>
          </a:bodyPr>
          <a:lstStyle/>
          <a:p>
            <a:pPr algn="r"/>
            <a:r>
              <a:rPr lang="nl-NL" sz="5000" dirty="0">
                <a:solidFill>
                  <a:srgbClr val="7030A0"/>
                </a:solidFill>
              </a:rPr>
              <a:t>Eventpromotie</a:t>
            </a:r>
            <a:endParaRPr lang="nl-NL" sz="5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876" y="3304307"/>
            <a:ext cx="4234642" cy="826661"/>
          </a:xfrm>
        </p:spPr>
        <p:txBody>
          <a:bodyPr anchor="b">
            <a:normAutofit/>
          </a:bodyPr>
          <a:lstStyle/>
          <a:p>
            <a:pPr algn="r"/>
            <a:r>
              <a:rPr lang="nl-NL" dirty="0"/>
              <a:t>De community verbonden</a:t>
            </a:r>
          </a:p>
        </p:txBody>
      </p:sp>
      <p:pic>
        <p:nvPicPr>
          <p:cNvPr id="1032" name="Picture 8" descr="Scouting Hoogeveen 75 jaar: &amp;#39;We zijn er trots op dat we buitenbeentjes  zijn&amp;#39; - RTV Drenthe">
            <a:extLst>
              <a:ext uri="{FF2B5EF4-FFF2-40B4-BE49-F238E27FC236}">
                <a16:creationId xmlns:a16="http://schemas.microsoft.com/office/drawing/2014/main" id="{D409BE35-6E89-4F07-BF72-7B96A8E93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5" b="3"/>
          <a:stretch/>
        </p:blipFill>
        <p:spPr bwMode="auto"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B1060-59FB-4F74-8D53-2D6FE38F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2439"/>
          </a:xfrm>
        </p:spPr>
        <p:txBody>
          <a:bodyPr>
            <a:normAutofit/>
          </a:bodyPr>
          <a:lstStyle/>
          <a:p>
            <a:r>
              <a:rPr lang="nl-NL" b="1" dirty="0"/>
              <a:t>Leesopdracht 2 - </a:t>
            </a:r>
            <a:r>
              <a:rPr lang="nl-NL" dirty="0"/>
              <a:t>tijdens </a:t>
            </a:r>
            <a:r>
              <a:rPr lang="nl-NL" dirty="0" err="1"/>
              <a:t>Fyre</a:t>
            </a:r>
            <a:r>
              <a:rPr lang="nl-NL" dirty="0"/>
              <a:t> </a:t>
            </a:r>
            <a:r>
              <a:rPr lang="nl-NL" dirty="0" err="1"/>
              <a:t>docu</a:t>
            </a:r>
            <a:br>
              <a:rPr lang="nl-NL" dirty="0"/>
            </a:br>
            <a:r>
              <a:rPr lang="nl-NL" i="1" dirty="0"/>
              <a:t>Hoe bouw je een community?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6521DE-1F85-4848-8C2A-DABA8EAB5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564"/>
            <a:ext cx="10515600" cy="384939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Lees onderstaand artikel</a:t>
            </a:r>
          </a:p>
          <a:p>
            <a:pPr marL="0" indent="0">
              <a:buNone/>
            </a:pPr>
            <a:r>
              <a:rPr lang="nl-NL" sz="2200" i="1" dirty="0"/>
              <a:t>Leestijd: 4 minuten</a:t>
            </a: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3"/>
              </a:rPr>
              <a:t>Community Building: waarom het belangrijk is en hoe het werkt — Ace </a:t>
            </a:r>
            <a:r>
              <a:rPr lang="nl-NL" dirty="0" err="1">
                <a:hlinkClick r:id="rId3"/>
              </a:rPr>
              <a:t>Creations</a:t>
            </a:r>
            <a:r>
              <a:rPr lang="nl-NL" dirty="0">
                <a:hlinkClick r:id="rId3"/>
              </a:rPr>
              <a:t>: het marketingbureau voor impactvolle &amp; aansprekende merkactivatie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226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0BF3D-E5DD-45CC-AE4B-4B9EA1F6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Leesopdracht 3 - </a:t>
            </a:r>
            <a:r>
              <a:rPr lang="nl-NL" dirty="0"/>
              <a:t>tijdens </a:t>
            </a:r>
            <a:r>
              <a:rPr lang="nl-NL" dirty="0" err="1"/>
              <a:t>Fyre</a:t>
            </a:r>
            <a:r>
              <a:rPr lang="nl-NL" dirty="0"/>
              <a:t> </a:t>
            </a:r>
            <a:r>
              <a:rPr lang="nl-NL" dirty="0" err="1"/>
              <a:t>docu</a:t>
            </a:r>
            <a:br>
              <a:rPr lang="nl-NL" dirty="0"/>
            </a:br>
            <a:r>
              <a:rPr lang="nl-NL" dirty="0"/>
              <a:t>Storytelling en community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6C6702-B6C0-4302-B5EB-C1AFFF03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Lees onderstaand artikel</a:t>
            </a:r>
          </a:p>
          <a:p>
            <a:pPr marL="0" indent="0">
              <a:buNone/>
            </a:pPr>
            <a:r>
              <a:rPr lang="nl-NL" sz="2200" i="1" dirty="0"/>
              <a:t>Leestijd: 2 minuten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Het effect van storytelling op de emotionele binding tussen de doelgroep en je merk — Ace </a:t>
            </a:r>
            <a:r>
              <a:rPr lang="nl-NL" dirty="0" err="1">
                <a:hlinkClick r:id="rId2"/>
              </a:rPr>
              <a:t>Creations</a:t>
            </a:r>
            <a:r>
              <a:rPr lang="nl-NL" dirty="0">
                <a:hlinkClick r:id="rId2"/>
              </a:rPr>
              <a:t>: het marketingbureau voor impactvolle &amp; aansprekende merkactivatie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6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0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84C7D6-57F2-4F3A-8CFB-4D3E539D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Wat vond je er van?</a:t>
            </a:r>
          </a:p>
        </p:txBody>
      </p:sp>
      <p:sp>
        <p:nvSpPr>
          <p:cNvPr id="1033" name="Rectangle 7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What We Learnt from the Netflix Fyre Documentary - Festicket Magazine">
            <a:extLst>
              <a:ext uri="{FF2B5EF4-FFF2-40B4-BE49-F238E27FC236}">
                <a16:creationId xmlns:a16="http://schemas.microsoft.com/office/drawing/2014/main" id="{1BFFC8B9-F3AB-49E4-A505-B6DB1BF26F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158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3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02021-ADBD-4C5B-B5B6-6E7F834F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lees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29DC9C-0866-4C1A-9539-B2BD135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Lees onderstaande artikelen</a:t>
            </a:r>
          </a:p>
          <a:p>
            <a:pPr marL="0" indent="0">
              <a:buNone/>
            </a:pPr>
            <a:br>
              <a:rPr lang="nl-N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hlinkClick r:id="rId2"/>
              </a:rPr>
              <a:t>https://www.adformatie.nl/pr/lessen-van-het-grootste-feest-nooit-gehouden</a:t>
            </a:r>
            <a:r>
              <a:rPr lang="nl-NL" sz="2000" dirty="0"/>
              <a:t> </a:t>
            </a:r>
            <a:br>
              <a:rPr lang="nl-NL" sz="2000" dirty="0"/>
            </a:br>
            <a:endParaRPr lang="nl-NL" sz="2000" dirty="0"/>
          </a:p>
          <a:p>
            <a:pPr marL="0" indent="0">
              <a:buNone/>
            </a:pPr>
            <a:r>
              <a:rPr lang="nl-NL" sz="2000" dirty="0"/>
              <a:t>en</a:t>
            </a:r>
            <a:br>
              <a:rPr lang="nl-NL" sz="2000" dirty="0"/>
            </a:br>
            <a:endParaRPr lang="nl-NL" sz="2000" dirty="0"/>
          </a:p>
          <a:p>
            <a:pPr marL="0" indent="0">
              <a:buNone/>
            </a:pPr>
            <a:r>
              <a:rPr lang="nl-NL" sz="2000" dirty="0">
                <a:hlinkClick r:id="rId3"/>
              </a:rPr>
              <a:t>https://www.bedrock.nl/netflixtip-fyre-festival/</a:t>
            </a:r>
            <a:r>
              <a:rPr lang="nl-NL" sz="2000" dirty="0"/>
              <a:t> </a:t>
            </a:r>
          </a:p>
          <a:p>
            <a:pPr marL="0" indent="0">
              <a:buNone/>
            </a:pPr>
            <a:endParaRPr lang="nl-N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4297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9BF25-161B-4945-8FA6-25360497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2: doelgroep bepaling 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194A69-96CA-44CA-9BC6-87E60D733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Lees 1.3, 1.3.1, 1.3.2, 1.3.3</a:t>
            </a:r>
          </a:p>
          <a:p>
            <a:pPr marL="0" indent="0">
              <a:buNone/>
            </a:pPr>
            <a:r>
              <a:rPr lang="nl-NL" sz="2200" i="1" dirty="0"/>
              <a:t>Leestijd: 6 minuten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Noordhoff Hoger Onderwijs - Zo organiseer je een event inkijkexemplaar - Pagina 24-25 (publitas.com)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377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A87C0-F8ED-4317-AD1F-BCCCDE87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 3: definities opzoeken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AACB17-6E79-4C61-9E8A-741C393F4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b="1" dirty="0"/>
              <a:t>Definities</a:t>
            </a:r>
          </a:p>
          <a:p>
            <a:r>
              <a:rPr lang="nl-NL" dirty="0" err="1"/>
              <a:t>Advertorial</a:t>
            </a:r>
            <a:endParaRPr lang="nl-NL" dirty="0"/>
          </a:p>
          <a:p>
            <a:r>
              <a:rPr lang="nl-NL" dirty="0"/>
              <a:t>Editorial</a:t>
            </a:r>
          </a:p>
          <a:p>
            <a:r>
              <a:rPr lang="nl-NL" dirty="0"/>
              <a:t>Advertentie</a:t>
            </a:r>
          </a:p>
          <a:p>
            <a:r>
              <a:rPr lang="nl-NL" dirty="0"/>
              <a:t>Social media / </a:t>
            </a:r>
            <a:r>
              <a:rPr lang="nl-NL" dirty="0" err="1"/>
              <a:t>influencer</a:t>
            </a:r>
            <a:endParaRPr lang="nl-NL" dirty="0"/>
          </a:p>
          <a:p>
            <a:r>
              <a:rPr lang="nl-NL" dirty="0" err="1"/>
              <a:t>Buzz</a:t>
            </a:r>
            <a:r>
              <a:rPr lang="nl-NL" dirty="0"/>
              <a:t> / </a:t>
            </a:r>
            <a:r>
              <a:rPr lang="nl-NL" dirty="0" err="1"/>
              <a:t>viral</a:t>
            </a:r>
            <a:endParaRPr lang="nl-NL" dirty="0"/>
          </a:p>
          <a:p>
            <a:r>
              <a:rPr lang="nl-NL" dirty="0"/>
              <a:t>Customer </a:t>
            </a:r>
            <a:r>
              <a:rPr lang="nl-NL" dirty="0" err="1"/>
              <a:t>Journey</a:t>
            </a:r>
            <a:endParaRPr lang="nl-NL" dirty="0"/>
          </a:p>
          <a:p>
            <a:r>
              <a:rPr lang="nl-NL" dirty="0"/>
              <a:t>Aansprakelijkheid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Zoek deze definities op. Individueel of in duo’s (afhankelijk of jullie er allemaal zijn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Vul in wat je gevonden hebt in de </a:t>
            </a:r>
            <a:r>
              <a:rPr lang="nl-NL" dirty="0" err="1">
                <a:sym typeface="Wingdings" panose="05000000000000000000" pitchFamily="2" charset="2"/>
              </a:rPr>
              <a:t>Powerpoint</a:t>
            </a:r>
            <a:r>
              <a:rPr lang="nl-NL" dirty="0">
                <a:sym typeface="Wingdings" panose="05000000000000000000" pitchFamily="2" charset="2"/>
              </a:rPr>
              <a:t> ‘Definities promotiemiddelen’. Te vinden in Teams, onder DCV &gt; bestanden.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We bespreken dit samen. Leg uit wat je gevonden hebt.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Dit bestand komt ingevuld op Wiki te staan.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38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2F01B7A-A7F1-414C-B4C8-3AAF22EAB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1844675"/>
            <a:ext cx="4449763" cy="4449763"/>
          </a:xfrm>
          <a:prstGeom prst="rect">
            <a:avLst/>
          </a:prstGeom>
        </p:spPr>
      </p:pic>
      <p:pic>
        <p:nvPicPr>
          <p:cNvPr id="5" name="Tijdelijke aanduiding voor inhoud 4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D61469BB-A4CD-4D4A-A33A-C1E8A09A4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3" y="1844675"/>
            <a:ext cx="4449763" cy="444976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54C2E5-7DAB-472D-8FD3-E938D4C4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100430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2 – Eventmanagement voor communities 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cs typeface="Arial"/>
              </a:rPr>
              <a:t>Promotie marketing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cs typeface="Arial"/>
              </a:rPr>
              <a:t>Social media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journey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Inleven in de bezoeker/klant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Influencer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Doelgroepbepaling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Eventmarketing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Aansprakelijkheid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Advertorial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Advertentie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Editorial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80920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swering &amp;#39;how are you&amp;#39; amid COVID-19 and election stress - Los Angeles  Times">
            <a:extLst>
              <a:ext uri="{FF2B5EF4-FFF2-40B4-BE49-F238E27FC236}">
                <a16:creationId xmlns:a16="http://schemas.microsoft.com/office/drawing/2014/main" id="{DBC63F31-1AB2-4BE7-9AC2-638CCB41A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8413" b="-1"/>
          <a:stretch/>
        </p:blipFill>
        <p:spPr bwMode="auto">
          <a:xfrm>
            <a:off x="20" y="431"/>
            <a:ext cx="8684206" cy="68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5324A0-832C-4BF0-9E6C-7BAE65166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75" y="652220"/>
            <a:ext cx="2942813" cy="5553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Wil je </a:t>
            </a:r>
            <a:r>
              <a:rPr lang="en-US" sz="2000" b="1" dirty="0" err="1"/>
              <a:t>iets</a:t>
            </a:r>
            <a:r>
              <a:rPr lang="en-US" sz="2000" b="1" dirty="0"/>
              <a:t> </a:t>
            </a:r>
            <a:r>
              <a:rPr lang="en-US" sz="2000" b="1" dirty="0" err="1"/>
              <a:t>delen</a:t>
            </a:r>
            <a:r>
              <a:rPr lang="en-US" sz="2000" b="1" dirty="0"/>
              <a:t>?</a:t>
            </a:r>
            <a:br>
              <a:rPr lang="en-US" sz="2000" dirty="0"/>
            </a:br>
            <a:r>
              <a:rPr lang="en-US" sz="2000" dirty="0" err="1"/>
              <a:t>positief</a:t>
            </a:r>
            <a:r>
              <a:rPr lang="en-US" sz="2000" dirty="0"/>
              <a:t>…</a:t>
            </a:r>
            <a:br>
              <a:rPr lang="en-US" sz="2000" dirty="0"/>
            </a:br>
            <a:r>
              <a:rPr lang="en-US" sz="2000" dirty="0"/>
              <a:t>minder </a:t>
            </a:r>
            <a:r>
              <a:rPr lang="en-US" sz="2000" dirty="0" err="1"/>
              <a:t>positief</a:t>
            </a:r>
            <a:r>
              <a:rPr lang="en-US" sz="2000" dirty="0"/>
              <a:t>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Hoe was je weekend?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err="1"/>
              <a:t>Iets</a:t>
            </a:r>
            <a:r>
              <a:rPr lang="en-US" sz="2000" b="1" dirty="0"/>
              <a:t> </a:t>
            </a:r>
            <a:r>
              <a:rPr lang="en-US" sz="2000" b="1" dirty="0" err="1"/>
              <a:t>waar</a:t>
            </a:r>
            <a:r>
              <a:rPr lang="en-US" sz="2000" b="1" dirty="0"/>
              <a:t> </a:t>
            </a:r>
            <a:r>
              <a:rPr lang="en-US" sz="2000" b="1" dirty="0" err="1"/>
              <a:t>ik</a:t>
            </a:r>
            <a:r>
              <a:rPr lang="en-US" sz="2000" b="1" dirty="0"/>
              <a:t>/</a:t>
            </a:r>
            <a:r>
              <a:rPr lang="en-US" sz="2000" b="1" dirty="0" err="1"/>
              <a:t>wij</a:t>
            </a:r>
            <a:r>
              <a:rPr lang="en-US" sz="2000" b="1" dirty="0"/>
              <a:t> </a:t>
            </a:r>
            <a:r>
              <a:rPr lang="en-US" sz="2000" b="1" dirty="0" err="1"/>
              <a:t>rekening</a:t>
            </a:r>
            <a:r>
              <a:rPr lang="en-US" sz="2000" b="1" dirty="0"/>
              <a:t> mee </a:t>
            </a:r>
            <a:r>
              <a:rPr lang="en-US" sz="2000" b="1" dirty="0" err="1"/>
              <a:t>moeten</a:t>
            </a:r>
            <a:r>
              <a:rPr lang="en-US" sz="2000" b="1" dirty="0"/>
              <a:t> </a:t>
            </a:r>
            <a:r>
              <a:rPr lang="en-US" sz="2000" b="1" dirty="0" err="1"/>
              <a:t>houden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Hoe </a:t>
            </a:r>
            <a:r>
              <a:rPr lang="en-US" sz="2000" b="1" dirty="0" err="1"/>
              <a:t>laat</a:t>
            </a:r>
            <a:r>
              <a:rPr lang="en-US" sz="2000" b="1" dirty="0"/>
              <a:t> </a:t>
            </a:r>
            <a:r>
              <a:rPr lang="en-US" sz="2000" b="1" dirty="0" err="1"/>
              <a:t>houden</a:t>
            </a:r>
            <a:r>
              <a:rPr lang="en-US" sz="2000" b="1" dirty="0"/>
              <a:t> we </a:t>
            </a:r>
            <a:r>
              <a:rPr lang="en-US" sz="2000" b="1" dirty="0" err="1"/>
              <a:t>pauze</a:t>
            </a:r>
            <a:r>
              <a:rPr lang="en-US" sz="2000" b="1" dirty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87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C48B6-3F4C-4779-9A81-748058A4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Leerdoelen van 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847D94-6F2A-4BF7-B814-2F7E31A80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Leg kort uit</a:t>
            </a:r>
          </a:p>
          <a:p>
            <a:r>
              <a:rPr lang="nl-NL" dirty="0"/>
              <a:t>Wat is een community</a:t>
            </a:r>
          </a:p>
          <a:p>
            <a:r>
              <a:rPr lang="nl-NL" dirty="0"/>
              <a:t>Wat is een stakeholder en noem </a:t>
            </a:r>
            <a:r>
              <a:rPr lang="nl-NL"/>
              <a:t>een voorbeeld</a:t>
            </a:r>
            <a:endParaRPr lang="nl-NL" dirty="0"/>
          </a:p>
          <a:p>
            <a:r>
              <a:rPr lang="nl-NL" dirty="0"/>
              <a:t>Weet je wat doelgroep bepaling is.</a:t>
            </a:r>
          </a:p>
          <a:p>
            <a:r>
              <a:rPr lang="nl-NL" dirty="0"/>
              <a:t>Kan je de doelgroep bepalen van een evenement.</a:t>
            </a:r>
          </a:p>
          <a:p>
            <a:r>
              <a:rPr lang="nl-NL" dirty="0"/>
              <a:t>Kan je de secundaire doelgroep benoemen van een evenement.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389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Leerdoelen - les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Weet je wat promotie marketing is.</a:t>
            </a:r>
          </a:p>
          <a:p>
            <a:r>
              <a:rPr lang="nl-NL" dirty="0"/>
              <a:t>Kan je verschillende middelen te noemen voor promotie marketing.</a:t>
            </a:r>
          </a:p>
          <a:p>
            <a:r>
              <a:rPr lang="nl-NL" dirty="0"/>
              <a:t>Kan je uitleggen wat de customer </a:t>
            </a:r>
            <a:r>
              <a:rPr lang="nl-NL" dirty="0" err="1"/>
              <a:t>journey</a:t>
            </a:r>
            <a:r>
              <a:rPr lang="nl-NL" dirty="0"/>
              <a:t> is.</a:t>
            </a:r>
          </a:p>
          <a:p>
            <a:r>
              <a:rPr lang="nl-NL" dirty="0"/>
              <a:t>Weet je wat aansprakelijkheid is en kan je een voorbeeld geven.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587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606C2-5BF9-4C01-B02F-0495AB57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380B1-7184-4AD7-96A8-5D421148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Documentaire kijken</a:t>
            </a:r>
          </a:p>
          <a:p>
            <a:r>
              <a:rPr lang="nl-NL" dirty="0"/>
              <a:t>Lezen</a:t>
            </a:r>
          </a:p>
          <a:p>
            <a:r>
              <a:rPr lang="nl-NL" dirty="0"/>
              <a:t>Vragen beantwoorden</a:t>
            </a:r>
          </a:p>
          <a:p>
            <a:r>
              <a:rPr lang="nl-NL" dirty="0"/>
              <a:t>Theorie opzoeken</a:t>
            </a:r>
          </a:p>
          <a:p>
            <a:r>
              <a:rPr lang="nl-NL" dirty="0"/>
              <a:t>Bespreken</a:t>
            </a:r>
          </a:p>
        </p:txBody>
      </p:sp>
    </p:spTree>
    <p:extLst>
      <p:ext uri="{BB962C8B-B14F-4D97-AF65-F5344CB8AC3E}">
        <p14:creationId xmlns:p14="http://schemas.microsoft.com/office/powerpoint/2010/main" val="136488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D50ED-62AC-4F0A-B525-0A92BF55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Leesopdracht 1 - </a:t>
            </a:r>
            <a:r>
              <a:rPr lang="nl-NL" dirty="0"/>
              <a:t>voor </a:t>
            </a:r>
            <a:r>
              <a:rPr lang="nl-NL" dirty="0" err="1"/>
              <a:t>Fyre</a:t>
            </a:r>
            <a:r>
              <a:rPr lang="nl-NL" dirty="0"/>
              <a:t> </a:t>
            </a:r>
            <a:r>
              <a:rPr lang="nl-NL" dirty="0" err="1"/>
              <a:t>docu</a:t>
            </a:r>
            <a:br>
              <a:rPr lang="nl-NL" dirty="0"/>
            </a:br>
            <a:r>
              <a:rPr lang="nl-NL" dirty="0" err="1"/>
              <a:t>Doelgroepbepaling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90343-ACB4-42DE-A946-FD35C5585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Lees dit artikel.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Leesduur: 3 minuten</a:t>
            </a: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6 Beste Manieren om de Doelgroep voor een Evenement te Identificeren - </a:t>
            </a:r>
            <a:r>
              <a:rPr lang="nl-NL" dirty="0" err="1">
                <a:hlinkClick r:id="rId2"/>
              </a:rPr>
              <a:t>Billetto</a:t>
            </a:r>
            <a:r>
              <a:rPr lang="nl-NL" dirty="0">
                <a:hlinkClick r:id="rId2"/>
              </a:rPr>
              <a:t> Blog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43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D6278-BC80-414F-9D96-8D7F63C4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875A99-ADA1-461D-BBC9-307FF8EF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Open Wiki.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Open bestand: ‘Les 2 – vragen over </a:t>
            </a:r>
            <a:r>
              <a:rPr lang="nl-NL" dirty="0" err="1"/>
              <a:t>Fyre</a:t>
            </a:r>
            <a:r>
              <a:rPr lang="nl-NL" dirty="0"/>
              <a:t> documentaire’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Lees de vragen door. Probeer deze vragen in je achterhoofd te houden tijdens het kijken.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 </a:t>
            </a:r>
            <a:r>
              <a:rPr lang="nl-NL" dirty="0" err="1"/>
              <a:t>docu</a:t>
            </a:r>
            <a:r>
              <a:rPr lang="nl-NL" dirty="0"/>
              <a:t> pauzeren we regelmatig bespreken we tussen door klassikaal de vragen. 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74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2EBADA-CB93-426F-A5B0-720D84CF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500" dirty="0">
                <a:hlinkClick r:id="rId2"/>
              </a:rPr>
              <a:t>FYRE: The Greatest Party That Never Happened | </a:t>
            </a:r>
            <a:r>
              <a:rPr lang="en-US" sz="2500" dirty="0" err="1">
                <a:hlinkClick r:id="rId2"/>
              </a:rPr>
              <a:t>Officiële</a:t>
            </a:r>
            <a:r>
              <a:rPr lang="en-US" sz="2500" dirty="0">
                <a:hlinkClick r:id="rId2"/>
              </a:rPr>
              <a:t> Netflix-website</a:t>
            </a:r>
            <a:br>
              <a:rPr lang="nl-NL" sz="2500" dirty="0"/>
            </a:br>
            <a:endParaRPr lang="nl-NL" sz="2500" dirty="0"/>
          </a:p>
        </p:txBody>
      </p:sp>
      <p:sp>
        <p:nvSpPr>
          <p:cNvPr id="10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CC51D5-B850-4837-B2FF-CE67A5D5B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2872899"/>
            <a:ext cx="4895273" cy="33206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2000" dirty="0"/>
              <a:t>“Een festival dat werd aangekondigd als a ‘</a:t>
            </a:r>
            <a:r>
              <a:rPr lang="nl-NL" sz="2000" dirty="0" err="1"/>
              <a:t>once</a:t>
            </a:r>
            <a:r>
              <a:rPr lang="nl-NL" sz="2000" dirty="0"/>
              <a:t> in a </a:t>
            </a:r>
            <a:r>
              <a:rPr lang="nl-NL" sz="2000" dirty="0" err="1"/>
              <a:t>lifetime</a:t>
            </a:r>
            <a:r>
              <a:rPr lang="nl-NL" sz="2000" dirty="0"/>
              <a:t> </a:t>
            </a:r>
            <a:r>
              <a:rPr lang="nl-NL" sz="2000" dirty="0" err="1"/>
              <a:t>experience</a:t>
            </a:r>
            <a:r>
              <a:rPr lang="nl-NL" sz="2000" dirty="0"/>
              <a:t>’. </a:t>
            </a:r>
            <a:br>
              <a:rPr lang="nl-NL" sz="2000" dirty="0"/>
            </a:br>
            <a:r>
              <a:rPr lang="nl-NL" sz="2000" dirty="0"/>
              <a:t>De meest populaire </a:t>
            </a:r>
            <a:r>
              <a:rPr lang="nl-NL" sz="2000" dirty="0" err="1"/>
              <a:t>influencers</a:t>
            </a:r>
            <a:r>
              <a:rPr lang="nl-NL" sz="2000" dirty="0"/>
              <a:t> van de wereld, exclusiviteit, jachten, champagne en eten op sterrenrestaurantniveau, en dat allemaal tegen een decor van een prachtig </a:t>
            </a:r>
            <a:r>
              <a:rPr lang="nl-NL" sz="2000" dirty="0" err="1"/>
              <a:t>bountyeiland</a:t>
            </a:r>
            <a:r>
              <a:rPr lang="nl-NL" sz="2000" dirty="0"/>
              <a:t>. </a:t>
            </a:r>
            <a:br>
              <a:rPr lang="nl-NL" sz="2000" dirty="0"/>
            </a:br>
            <a:r>
              <a:rPr lang="nl-NL" sz="2000" dirty="0"/>
              <a:t>Zoals Ja </a:t>
            </a:r>
            <a:r>
              <a:rPr lang="nl-NL" sz="2000" dirty="0" err="1"/>
              <a:t>Rule</a:t>
            </a:r>
            <a:r>
              <a:rPr lang="nl-NL" sz="2000" dirty="0"/>
              <a:t> zelf zegt in de documentaire: ‘Here is </a:t>
            </a:r>
            <a:r>
              <a:rPr lang="nl-NL" sz="2000" dirty="0" err="1"/>
              <a:t>to</a:t>
            </a:r>
            <a:r>
              <a:rPr lang="nl-NL" sz="2000" dirty="0"/>
              <a:t> living like </a:t>
            </a:r>
            <a:r>
              <a:rPr lang="nl-NL" sz="2000" dirty="0" err="1"/>
              <a:t>moviestars</a:t>
            </a:r>
            <a:r>
              <a:rPr lang="nl-NL" sz="2000" dirty="0"/>
              <a:t>, </a:t>
            </a:r>
            <a:r>
              <a:rPr lang="nl-NL" sz="2000" dirty="0" err="1"/>
              <a:t>partying</a:t>
            </a:r>
            <a:r>
              <a:rPr lang="nl-NL" sz="2000" dirty="0"/>
              <a:t> like </a:t>
            </a:r>
            <a:r>
              <a:rPr lang="nl-NL" sz="2000" dirty="0" err="1"/>
              <a:t>rockstars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fucking</a:t>
            </a:r>
            <a:r>
              <a:rPr lang="nl-NL" sz="2000" dirty="0"/>
              <a:t> like </a:t>
            </a:r>
            <a:r>
              <a:rPr lang="nl-NL" sz="2000" dirty="0" err="1"/>
              <a:t>pornstars</a:t>
            </a:r>
            <a:r>
              <a:rPr lang="nl-NL" sz="2000" dirty="0"/>
              <a:t>’. </a:t>
            </a:r>
            <a:br>
              <a:rPr lang="nl-NL" sz="2000" dirty="0"/>
            </a:br>
            <a:r>
              <a:rPr lang="nl-NL" sz="2000" dirty="0"/>
              <a:t>Ofwel, de leven, in </a:t>
            </a:r>
            <a:r>
              <a:rPr lang="nl-NL" sz="2000" dirty="0" err="1"/>
              <a:t>millennial</a:t>
            </a:r>
            <a:r>
              <a:rPr lang="nl-NL" sz="2000" dirty="0"/>
              <a:t>-Nederlands.”</a:t>
            </a:r>
          </a:p>
        </p:txBody>
      </p:sp>
      <p:pic>
        <p:nvPicPr>
          <p:cNvPr id="1026" name="Picture 2" descr="What We Learnt from the Netflix Fyre Documentary - Festicket Magazine">
            <a:extLst>
              <a:ext uri="{FF2B5EF4-FFF2-40B4-BE49-F238E27FC236}">
                <a16:creationId xmlns:a16="http://schemas.microsoft.com/office/drawing/2014/main" id="{88F1C76E-611A-44C6-A2CF-BF03A8AD4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660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596</Words>
  <Application>Microsoft Office PowerPoint</Application>
  <PresentationFormat>Breedbeeld</PresentationFormat>
  <Paragraphs>111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Kantoorthema</vt:lpstr>
      <vt:lpstr>Eventpromotie</vt:lpstr>
      <vt:lpstr>PowerPoint-presentatie</vt:lpstr>
      <vt:lpstr>PowerPoint-presentatie</vt:lpstr>
      <vt:lpstr>Leerdoelen van vorige les</vt:lpstr>
      <vt:lpstr>Leerdoelen - les 2</vt:lpstr>
      <vt:lpstr>Vandaag</vt:lpstr>
      <vt:lpstr>Leesopdracht 1 - voor Fyre docu Doelgroepbepaling</vt:lpstr>
      <vt:lpstr>Opdracht 1</vt:lpstr>
      <vt:lpstr>FYRE: The Greatest Party That Never Happened | Officiële Netflix-website </vt:lpstr>
      <vt:lpstr>Leesopdracht 2 - tijdens Fyre docu Hoe bouw je een community?</vt:lpstr>
      <vt:lpstr>Leesopdracht 3 - tijdens Fyre docu Storytelling en community</vt:lpstr>
      <vt:lpstr>Wat vond je er van?</vt:lpstr>
      <vt:lpstr>Opdracht: lees</vt:lpstr>
      <vt:lpstr>Opdracht 2: doelgroep bepaling vervolg</vt:lpstr>
      <vt:lpstr>Opdracht 3: definities opzoeken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Community Verbonden</dc:title>
  <dc:creator>Tim Lagas</dc:creator>
  <cp:lastModifiedBy>Tim Lagas</cp:lastModifiedBy>
  <cp:revision>1</cp:revision>
  <dcterms:created xsi:type="dcterms:W3CDTF">2022-02-07T13:42:07Z</dcterms:created>
  <dcterms:modified xsi:type="dcterms:W3CDTF">2022-02-14T08:52:38Z</dcterms:modified>
</cp:coreProperties>
</file>