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13"/>
  </p:notesMasterIdLst>
  <p:handoutMasterIdLst>
    <p:handoutMasterId r:id="rId14"/>
  </p:handoutMasterIdLst>
  <p:sldIdLst>
    <p:sldId id="256" r:id="rId5"/>
    <p:sldId id="266" r:id="rId6"/>
    <p:sldId id="262" r:id="rId7"/>
    <p:sldId id="259" r:id="rId8"/>
    <p:sldId id="268" r:id="rId9"/>
    <p:sldId id="269" r:id="rId10"/>
    <p:sldId id="260" r:id="rId11"/>
    <p:sldId id="267" r:id="rId12"/>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Eysink Smeets" initials="IES" lastIdx="1" clrIdx="0">
    <p:extLst>
      <p:ext uri="{19B8F6BF-5375-455C-9EA6-DF929625EA0E}">
        <p15:presenceInfo xmlns:p15="http://schemas.microsoft.com/office/powerpoint/2012/main" userId="3a2d9bb19ce64e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Eysink Smeets" userId="3a2d9bb19ce64eb5" providerId="LiveId" clId="{DA4A3FCD-802E-44B7-B329-DD583A2D65D4}"/>
    <pc:docChg chg="undo custSel addSld delSld modSld">
      <pc:chgData name="Irene Eysink Smeets" userId="3a2d9bb19ce64eb5" providerId="LiveId" clId="{DA4A3FCD-802E-44B7-B329-DD583A2D65D4}" dt="2022-02-10T10:50:10.408" v="991" actId="20577"/>
      <pc:docMkLst>
        <pc:docMk/>
      </pc:docMkLst>
      <pc:sldChg chg="addSp delSp modSp mod delAnim modNotesTx">
        <pc:chgData name="Irene Eysink Smeets" userId="3a2d9bb19ce64eb5" providerId="LiveId" clId="{DA4A3FCD-802E-44B7-B329-DD583A2D65D4}" dt="2022-02-03T15:30:18.116" v="955"/>
        <pc:sldMkLst>
          <pc:docMk/>
          <pc:sldMk cId="4270641933" sldId="259"/>
        </pc:sldMkLst>
        <pc:spChg chg="mod">
          <ac:chgData name="Irene Eysink Smeets" userId="3a2d9bb19ce64eb5" providerId="LiveId" clId="{DA4A3FCD-802E-44B7-B329-DD583A2D65D4}" dt="2022-02-03T15:12:08.391" v="663" actId="20577"/>
          <ac:spMkLst>
            <pc:docMk/>
            <pc:sldMk cId="4270641933" sldId="259"/>
            <ac:spMk id="2" creationId="{F990FFBA-DDAE-4248-B30B-2821CE5E9396}"/>
          </ac:spMkLst>
        </pc:spChg>
        <pc:spChg chg="add del mod">
          <ac:chgData name="Irene Eysink Smeets" userId="3a2d9bb19ce64eb5" providerId="LiveId" clId="{DA4A3FCD-802E-44B7-B329-DD583A2D65D4}" dt="2022-02-03T15:30:18.116" v="955"/>
          <ac:spMkLst>
            <pc:docMk/>
            <pc:sldMk cId="4270641933" sldId="259"/>
            <ac:spMk id="3" creationId="{867354E0-0520-46E1-A178-15EECBE0A819}"/>
          </ac:spMkLst>
        </pc:spChg>
        <pc:spChg chg="mod">
          <ac:chgData name="Irene Eysink Smeets" userId="3a2d9bb19ce64eb5" providerId="LiveId" clId="{DA4A3FCD-802E-44B7-B329-DD583A2D65D4}" dt="2022-02-03T15:12:27.011" v="711" actId="20577"/>
          <ac:spMkLst>
            <pc:docMk/>
            <pc:sldMk cId="4270641933" sldId="259"/>
            <ac:spMk id="5" creationId="{A78942C2-ED54-4643-8EF1-90F7D5235437}"/>
          </ac:spMkLst>
        </pc:spChg>
        <pc:spChg chg="del">
          <ac:chgData name="Irene Eysink Smeets" userId="3a2d9bb19ce64eb5" providerId="LiveId" clId="{DA4A3FCD-802E-44B7-B329-DD583A2D65D4}" dt="2022-02-03T15:08:53.860" v="492" actId="478"/>
          <ac:spMkLst>
            <pc:docMk/>
            <pc:sldMk cId="4270641933" sldId="259"/>
            <ac:spMk id="18" creationId="{11BFEB68-7099-4153-A0D1-759D17070A43}"/>
          </ac:spMkLst>
        </pc:spChg>
        <pc:spChg chg="del">
          <ac:chgData name="Irene Eysink Smeets" userId="3a2d9bb19ce64eb5" providerId="LiveId" clId="{DA4A3FCD-802E-44B7-B329-DD583A2D65D4}" dt="2022-02-03T15:08:58.251" v="494" actId="478"/>
          <ac:spMkLst>
            <pc:docMk/>
            <pc:sldMk cId="4270641933" sldId="259"/>
            <ac:spMk id="20" creationId="{CE768FE2-5A01-4694-A101-B95929B2B599}"/>
          </ac:spMkLst>
        </pc:spChg>
        <pc:graphicFrameChg chg="mod">
          <ac:chgData name="Irene Eysink Smeets" userId="3a2d9bb19ce64eb5" providerId="LiveId" clId="{DA4A3FCD-802E-44B7-B329-DD583A2D65D4}" dt="2022-02-03T15:12:00.157" v="659" actId="14100"/>
          <ac:graphicFrameMkLst>
            <pc:docMk/>
            <pc:sldMk cId="4270641933" sldId="259"/>
            <ac:graphicFrameMk id="7" creationId="{8397B61E-9AEA-4719-AF82-0E75A58FEE7A}"/>
          </ac:graphicFrameMkLst>
        </pc:graphicFrameChg>
        <pc:picChg chg="del">
          <ac:chgData name="Irene Eysink Smeets" userId="3a2d9bb19ce64eb5" providerId="LiveId" clId="{DA4A3FCD-802E-44B7-B329-DD583A2D65D4}" dt="2022-02-03T15:08:51.584" v="491" actId="478"/>
          <ac:picMkLst>
            <pc:docMk/>
            <pc:sldMk cId="4270641933" sldId="259"/>
            <ac:picMk id="14" creationId="{ECF8A22D-CA81-4CA5-B9A8-A5906C8FE3BB}"/>
          </ac:picMkLst>
        </pc:picChg>
        <pc:picChg chg="del">
          <ac:chgData name="Irene Eysink Smeets" userId="3a2d9bb19ce64eb5" providerId="LiveId" clId="{DA4A3FCD-802E-44B7-B329-DD583A2D65D4}" dt="2022-02-03T15:08:55.805" v="493" actId="478"/>
          <ac:picMkLst>
            <pc:docMk/>
            <pc:sldMk cId="4270641933" sldId="259"/>
            <ac:picMk id="16" creationId="{B3AFF48B-8A0B-4F3A-81E6-642B5FFFDF8A}"/>
          </ac:picMkLst>
        </pc:picChg>
      </pc:sldChg>
      <pc:sldChg chg="modSp mod">
        <pc:chgData name="Irene Eysink Smeets" userId="3a2d9bb19ce64eb5" providerId="LiveId" clId="{DA4A3FCD-802E-44B7-B329-DD583A2D65D4}" dt="2022-02-10T10:49:38.167" v="987" actId="20577"/>
        <pc:sldMkLst>
          <pc:docMk/>
          <pc:sldMk cId="2269013655" sldId="260"/>
        </pc:sldMkLst>
        <pc:spChg chg="mod">
          <ac:chgData name="Irene Eysink Smeets" userId="3a2d9bb19ce64eb5" providerId="LiveId" clId="{DA4A3FCD-802E-44B7-B329-DD583A2D65D4}" dt="2022-02-10T10:49:38.167" v="987" actId="20577"/>
          <ac:spMkLst>
            <pc:docMk/>
            <pc:sldMk cId="2269013655" sldId="260"/>
            <ac:spMk id="9" creationId="{BE43491A-8BAE-4E84-A750-A35A110D9C61}"/>
          </ac:spMkLst>
        </pc:spChg>
      </pc:sldChg>
      <pc:sldChg chg="delSp modSp mod delAnim modNotesTx">
        <pc:chgData name="Irene Eysink Smeets" userId="3a2d9bb19ce64eb5" providerId="LiveId" clId="{DA4A3FCD-802E-44B7-B329-DD583A2D65D4}" dt="2022-02-10T10:48:53.404" v="980" actId="20577"/>
        <pc:sldMkLst>
          <pc:docMk/>
          <pc:sldMk cId="576513821" sldId="262"/>
        </pc:sldMkLst>
        <pc:spChg chg="mod">
          <ac:chgData name="Irene Eysink Smeets" userId="3a2d9bb19ce64eb5" providerId="LiveId" clId="{DA4A3FCD-802E-44B7-B329-DD583A2D65D4}" dt="2022-02-10T10:48:40.782" v="978" actId="20577"/>
          <ac:spMkLst>
            <pc:docMk/>
            <pc:sldMk cId="576513821" sldId="262"/>
            <ac:spMk id="2" creationId="{863C305E-179E-4674-81E6-53E58F24EFDA}"/>
          </ac:spMkLst>
        </pc:spChg>
        <pc:spChg chg="mod">
          <ac:chgData name="Irene Eysink Smeets" userId="3a2d9bb19ce64eb5" providerId="LiveId" clId="{DA4A3FCD-802E-44B7-B329-DD583A2D65D4}" dt="2022-02-10T10:48:53.404" v="980" actId="20577"/>
          <ac:spMkLst>
            <pc:docMk/>
            <pc:sldMk cId="576513821" sldId="262"/>
            <ac:spMk id="8" creationId="{AAE85F98-248D-4D1B-B177-C79B69DFAA03}"/>
          </ac:spMkLst>
        </pc:spChg>
        <pc:spChg chg="del">
          <ac:chgData name="Irene Eysink Smeets" userId="3a2d9bb19ce64eb5" providerId="LiveId" clId="{DA4A3FCD-802E-44B7-B329-DD583A2D65D4}" dt="2022-02-03T15:08:38.069" v="489" actId="478"/>
          <ac:spMkLst>
            <pc:docMk/>
            <pc:sldMk cId="576513821" sldId="262"/>
            <ac:spMk id="12" creationId="{F3C93474-3E2E-46CA-A3F7-7093B469AC43}"/>
          </ac:spMkLst>
        </pc:spChg>
        <pc:picChg chg="del">
          <ac:chgData name="Irene Eysink Smeets" userId="3a2d9bb19ce64eb5" providerId="LiveId" clId="{DA4A3FCD-802E-44B7-B329-DD583A2D65D4}" dt="2022-02-03T15:08:34.617" v="488" actId="478"/>
          <ac:picMkLst>
            <pc:docMk/>
            <pc:sldMk cId="576513821" sldId="262"/>
            <ac:picMk id="11" creationId="{7A6CA785-F8C3-4F6A-90B3-FB69EE43617A}"/>
          </ac:picMkLst>
        </pc:picChg>
      </pc:sldChg>
      <pc:sldChg chg="addSp delSp modSp new mod modAnim modNotesTx">
        <pc:chgData name="Irene Eysink Smeets" userId="3a2d9bb19ce64eb5" providerId="LiveId" clId="{DA4A3FCD-802E-44B7-B329-DD583A2D65D4}" dt="2022-02-10T10:50:10.408" v="991" actId="20577"/>
        <pc:sldMkLst>
          <pc:docMk/>
          <pc:sldMk cId="523908526" sldId="267"/>
        </pc:sldMkLst>
        <pc:spChg chg="mod">
          <ac:chgData name="Irene Eysink Smeets" userId="3a2d9bb19ce64eb5" providerId="LiveId" clId="{DA4A3FCD-802E-44B7-B329-DD583A2D65D4}" dt="2022-02-03T13:51:25.753" v="18" actId="20577"/>
          <ac:spMkLst>
            <pc:docMk/>
            <pc:sldMk cId="523908526" sldId="267"/>
            <ac:spMk id="2" creationId="{CF4F8B4E-CDC3-4029-9B7C-081614BC41CC}"/>
          </ac:spMkLst>
        </pc:spChg>
        <pc:spChg chg="del">
          <ac:chgData name="Irene Eysink Smeets" userId="3a2d9bb19ce64eb5" providerId="LiveId" clId="{DA4A3FCD-802E-44B7-B329-DD583A2D65D4}" dt="2022-02-03T13:51:35.135" v="19" actId="478"/>
          <ac:spMkLst>
            <pc:docMk/>
            <pc:sldMk cId="523908526" sldId="267"/>
            <ac:spMk id="3" creationId="{28B2B657-8166-4D13-AC3F-1131BC496AAF}"/>
          </ac:spMkLst>
        </pc:spChg>
        <pc:spChg chg="add del mod">
          <ac:chgData name="Irene Eysink Smeets" userId="3a2d9bb19ce64eb5" providerId="LiveId" clId="{DA4A3FCD-802E-44B7-B329-DD583A2D65D4}" dt="2022-02-03T13:52:05.134" v="21" actId="478"/>
          <ac:spMkLst>
            <pc:docMk/>
            <pc:sldMk cId="523908526" sldId="267"/>
            <ac:spMk id="6" creationId="{A1D4F431-0E77-4D81-8BD3-1D4E1E05654D}"/>
          </ac:spMkLst>
        </pc:spChg>
        <pc:spChg chg="add mod">
          <ac:chgData name="Irene Eysink Smeets" userId="3a2d9bb19ce64eb5" providerId="LiveId" clId="{DA4A3FCD-802E-44B7-B329-DD583A2D65D4}" dt="2022-02-10T10:50:05.413" v="990" actId="20577"/>
          <ac:spMkLst>
            <pc:docMk/>
            <pc:sldMk cId="523908526" sldId="267"/>
            <ac:spMk id="7" creationId="{3285CE35-9D7F-41A3-A223-B242922B3E79}"/>
          </ac:spMkLst>
        </pc:spChg>
        <pc:spChg chg="add mod">
          <ac:chgData name="Irene Eysink Smeets" userId="3a2d9bb19ce64eb5" providerId="LiveId" clId="{DA4A3FCD-802E-44B7-B329-DD583A2D65D4}" dt="2022-02-03T14:00:22.971" v="374" actId="1076"/>
          <ac:spMkLst>
            <pc:docMk/>
            <pc:sldMk cId="523908526" sldId="267"/>
            <ac:spMk id="9" creationId="{9ECD13CB-EDD5-4722-B9DD-24F323ACC1F4}"/>
          </ac:spMkLst>
        </pc:spChg>
        <pc:picChg chg="add mod">
          <ac:chgData name="Irene Eysink Smeets" userId="3a2d9bb19ce64eb5" providerId="LiveId" clId="{DA4A3FCD-802E-44B7-B329-DD583A2D65D4}" dt="2022-02-03T13:58:23.038" v="311" actId="1076"/>
          <ac:picMkLst>
            <pc:docMk/>
            <pc:sldMk cId="523908526" sldId="267"/>
            <ac:picMk id="5" creationId="{C61FC0CD-2805-42C7-8ECD-1B3260B0A03C}"/>
          </ac:picMkLst>
        </pc:picChg>
        <pc:picChg chg="add mod">
          <ac:chgData name="Irene Eysink Smeets" userId="3a2d9bb19ce64eb5" providerId="LiveId" clId="{DA4A3FCD-802E-44B7-B329-DD583A2D65D4}" dt="2022-02-03T13:59:38.233" v="314" actId="1076"/>
          <ac:picMkLst>
            <pc:docMk/>
            <pc:sldMk cId="523908526" sldId="267"/>
            <ac:picMk id="8" creationId="{C3191C35-0AC4-4235-8C27-C0B73D42503D}"/>
          </ac:picMkLst>
        </pc:picChg>
      </pc:sldChg>
      <pc:sldChg chg="new del">
        <pc:chgData name="Irene Eysink Smeets" userId="3a2d9bb19ce64eb5" providerId="LiveId" clId="{DA4A3FCD-802E-44B7-B329-DD583A2D65D4}" dt="2022-02-03T13:51:15.779" v="1" actId="680"/>
        <pc:sldMkLst>
          <pc:docMk/>
          <pc:sldMk cId="3608844834" sldId="267"/>
        </pc:sldMkLst>
      </pc:sldChg>
      <pc:sldChg chg="addSp delSp modSp new mod modAnim">
        <pc:chgData name="Irene Eysink Smeets" userId="3a2d9bb19ce64eb5" providerId="LiveId" clId="{DA4A3FCD-802E-44B7-B329-DD583A2D65D4}" dt="2022-02-10T10:49:19.247" v="981" actId="20577"/>
        <pc:sldMkLst>
          <pc:docMk/>
          <pc:sldMk cId="802768145" sldId="268"/>
        </pc:sldMkLst>
        <pc:spChg chg="mod">
          <ac:chgData name="Irene Eysink Smeets" userId="3a2d9bb19ce64eb5" providerId="LiveId" clId="{DA4A3FCD-802E-44B7-B329-DD583A2D65D4}" dt="2022-02-10T10:49:19.247" v="981" actId="20577"/>
          <ac:spMkLst>
            <pc:docMk/>
            <pc:sldMk cId="802768145" sldId="268"/>
            <ac:spMk id="2" creationId="{8FF6B090-1911-4AE8-A43C-4E3A06529E52}"/>
          </ac:spMkLst>
        </pc:spChg>
        <pc:spChg chg="del">
          <ac:chgData name="Irene Eysink Smeets" userId="3a2d9bb19ce64eb5" providerId="LiveId" clId="{DA4A3FCD-802E-44B7-B329-DD583A2D65D4}" dt="2022-02-03T15:13:03.195" v="735" actId="478"/>
          <ac:spMkLst>
            <pc:docMk/>
            <pc:sldMk cId="802768145" sldId="268"/>
            <ac:spMk id="3" creationId="{1341E214-B367-473F-BB30-F2C3875AF97A}"/>
          </ac:spMkLst>
        </pc:spChg>
        <pc:spChg chg="del">
          <ac:chgData name="Irene Eysink Smeets" userId="3a2d9bb19ce64eb5" providerId="LiveId" clId="{DA4A3FCD-802E-44B7-B329-DD583A2D65D4}" dt="2022-02-03T15:13:05.739" v="736" actId="478"/>
          <ac:spMkLst>
            <pc:docMk/>
            <pc:sldMk cId="802768145" sldId="268"/>
            <ac:spMk id="4" creationId="{AE48E5B5-8127-449F-8ED5-B2A9F3E6CE49}"/>
          </ac:spMkLst>
        </pc:spChg>
        <pc:spChg chg="add del mod">
          <ac:chgData name="Irene Eysink Smeets" userId="3a2d9bb19ce64eb5" providerId="LiveId" clId="{DA4A3FCD-802E-44B7-B329-DD583A2D65D4}" dt="2022-02-03T15:13:32.507" v="738" actId="478"/>
          <ac:spMkLst>
            <pc:docMk/>
            <pc:sldMk cId="802768145" sldId="268"/>
            <ac:spMk id="7" creationId="{81341311-93B8-4730-ADC0-13FE79B2AEE9}"/>
          </ac:spMkLst>
        </pc:spChg>
        <pc:spChg chg="add mod">
          <ac:chgData name="Irene Eysink Smeets" userId="3a2d9bb19ce64eb5" providerId="LiveId" clId="{DA4A3FCD-802E-44B7-B329-DD583A2D65D4}" dt="2022-02-03T15:15:02.457" v="839" actId="255"/>
          <ac:spMkLst>
            <pc:docMk/>
            <pc:sldMk cId="802768145" sldId="268"/>
            <ac:spMk id="8" creationId="{FEF559DC-179E-4ECA-B613-C622873DB89D}"/>
          </ac:spMkLst>
        </pc:spChg>
        <pc:picChg chg="add mod">
          <ac:chgData name="Irene Eysink Smeets" userId="3a2d9bb19ce64eb5" providerId="LiveId" clId="{DA4A3FCD-802E-44B7-B329-DD583A2D65D4}" dt="2022-02-03T15:13:38.932" v="740" actId="1076"/>
          <ac:picMkLst>
            <pc:docMk/>
            <pc:sldMk cId="802768145" sldId="268"/>
            <ac:picMk id="6" creationId="{7D54AB0D-67B9-4ECC-8D3E-8E0FD85CC97A}"/>
          </ac:picMkLst>
        </pc:picChg>
        <pc:picChg chg="add mod">
          <ac:chgData name="Irene Eysink Smeets" userId="3a2d9bb19ce64eb5" providerId="LiveId" clId="{DA4A3FCD-802E-44B7-B329-DD583A2D65D4}" dt="2022-02-03T15:14:37.693" v="813" actId="1076"/>
          <ac:picMkLst>
            <pc:docMk/>
            <pc:sldMk cId="802768145" sldId="268"/>
            <ac:picMk id="9" creationId="{22DEC021-2AE0-4357-B9E0-F1C2ACBAE7CA}"/>
          </ac:picMkLst>
        </pc:picChg>
      </pc:sldChg>
      <pc:sldChg chg="addSp delSp modSp new mod modAnim">
        <pc:chgData name="Irene Eysink Smeets" userId="3a2d9bb19ce64eb5" providerId="LiveId" clId="{DA4A3FCD-802E-44B7-B329-DD583A2D65D4}" dt="2022-02-10T10:49:56.896" v="989" actId="20577"/>
        <pc:sldMkLst>
          <pc:docMk/>
          <pc:sldMk cId="4143888956" sldId="269"/>
        </pc:sldMkLst>
        <pc:spChg chg="mod">
          <ac:chgData name="Irene Eysink Smeets" userId="3a2d9bb19ce64eb5" providerId="LiveId" clId="{DA4A3FCD-802E-44B7-B329-DD583A2D65D4}" dt="2022-02-10T10:49:56.896" v="989" actId="20577"/>
          <ac:spMkLst>
            <pc:docMk/>
            <pc:sldMk cId="4143888956" sldId="269"/>
            <ac:spMk id="2" creationId="{3113EB95-FBB7-4A00-AFA9-FC0E30B203C1}"/>
          </ac:spMkLst>
        </pc:spChg>
        <pc:spChg chg="del">
          <ac:chgData name="Irene Eysink Smeets" userId="3a2d9bb19ce64eb5" providerId="LiveId" clId="{DA4A3FCD-802E-44B7-B329-DD583A2D65D4}" dt="2022-02-03T15:25:12.107" v="849" actId="478"/>
          <ac:spMkLst>
            <pc:docMk/>
            <pc:sldMk cId="4143888956" sldId="269"/>
            <ac:spMk id="3" creationId="{49BA64DD-A08F-4C2F-A1E0-EF9312ACB0AA}"/>
          </ac:spMkLst>
        </pc:spChg>
        <pc:spChg chg="del">
          <ac:chgData name="Irene Eysink Smeets" userId="3a2d9bb19ce64eb5" providerId="LiveId" clId="{DA4A3FCD-802E-44B7-B329-DD583A2D65D4}" dt="2022-02-03T15:25:14.179" v="850" actId="478"/>
          <ac:spMkLst>
            <pc:docMk/>
            <pc:sldMk cId="4143888956" sldId="269"/>
            <ac:spMk id="4" creationId="{A37F367C-6CDC-4E8D-A76F-AA7699D28381}"/>
          </ac:spMkLst>
        </pc:spChg>
        <pc:spChg chg="add mod">
          <ac:chgData name="Irene Eysink Smeets" userId="3a2d9bb19ce64eb5" providerId="LiveId" clId="{DA4A3FCD-802E-44B7-B329-DD583A2D65D4}" dt="2022-02-10T10:49:28.937" v="985" actId="20577"/>
          <ac:spMkLst>
            <pc:docMk/>
            <pc:sldMk cId="4143888956" sldId="269"/>
            <ac:spMk id="5" creationId="{9B622D46-B9B3-4CFA-9B74-8E22EFFDDC31}"/>
          </ac:spMkLst>
        </pc:spChg>
        <pc:picChg chg="add mod">
          <ac:chgData name="Irene Eysink Smeets" userId="3a2d9bb19ce64eb5" providerId="LiveId" clId="{DA4A3FCD-802E-44B7-B329-DD583A2D65D4}" dt="2022-02-03T15:30:31.236" v="957" actId="1076"/>
          <ac:picMkLst>
            <pc:docMk/>
            <pc:sldMk cId="4143888956" sldId="269"/>
            <ac:picMk id="6" creationId="{60250402-6FEF-4259-A767-EF5BEDD62EBB}"/>
          </ac:picMkLst>
        </pc:picChg>
      </pc:sldChg>
      <pc:sldChg chg="addSp delSp modSp new del mod">
        <pc:chgData name="Irene Eysink Smeets" userId="3a2d9bb19ce64eb5" providerId="LiveId" clId="{DA4A3FCD-802E-44B7-B329-DD583A2D65D4}" dt="2022-02-03T15:31:35.613" v="977" actId="2696"/>
        <pc:sldMkLst>
          <pc:docMk/>
          <pc:sldMk cId="3037241701" sldId="270"/>
        </pc:sldMkLst>
        <pc:spChg chg="mod">
          <ac:chgData name="Irene Eysink Smeets" userId="3a2d9bb19ce64eb5" providerId="LiveId" clId="{DA4A3FCD-802E-44B7-B329-DD583A2D65D4}" dt="2022-02-03T15:30:44.050" v="972" actId="20577"/>
          <ac:spMkLst>
            <pc:docMk/>
            <pc:sldMk cId="3037241701" sldId="270"/>
            <ac:spMk id="2" creationId="{353720F3-EDF8-4E31-A5CF-60F2E3386108}"/>
          </ac:spMkLst>
        </pc:spChg>
        <pc:spChg chg="del">
          <ac:chgData name="Irene Eysink Smeets" userId="3a2d9bb19ce64eb5" providerId="LiveId" clId="{DA4A3FCD-802E-44B7-B329-DD583A2D65D4}" dt="2022-02-03T15:30:46.394" v="973" actId="478"/>
          <ac:spMkLst>
            <pc:docMk/>
            <pc:sldMk cId="3037241701" sldId="270"/>
            <ac:spMk id="3" creationId="{B7ADC439-854E-4A68-A3D2-E4D8C5FDF23C}"/>
          </ac:spMkLst>
        </pc:spChg>
        <pc:spChg chg="del">
          <ac:chgData name="Irene Eysink Smeets" userId="3a2d9bb19ce64eb5" providerId="LiveId" clId="{DA4A3FCD-802E-44B7-B329-DD583A2D65D4}" dt="2022-02-03T15:30:47.786" v="974" actId="478"/>
          <ac:spMkLst>
            <pc:docMk/>
            <pc:sldMk cId="3037241701" sldId="270"/>
            <ac:spMk id="4" creationId="{E4F48223-BD31-407C-B77F-1945711B9CEB}"/>
          </ac:spMkLst>
        </pc:spChg>
        <pc:spChg chg="add del mod">
          <ac:chgData name="Irene Eysink Smeets" userId="3a2d9bb19ce64eb5" providerId="LiveId" clId="{DA4A3FCD-802E-44B7-B329-DD583A2D65D4}" dt="2022-02-03T15:31:27.579" v="976" actId="931"/>
          <ac:spMkLst>
            <pc:docMk/>
            <pc:sldMk cId="3037241701" sldId="270"/>
            <ac:spMk id="7" creationId="{A033BD05-02D7-4795-AB18-19FECD05D437}"/>
          </ac:spMkLst>
        </pc:spChg>
        <pc:picChg chg="add del mod">
          <ac:chgData name="Irene Eysink Smeets" userId="3a2d9bb19ce64eb5" providerId="LiveId" clId="{DA4A3FCD-802E-44B7-B329-DD583A2D65D4}" dt="2022-02-03T15:31:27.579" v="976" actId="931"/>
          <ac:picMkLst>
            <pc:docMk/>
            <pc:sldMk cId="3037241701" sldId="270"/>
            <ac:picMk id="6" creationId="{E49710DF-E044-425A-B1A2-D95EB26E05B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BF717-DC47-4C41-ACCC-1E786F59BF7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pt>
    <dgm:pt modelId="{56B34FDE-09BC-411D-9A88-D4F20D15BC3A}">
      <dgm:prSet phldrT="[Text]"/>
      <dgm:spPr/>
      <dgm:t>
        <a:bodyPr rtlCol="0"/>
        <a:lstStyle/>
        <a:p>
          <a:pPr rtl="0">
            <a:lnSpc>
              <a:spcPct val="100000"/>
            </a:lnSpc>
          </a:pPr>
          <a:r>
            <a:rPr lang="nl-NL" noProof="0" dirty="0"/>
            <a:t>Wat is Valentijnsdag?</a:t>
          </a:r>
        </a:p>
      </dgm:t>
    </dgm:pt>
    <dgm:pt modelId="{9D8F078A-80E7-42B8-827D-CC4CA6858387}" type="parTrans" cxnId="{8E68B29A-29F5-4392-97B9-2B4A5539C81B}">
      <dgm:prSet/>
      <dgm:spPr/>
      <dgm:t>
        <a:bodyPr rtlCol="0"/>
        <a:lstStyle/>
        <a:p>
          <a:pPr rtl="0"/>
          <a:endParaRPr lang="nl-NL" noProof="0" dirty="0"/>
        </a:p>
      </dgm:t>
    </dgm:pt>
    <dgm:pt modelId="{74BDBC26-345F-48D1-B9AF-D1AF476B99B3}" type="sibTrans" cxnId="{8E68B29A-29F5-4392-97B9-2B4A5539C81B}">
      <dgm:prSet/>
      <dgm:spPr/>
      <dgm:t>
        <a:bodyPr rtlCol="0"/>
        <a:lstStyle/>
        <a:p>
          <a:pPr rtl="0"/>
          <a:endParaRPr lang="nl-NL" noProof="0" dirty="0"/>
        </a:p>
      </dgm:t>
    </dgm:pt>
    <dgm:pt modelId="{C72728BB-0074-48B5-9D97-761D6455CB1F}">
      <dgm:prSet phldrT="[Text]"/>
      <dgm:spPr/>
      <dgm:t>
        <a:bodyPr rtlCol="0"/>
        <a:lstStyle/>
        <a:p>
          <a:pPr rtl="0">
            <a:lnSpc>
              <a:spcPct val="100000"/>
            </a:lnSpc>
          </a:pPr>
          <a:r>
            <a:rPr lang="nl-NL" noProof="0" dirty="0"/>
            <a:t>Waar komt Valentijnsdag vandaan?</a:t>
          </a:r>
        </a:p>
      </dgm:t>
    </dgm:pt>
    <dgm:pt modelId="{667E267A-8FAA-4796-8FAA-D210BD7E161C}" type="parTrans" cxnId="{F26084B2-5140-4C71-A77E-6542DBF3B4E5}">
      <dgm:prSet/>
      <dgm:spPr/>
      <dgm:t>
        <a:bodyPr rtlCol="0"/>
        <a:lstStyle/>
        <a:p>
          <a:pPr rtl="0"/>
          <a:endParaRPr lang="nl-NL" noProof="0" dirty="0"/>
        </a:p>
      </dgm:t>
    </dgm:pt>
    <dgm:pt modelId="{135225CE-12F4-448D-82C3-08D4AEB8FFFD}" type="sibTrans" cxnId="{F26084B2-5140-4C71-A77E-6542DBF3B4E5}">
      <dgm:prSet/>
      <dgm:spPr/>
      <dgm:t>
        <a:bodyPr rtlCol="0"/>
        <a:lstStyle/>
        <a:p>
          <a:pPr rtl="0"/>
          <a:endParaRPr lang="nl-NL" noProof="0" dirty="0"/>
        </a:p>
      </dgm:t>
    </dgm:pt>
    <dgm:pt modelId="{C2724B2E-36A4-4B52-9F6A-5AF5CAB82ACC}">
      <dgm:prSet phldrT="[Text]"/>
      <dgm:spPr/>
      <dgm:t>
        <a:bodyPr rtlCol="0"/>
        <a:lstStyle/>
        <a:p>
          <a:pPr rtl="0">
            <a:lnSpc>
              <a:spcPct val="100000"/>
            </a:lnSpc>
          </a:pPr>
          <a:r>
            <a:rPr lang="nl-NL" noProof="0" dirty="0"/>
            <a:t>Wat doen mensen op die dag?</a:t>
          </a:r>
        </a:p>
      </dgm:t>
    </dgm:pt>
    <dgm:pt modelId="{873026B6-9ECB-41FB-8988-859B66B7130C}" type="parTrans" cxnId="{BF4FB74C-CFCC-4CE9-91F9-3F442206029A}">
      <dgm:prSet/>
      <dgm:spPr/>
      <dgm:t>
        <a:bodyPr rtlCol="0"/>
        <a:lstStyle/>
        <a:p>
          <a:pPr rtl="0"/>
          <a:endParaRPr lang="nl-NL" noProof="0" dirty="0"/>
        </a:p>
      </dgm:t>
    </dgm:pt>
    <dgm:pt modelId="{8604F527-5CB0-440D-9989-FF5D43008AB1}" type="sibTrans" cxnId="{BF4FB74C-CFCC-4CE9-91F9-3F442206029A}">
      <dgm:prSet/>
      <dgm:spPr/>
      <dgm:t>
        <a:bodyPr rtlCol="0"/>
        <a:lstStyle/>
        <a:p>
          <a:pPr rtl="0"/>
          <a:endParaRPr lang="nl-NL" noProof="0" dirty="0"/>
        </a:p>
      </dgm:t>
    </dgm:pt>
    <dgm:pt modelId="{3D28171C-E74A-4181-B30A-7321A1A185BF}" type="pres">
      <dgm:prSet presAssocID="{677BF717-DC47-4C41-ACCC-1E786F59BF75}" presName="root" presStyleCnt="0">
        <dgm:presLayoutVars>
          <dgm:dir/>
          <dgm:resizeHandles val="exact"/>
        </dgm:presLayoutVars>
      </dgm:prSet>
      <dgm:spPr/>
    </dgm:pt>
    <dgm:pt modelId="{AFB580D5-B287-4EE1-97EF-70447ECE2EDD}" type="pres">
      <dgm:prSet presAssocID="{56B34FDE-09BC-411D-9A88-D4F20D15BC3A}" presName="compNode" presStyleCnt="0"/>
      <dgm:spPr/>
    </dgm:pt>
    <dgm:pt modelId="{82B0AD04-7350-4C69-97C0-61C22183222B}" type="pres">
      <dgm:prSet presAssocID="{56B34FDE-09BC-411D-9A88-D4F20D15BC3A}" presName="bgRect" presStyleLbl="bgShp" presStyleIdx="0" presStyleCnt="3"/>
      <dgm:spPr/>
    </dgm:pt>
    <dgm:pt modelId="{2A1EAE58-6852-4D06-9738-EE50EDF8D437}" type="pres">
      <dgm:prSet presAssocID="{56B34FDE-09BC-411D-9A88-D4F20D15BC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dgm:spPr>
    </dgm:pt>
    <dgm:pt modelId="{4173FAF3-5640-4A4C-B5B2-20F62A1A2575}" type="pres">
      <dgm:prSet presAssocID="{56B34FDE-09BC-411D-9A88-D4F20D15BC3A}" presName="spaceRect" presStyleCnt="0"/>
      <dgm:spPr/>
    </dgm:pt>
    <dgm:pt modelId="{AE0CA5C2-E1BA-400D-846B-6A588F4124E4}" type="pres">
      <dgm:prSet presAssocID="{56B34FDE-09BC-411D-9A88-D4F20D15BC3A}" presName="parTx" presStyleLbl="revTx" presStyleIdx="0" presStyleCnt="3">
        <dgm:presLayoutVars>
          <dgm:chMax val="0"/>
          <dgm:chPref val="0"/>
        </dgm:presLayoutVars>
      </dgm:prSet>
      <dgm:spPr/>
    </dgm:pt>
    <dgm:pt modelId="{87D72D37-3826-41BF-94C2-A69D43C8A998}" type="pres">
      <dgm:prSet presAssocID="{74BDBC26-345F-48D1-B9AF-D1AF476B99B3}" presName="sibTrans" presStyleCnt="0"/>
      <dgm:spPr/>
    </dgm:pt>
    <dgm:pt modelId="{03094DAA-3089-4E82-B242-589B65070F6F}" type="pres">
      <dgm:prSet presAssocID="{C72728BB-0074-48B5-9D97-761D6455CB1F}" presName="compNode" presStyleCnt="0"/>
      <dgm:spPr/>
    </dgm:pt>
    <dgm:pt modelId="{F633DB1A-A300-4B19-BA61-64319C34DCA6}" type="pres">
      <dgm:prSet presAssocID="{C72728BB-0074-48B5-9D97-761D6455CB1F}" presName="bgRect" presStyleLbl="bgShp" presStyleIdx="1" presStyleCnt="3"/>
      <dgm:spPr/>
    </dgm:pt>
    <dgm:pt modelId="{C6DF12EC-B2D8-45C9-AF29-C405B98AA6CA}" type="pres">
      <dgm:prSet presAssocID="{C72728BB-0074-48B5-9D97-761D6455CB1F}"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dgm:spPr>
    </dgm:pt>
    <dgm:pt modelId="{E6E766A1-D8C4-4F5E-902F-832E214113B3}" type="pres">
      <dgm:prSet presAssocID="{C72728BB-0074-48B5-9D97-761D6455CB1F}" presName="spaceRect" presStyleCnt="0"/>
      <dgm:spPr/>
    </dgm:pt>
    <dgm:pt modelId="{E376F7DD-6B08-4579-8BFA-D617471A3B1A}" type="pres">
      <dgm:prSet presAssocID="{C72728BB-0074-48B5-9D97-761D6455CB1F}" presName="parTx" presStyleLbl="revTx" presStyleIdx="1" presStyleCnt="3">
        <dgm:presLayoutVars>
          <dgm:chMax val="0"/>
          <dgm:chPref val="0"/>
        </dgm:presLayoutVars>
      </dgm:prSet>
      <dgm:spPr/>
    </dgm:pt>
    <dgm:pt modelId="{B6A118CB-4627-4D8C-9A68-8A631C0F6141}" type="pres">
      <dgm:prSet presAssocID="{135225CE-12F4-448D-82C3-08D4AEB8FFFD}" presName="sibTrans" presStyleCnt="0"/>
      <dgm:spPr/>
    </dgm:pt>
    <dgm:pt modelId="{55C62729-3678-4683-82C4-D3C4C9E9CE0E}" type="pres">
      <dgm:prSet presAssocID="{C2724B2E-36A4-4B52-9F6A-5AF5CAB82ACC}" presName="compNode" presStyleCnt="0"/>
      <dgm:spPr/>
    </dgm:pt>
    <dgm:pt modelId="{176D7265-968B-4129-980D-C83A27E67B22}" type="pres">
      <dgm:prSet presAssocID="{C2724B2E-36A4-4B52-9F6A-5AF5CAB82ACC}" presName="bgRect" presStyleLbl="bgShp" presStyleIdx="2" presStyleCnt="3"/>
      <dgm:spPr/>
    </dgm:pt>
    <dgm:pt modelId="{08EEBF99-2B06-46CF-9577-55ECB3EB499D}" type="pres">
      <dgm:prSet presAssocID="{C2724B2E-36A4-4B52-9F6A-5AF5CAB82AC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27C5FCC6-6177-4CEC-8E65-18C623A76CE3}" type="pres">
      <dgm:prSet presAssocID="{C2724B2E-36A4-4B52-9F6A-5AF5CAB82ACC}" presName="spaceRect" presStyleCnt="0"/>
      <dgm:spPr/>
    </dgm:pt>
    <dgm:pt modelId="{C7B3AA97-6485-4D92-B69D-F8A0F5D4E32D}" type="pres">
      <dgm:prSet presAssocID="{C2724B2E-36A4-4B52-9F6A-5AF5CAB82ACC}" presName="parTx" presStyleLbl="revTx" presStyleIdx="2" presStyleCnt="3">
        <dgm:presLayoutVars>
          <dgm:chMax val="0"/>
          <dgm:chPref val="0"/>
        </dgm:presLayoutVars>
      </dgm:prSet>
      <dgm:spPr/>
    </dgm:pt>
  </dgm:ptLst>
  <dgm:cxnLst>
    <dgm:cxn modelId="{0D8AC400-08EF-4B6F-ACE8-2B842CFD0A9D}" type="presOf" srcId="{C72728BB-0074-48B5-9D97-761D6455CB1F}" destId="{E376F7DD-6B08-4579-8BFA-D617471A3B1A}" srcOrd="0" destOrd="0" presId="urn:microsoft.com/office/officeart/2018/2/layout/IconVerticalSolidList"/>
    <dgm:cxn modelId="{B2CD5627-BF50-4F79-BA44-67C2065F4724}" type="presOf" srcId="{677BF717-DC47-4C41-ACCC-1E786F59BF75}" destId="{3D28171C-E74A-4181-B30A-7321A1A185BF}" srcOrd="0" destOrd="0" presId="urn:microsoft.com/office/officeart/2018/2/layout/IconVerticalSolidList"/>
    <dgm:cxn modelId="{BF4FB74C-CFCC-4CE9-91F9-3F442206029A}" srcId="{677BF717-DC47-4C41-ACCC-1E786F59BF75}" destId="{C2724B2E-36A4-4B52-9F6A-5AF5CAB82ACC}" srcOrd="2" destOrd="0" parTransId="{873026B6-9ECB-41FB-8988-859B66B7130C}" sibTransId="{8604F527-5CB0-440D-9989-FF5D43008AB1}"/>
    <dgm:cxn modelId="{D990BD7D-257A-44E0-9B2D-698AB7F155BA}" type="presOf" srcId="{C2724B2E-36A4-4B52-9F6A-5AF5CAB82ACC}" destId="{C7B3AA97-6485-4D92-B69D-F8A0F5D4E32D}" srcOrd="0" destOrd="0" presId="urn:microsoft.com/office/officeart/2018/2/layout/IconVerticalSolidList"/>
    <dgm:cxn modelId="{8E68B29A-29F5-4392-97B9-2B4A5539C81B}" srcId="{677BF717-DC47-4C41-ACCC-1E786F59BF75}" destId="{56B34FDE-09BC-411D-9A88-D4F20D15BC3A}" srcOrd="0" destOrd="0" parTransId="{9D8F078A-80E7-42B8-827D-CC4CA6858387}" sibTransId="{74BDBC26-345F-48D1-B9AF-D1AF476B99B3}"/>
    <dgm:cxn modelId="{F26084B2-5140-4C71-A77E-6542DBF3B4E5}" srcId="{677BF717-DC47-4C41-ACCC-1E786F59BF75}" destId="{C72728BB-0074-48B5-9D97-761D6455CB1F}" srcOrd="1" destOrd="0" parTransId="{667E267A-8FAA-4796-8FAA-D210BD7E161C}" sibTransId="{135225CE-12F4-448D-82C3-08D4AEB8FFFD}"/>
    <dgm:cxn modelId="{463A3BE0-C0B2-4115-AD83-EA7C5973BF5B}" type="presOf" srcId="{56B34FDE-09BC-411D-9A88-D4F20D15BC3A}" destId="{AE0CA5C2-E1BA-400D-846B-6A588F4124E4}" srcOrd="0" destOrd="0" presId="urn:microsoft.com/office/officeart/2018/2/layout/IconVerticalSolidList"/>
    <dgm:cxn modelId="{23E42954-8DF1-405A-A7F2-7F4913496FD4}" type="presParOf" srcId="{3D28171C-E74A-4181-B30A-7321A1A185BF}" destId="{AFB580D5-B287-4EE1-97EF-70447ECE2EDD}" srcOrd="0" destOrd="0" presId="urn:microsoft.com/office/officeart/2018/2/layout/IconVerticalSolidList"/>
    <dgm:cxn modelId="{D65B3BE8-02CC-4AE9-A475-FAE24145CFDD}" type="presParOf" srcId="{AFB580D5-B287-4EE1-97EF-70447ECE2EDD}" destId="{82B0AD04-7350-4C69-97C0-61C22183222B}" srcOrd="0" destOrd="0" presId="urn:microsoft.com/office/officeart/2018/2/layout/IconVerticalSolidList"/>
    <dgm:cxn modelId="{76DE6848-DA62-4AF5-BF10-3D9A40B3EA05}" type="presParOf" srcId="{AFB580D5-B287-4EE1-97EF-70447ECE2EDD}" destId="{2A1EAE58-6852-4D06-9738-EE50EDF8D437}" srcOrd="1" destOrd="0" presId="urn:microsoft.com/office/officeart/2018/2/layout/IconVerticalSolidList"/>
    <dgm:cxn modelId="{F44BDBD8-524A-4C7E-8630-EBB89CB728D2}" type="presParOf" srcId="{AFB580D5-B287-4EE1-97EF-70447ECE2EDD}" destId="{4173FAF3-5640-4A4C-B5B2-20F62A1A2575}" srcOrd="2" destOrd="0" presId="urn:microsoft.com/office/officeart/2018/2/layout/IconVerticalSolidList"/>
    <dgm:cxn modelId="{84A18FF9-88D5-4CCE-8D10-F8DBBCB8F4B9}" type="presParOf" srcId="{AFB580D5-B287-4EE1-97EF-70447ECE2EDD}" destId="{AE0CA5C2-E1BA-400D-846B-6A588F4124E4}" srcOrd="3" destOrd="0" presId="urn:microsoft.com/office/officeart/2018/2/layout/IconVerticalSolidList"/>
    <dgm:cxn modelId="{2E569F9F-8044-4E6C-B3B2-6551991360E9}" type="presParOf" srcId="{3D28171C-E74A-4181-B30A-7321A1A185BF}" destId="{87D72D37-3826-41BF-94C2-A69D43C8A998}" srcOrd="1" destOrd="0" presId="urn:microsoft.com/office/officeart/2018/2/layout/IconVerticalSolidList"/>
    <dgm:cxn modelId="{D03B6FF7-787E-41D9-81C7-DC1EFF675BB5}" type="presParOf" srcId="{3D28171C-E74A-4181-B30A-7321A1A185BF}" destId="{03094DAA-3089-4E82-B242-589B65070F6F}" srcOrd="2" destOrd="0" presId="urn:microsoft.com/office/officeart/2018/2/layout/IconVerticalSolidList"/>
    <dgm:cxn modelId="{37A40656-88AE-4221-94B8-3C8443E9EB9D}" type="presParOf" srcId="{03094DAA-3089-4E82-B242-589B65070F6F}" destId="{F633DB1A-A300-4B19-BA61-64319C34DCA6}" srcOrd="0" destOrd="0" presId="urn:microsoft.com/office/officeart/2018/2/layout/IconVerticalSolidList"/>
    <dgm:cxn modelId="{D3F3DE7E-1B64-4F80-9957-9A7935242441}" type="presParOf" srcId="{03094DAA-3089-4E82-B242-589B65070F6F}" destId="{C6DF12EC-B2D8-45C9-AF29-C405B98AA6CA}" srcOrd="1" destOrd="0" presId="urn:microsoft.com/office/officeart/2018/2/layout/IconVerticalSolidList"/>
    <dgm:cxn modelId="{E770E905-8929-49E5-B92C-FD46AA6B00E0}" type="presParOf" srcId="{03094DAA-3089-4E82-B242-589B65070F6F}" destId="{E6E766A1-D8C4-4F5E-902F-832E214113B3}" srcOrd="2" destOrd="0" presId="urn:microsoft.com/office/officeart/2018/2/layout/IconVerticalSolidList"/>
    <dgm:cxn modelId="{72A3C177-FD5A-49D9-A493-A67D3487E037}" type="presParOf" srcId="{03094DAA-3089-4E82-B242-589B65070F6F}" destId="{E376F7DD-6B08-4579-8BFA-D617471A3B1A}" srcOrd="3" destOrd="0" presId="urn:microsoft.com/office/officeart/2018/2/layout/IconVerticalSolidList"/>
    <dgm:cxn modelId="{0DC4E9DA-D988-481C-98C2-4FD58A0E299B}" type="presParOf" srcId="{3D28171C-E74A-4181-B30A-7321A1A185BF}" destId="{B6A118CB-4627-4D8C-9A68-8A631C0F6141}" srcOrd="3" destOrd="0" presId="urn:microsoft.com/office/officeart/2018/2/layout/IconVerticalSolidList"/>
    <dgm:cxn modelId="{81801C99-9C1B-4104-8F8B-F08CE1B6B070}" type="presParOf" srcId="{3D28171C-E74A-4181-B30A-7321A1A185BF}" destId="{55C62729-3678-4683-82C4-D3C4C9E9CE0E}" srcOrd="4" destOrd="0" presId="urn:microsoft.com/office/officeart/2018/2/layout/IconVerticalSolidList"/>
    <dgm:cxn modelId="{BE28590F-650D-4A32-8268-59B072A15CF2}" type="presParOf" srcId="{55C62729-3678-4683-82C4-D3C4C9E9CE0E}" destId="{176D7265-968B-4129-980D-C83A27E67B22}" srcOrd="0" destOrd="0" presId="urn:microsoft.com/office/officeart/2018/2/layout/IconVerticalSolidList"/>
    <dgm:cxn modelId="{15711DFF-E475-488E-A63D-45249675247D}" type="presParOf" srcId="{55C62729-3678-4683-82C4-D3C4C9E9CE0E}" destId="{08EEBF99-2B06-46CF-9577-55ECB3EB499D}" srcOrd="1" destOrd="0" presId="urn:microsoft.com/office/officeart/2018/2/layout/IconVerticalSolidList"/>
    <dgm:cxn modelId="{AAE3D7AF-93D7-4D84-9956-25E001B93282}" type="presParOf" srcId="{55C62729-3678-4683-82C4-D3C4C9E9CE0E}" destId="{27C5FCC6-6177-4CEC-8E65-18C623A76CE3}" srcOrd="2" destOrd="0" presId="urn:microsoft.com/office/officeart/2018/2/layout/IconVerticalSolidList"/>
    <dgm:cxn modelId="{FEF3F5EB-92F5-49D7-B524-0CC7D8FCED6A}" type="presParOf" srcId="{55C62729-3678-4683-82C4-D3C4C9E9CE0E}" destId="{C7B3AA97-6485-4D92-B69D-F8A0F5D4E32D}"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4854D-9AD4-46C9-B382-1CA361ECF03B}" type="doc">
      <dgm:prSet loTypeId="urn:microsoft.com/office/officeart/2018/layout/CircleProcess" loCatId="officeonline" qsTypeId="urn:microsoft.com/office/officeart/2005/8/quickstyle/simple1" qsCatId="simple" csTypeId="urn:microsoft.com/office/officeart/2005/8/colors/accent1_2" csCatId="accent1" phldr="1"/>
      <dgm:spPr/>
      <dgm:t>
        <a:bodyPr rtlCol="0"/>
        <a:lstStyle/>
        <a:p>
          <a:pPr rtl="0"/>
          <a:endParaRPr lang="ru-RU"/>
        </a:p>
      </dgm:t>
    </dgm:pt>
    <dgm:pt modelId="{77BE1F4E-118D-4304-9D24-1453E318C6A4}">
      <dgm:prSet phldrT="[Text]" custT="1"/>
      <dgm:spPr/>
      <dgm:t>
        <a:bodyPr rtlCol="0"/>
        <a:lstStyle/>
        <a:p>
          <a:pPr rtl="0"/>
          <a:r>
            <a:rPr lang="nl-NL" sz="2800" noProof="0" dirty="0"/>
            <a:t>Begin</a:t>
          </a:r>
          <a:br>
            <a:rPr lang="nl-NL" sz="2800" noProof="0" dirty="0"/>
          </a:br>
          <a:r>
            <a:rPr lang="nl-NL" sz="2800" noProof="0" dirty="0"/>
            <a:t>Midden</a:t>
          </a:r>
          <a:br>
            <a:rPr lang="nl-NL" sz="2800" noProof="0" dirty="0"/>
          </a:br>
          <a:r>
            <a:rPr lang="nl-NL" sz="2800" noProof="0" dirty="0"/>
            <a:t>Eind</a:t>
          </a:r>
        </a:p>
      </dgm:t>
    </dgm:pt>
    <dgm:pt modelId="{C603C84C-616C-4EE6-B5A5-08B6A7AD0230}" type="parTrans" cxnId="{411375EA-CA21-4857-A0F7-F3B9D675AE3D}">
      <dgm:prSet/>
      <dgm:spPr/>
      <dgm:t>
        <a:bodyPr rtlCol="0"/>
        <a:lstStyle/>
        <a:p>
          <a:pPr rtl="0"/>
          <a:endParaRPr lang="nl-NL" noProof="0" dirty="0"/>
        </a:p>
      </dgm:t>
    </dgm:pt>
    <dgm:pt modelId="{19C5824F-42F8-4292-9143-AB06C37B1DC6}" type="sibTrans" cxnId="{411375EA-CA21-4857-A0F7-F3B9D675AE3D}">
      <dgm:prSet/>
      <dgm:spPr/>
      <dgm:t>
        <a:bodyPr rtlCol="0"/>
        <a:lstStyle/>
        <a:p>
          <a:pPr rtl="0"/>
          <a:endParaRPr lang="nl-NL" noProof="0" dirty="0"/>
        </a:p>
      </dgm:t>
    </dgm:pt>
    <dgm:pt modelId="{D5EE77C5-9CDD-4F68-A126-AD345E7A8042}">
      <dgm:prSet phldrT="[Text]" custT="1"/>
      <dgm:spPr>
        <a:solidFill>
          <a:schemeClr val="bg1"/>
        </a:solidFill>
        <a:ln>
          <a:noFill/>
        </a:ln>
      </dgm:spPr>
      <dgm:t>
        <a:bodyPr rtlCol="0"/>
        <a:lstStyle/>
        <a:p>
          <a:pPr rtl="0"/>
          <a:r>
            <a:rPr lang="nl-NL" sz="1800" noProof="0" dirty="0">
              <a:solidFill>
                <a:schemeClr val="accent1"/>
              </a:solidFill>
            </a:rPr>
            <a:t>Personages</a:t>
          </a:r>
        </a:p>
      </dgm:t>
    </dgm:pt>
    <dgm:pt modelId="{D60D2118-7C86-4CCA-96B8-D7948643FF4F}" type="parTrans" cxnId="{654E655A-7BEE-4010-8F1B-1E6EAC0EB464}">
      <dgm:prSet/>
      <dgm:spPr/>
      <dgm:t>
        <a:bodyPr rtlCol="0"/>
        <a:lstStyle/>
        <a:p>
          <a:pPr rtl="0"/>
          <a:endParaRPr lang="nl-NL" noProof="0" dirty="0"/>
        </a:p>
      </dgm:t>
    </dgm:pt>
    <dgm:pt modelId="{EA9EF87C-A61F-4517-8D7D-A43FC75D6920}" type="sibTrans" cxnId="{654E655A-7BEE-4010-8F1B-1E6EAC0EB464}">
      <dgm:prSet/>
      <dgm:spPr/>
      <dgm:t>
        <a:bodyPr rtlCol="0"/>
        <a:lstStyle/>
        <a:p>
          <a:pPr rtl="0"/>
          <a:endParaRPr lang="nl-NL" noProof="0" dirty="0"/>
        </a:p>
      </dgm:t>
    </dgm:pt>
    <dgm:pt modelId="{1C211810-EC35-4323-AB8E-165A73483C3E}">
      <dgm:prSet phldrT="[Text]" custT="1"/>
      <dgm:spPr>
        <a:ln>
          <a:noFill/>
        </a:ln>
      </dgm:spPr>
      <dgm:t>
        <a:bodyPr rtlCol="0"/>
        <a:lstStyle/>
        <a:p>
          <a:pPr rtl="0"/>
          <a:r>
            <a:rPr lang="nl-NL" sz="2000" noProof="0" dirty="0"/>
            <a:t>Attributen</a:t>
          </a:r>
        </a:p>
      </dgm:t>
    </dgm:pt>
    <dgm:pt modelId="{970EDB94-05D8-41A1-9D63-B2858FF90223}" type="parTrans" cxnId="{C1D6266E-7CBE-41CE-8C60-5BCB26F81765}">
      <dgm:prSet/>
      <dgm:spPr/>
      <dgm:t>
        <a:bodyPr rtlCol="0"/>
        <a:lstStyle/>
        <a:p>
          <a:pPr rtl="0"/>
          <a:endParaRPr lang="nl-NL" noProof="0" dirty="0"/>
        </a:p>
      </dgm:t>
    </dgm:pt>
    <dgm:pt modelId="{EFDFF833-2389-49F2-A8D2-EE54261B86F2}" type="sibTrans" cxnId="{C1D6266E-7CBE-41CE-8C60-5BCB26F81765}">
      <dgm:prSet/>
      <dgm:spPr/>
      <dgm:t>
        <a:bodyPr rtlCol="0"/>
        <a:lstStyle/>
        <a:p>
          <a:pPr rtl="0"/>
          <a:endParaRPr lang="nl-NL" noProof="0" dirty="0"/>
        </a:p>
      </dgm:t>
    </dgm:pt>
    <dgm:pt modelId="{58985FCD-1DF8-48A5-AAAD-8E6AADA6A3C2}" type="pres">
      <dgm:prSet presAssocID="{DD74854D-9AD4-46C9-B382-1CA361ECF03B}" presName="Name0" presStyleCnt="0">
        <dgm:presLayoutVars>
          <dgm:chMax val="11"/>
          <dgm:chPref val="11"/>
          <dgm:dir/>
          <dgm:resizeHandles/>
        </dgm:presLayoutVars>
      </dgm:prSet>
      <dgm:spPr/>
    </dgm:pt>
    <dgm:pt modelId="{F4D580C2-594A-4C69-ADCF-37EC029FDCC9}" type="pres">
      <dgm:prSet presAssocID="{1C211810-EC35-4323-AB8E-165A73483C3E}" presName="Accent3" presStyleCnt="0"/>
      <dgm:spPr/>
    </dgm:pt>
    <dgm:pt modelId="{F55F095A-EF2D-4E7B-B3A2-D01921607CB3}" type="pres">
      <dgm:prSet presAssocID="{1C211810-EC35-4323-AB8E-165A73483C3E}" presName="Accent" presStyleLbl="node1" presStyleIdx="0" presStyleCnt="6"/>
      <dgm:spPr>
        <a:solidFill>
          <a:schemeClr val="tx1"/>
        </a:solidFill>
        <a:ln>
          <a:noFill/>
        </a:ln>
      </dgm:spPr>
    </dgm:pt>
    <dgm:pt modelId="{E661F07F-B585-4293-BA80-0F0A4E6C9AFC}" type="pres">
      <dgm:prSet presAssocID="{1C211810-EC35-4323-AB8E-165A73483C3E}" presName="ParentBackground3" presStyleCnt="0"/>
      <dgm:spPr/>
    </dgm:pt>
    <dgm:pt modelId="{2E9D8639-635A-47CA-82F5-C8FE2CDE2FEF}" type="pres">
      <dgm:prSet presAssocID="{1C211810-EC35-4323-AB8E-165A73483C3E}" presName="ParentBackground" presStyleLbl="node1" presStyleIdx="1" presStyleCnt="6"/>
      <dgm:spPr/>
    </dgm:pt>
    <dgm:pt modelId="{3DF83759-5939-4F66-9356-FA4097F79CF0}" type="pres">
      <dgm:prSet presAssocID="{1C211810-EC35-4323-AB8E-165A73483C3E}" presName="Parent3" presStyleLbl="fgAcc0" presStyleIdx="0" presStyleCnt="0">
        <dgm:presLayoutVars>
          <dgm:chMax val="1"/>
          <dgm:chPref val="1"/>
          <dgm:bulletEnabled val="1"/>
        </dgm:presLayoutVars>
      </dgm:prSet>
      <dgm:spPr/>
    </dgm:pt>
    <dgm:pt modelId="{38842F02-F8E5-4E8F-9E89-123E1DC99B7B}" type="pres">
      <dgm:prSet presAssocID="{D5EE77C5-9CDD-4F68-A126-AD345E7A8042}" presName="Accent2" presStyleCnt="0"/>
      <dgm:spPr/>
    </dgm:pt>
    <dgm:pt modelId="{3C45A882-C932-4A7A-AACC-873CAABAC936}" type="pres">
      <dgm:prSet presAssocID="{D5EE77C5-9CDD-4F68-A126-AD345E7A8042}" presName="Accent" presStyleLbl="node1" presStyleIdx="2" presStyleCnt="6"/>
      <dgm:spPr>
        <a:solidFill>
          <a:schemeClr val="tx1"/>
        </a:solidFill>
        <a:ln>
          <a:noFill/>
        </a:ln>
      </dgm:spPr>
    </dgm:pt>
    <dgm:pt modelId="{6FED367A-050C-479A-A75D-F57E94E1DB89}" type="pres">
      <dgm:prSet presAssocID="{D5EE77C5-9CDD-4F68-A126-AD345E7A8042}" presName="ParentBackground2" presStyleCnt="0"/>
      <dgm:spPr/>
    </dgm:pt>
    <dgm:pt modelId="{64B1D1D9-992F-46DA-8F20-3B9BE2D5030F}" type="pres">
      <dgm:prSet presAssocID="{D5EE77C5-9CDD-4F68-A126-AD345E7A8042}" presName="ParentBackground" presStyleLbl="node1" presStyleIdx="3" presStyleCnt="6"/>
      <dgm:spPr/>
    </dgm:pt>
    <dgm:pt modelId="{84204330-F53F-4FBD-8F96-3E7103937BAE}" type="pres">
      <dgm:prSet presAssocID="{D5EE77C5-9CDD-4F68-A126-AD345E7A8042}" presName="Parent2" presStyleLbl="fgAcc0" presStyleIdx="0" presStyleCnt="0">
        <dgm:presLayoutVars>
          <dgm:chMax val="1"/>
          <dgm:chPref val="1"/>
          <dgm:bulletEnabled val="1"/>
        </dgm:presLayoutVars>
      </dgm:prSet>
      <dgm:spPr/>
    </dgm:pt>
    <dgm:pt modelId="{425F2E4C-EB30-4A71-9D7A-FD9E04A5D135}" type="pres">
      <dgm:prSet presAssocID="{77BE1F4E-118D-4304-9D24-1453E318C6A4}" presName="Accent1" presStyleCnt="0"/>
      <dgm:spPr/>
    </dgm:pt>
    <dgm:pt modelId="{E2923B5A-B89A-4865-B34E-436A3447BFF4}" type="pres">
      <dgm:prSet presAssocID="{77BE1F4E-118D-4304-9D24-1453E318C6A4}" presName="Accent" presStyleLbl="node1" presStyleIdx="4" presStyleCnt="6"/>
      <dgm:spPr>
        <a:solidFill>
          <a:schemeClr val="tx1"/>
        </a:solidFill>
        <a:ln>
          <a:noFill/>
        </a:ln>
      </dgm:spPr>
    </dgm:pt>
    <dgm:pt modelId="{4CC8EBCD-96D4-48A7-A082-E4843D088663}" type="pres">
      <dgm:prSet presAssocID="{77BE1F4E-118D-4304-9D24-1453E318C6A4}" presName="ParentBackground1" presStyleCnt="0"/>
      <dgm:spPr/>
    </dgm:pt>
    <dgm:pt modelId="{C70E5E5A-85ED-4124-9D65-ACB6ECD0D091}" type="pres">
      <dgm:prSet presAssocID="{77BE1F4E-118D-4304-9D24-1453E318C6A4}" presName="ParentBackground" presStyleLbl="node1" presStyleIdx="5" presStyleCnt="6"/>
      <dgm:spPr/>
    </dgm:pt>
    <dgm:pt modelId="{DBEC0F9E-D053-416E-86A6-D3E669A6BF39}" type="pres">
      <dgm:prSet presAssocID="{77BE1F4E-118D-4304-9D24-1453E318C6A4}" presName="Parent1" presStyleLbl="fgAcc0" presStyleIdx="0" presStyleCnt="0">
        <dgm:presLayoutVars>
          <dgm:chMax val="1"/>
          <dgm:chPref val="1"/>
          <dgm:bulletEnabled val="1"/>
        </dgm:presLayoutVars>
      </dgm:prSet>
      <dgm:spPr/>
    </dgm:pt>
  </dgm:ptLst>
  <dgm:cxnLst>
    <dgm:cxn modelId="{51BD491B-EE14-4B6E-BFBA-D1F44668A872}" type="presOf" srcId="{77BE1F4E-118D-4304-9D24-1453E318C6A4}" destId="{C70E5E5A-85ED-4124-9D65-ACB6ECD0D091}" srcOrd="0" destOrd="0" presId="urn:microsoft.com/office/officeart/2018/layout/CircleProcess"/>
    <dgm:cxn modelId="{003B5321-F5D7-43B1-B966-03B47AC74BD9}" type="presOf" srcId="{77BE1F4E-118D-4304-9D24-1453E318C6A4}" destId="{DBEC0F9E-D053-416E-86A6-D3E669A6BF39}" srcOrd="1" destOrd="0" presId="urn:microsoft.com/office/officeart/2018/layout/CircleProcess"/>
    <dgm:cxn modelId="{C1D6266E-7CBE-41CE-8C60-5BCB26F81765}" srcId="{DD74854D-9AD4-46C9-B382-1CA361ECF03B}" destId="{1C211810-EC35-4323-AB8E-165A73483C3E}" srcOrd="2" destOrd="0" parTransId="{970EDB94-05D8-41A1-9D63-B2858FF90223}" sibTransId="{EFDFF833-2389-49F2-A8D2-EE54261B86F2}"/>
    <dgm:cxn modelId="{EEA78C54-267E-4935-B823-A36B13051562}" type="presOf" srcId="{D5EE77C5-9CDD-4F68-A126-AD345E7A8042}" destId="{84204330-F53F-4FBD-8F96-3E7103937BAE}" srcOrd="1" destOrd="0" presId="urn:microsoft.com/office/officeart/2018/layout/CircleProcess"/>
    <dgm:cxn modelId="{654E655A-7BEE-4010-8F1B-1E6EAC0EB464}" srcId="{DD74854D-9AD4-46C9-B382-1CA361ECF03B}" destId="{D5EE77C5-9CDD-4F68-A126-AD345E7A8042}" srcOrd="1" destOrd="0" parTransId="{D60D2118-7C86-4CCA-96B8-D7948643FF4F}" sibTransId="{EA9EF87C-A61F-4517-8D7D-A43FC75D6920}"/>
    <dgm:cxn modelId="{369B7F82-15F3-4437-8D1E-66B7139E80FF}" type="presOf" srcId="{1C211810-EC35-4323-AB8E-165A73483C3E}" destId="{3DF83759-5939-4F66-9356-FA4097F79CF0}" srcOrd="1" destOrd="0" presId="urn:microsoft.com/office/officeart/2018/layout/CircleProcess"/>
    <dgm:cxn modelId="{ACA92987-C120-4C8D-AFF6-367A54EEA74F}" type="presOf" srcId="{D5EE77C5-9CDD-4F68-A126-AD345E7A8042}" destId="{64B1D1D9-992F-46DA-8F20-3B9BE2D5030F}" srcOrd="0" destOrd="0" presId="urn:microsoft.com/office/officeart/2018/layout/CircleProcess"/>
    <dgm:cxn modelId="{C38C2F95-D01A-48D3-B066-1E5E944992B2}" type="presOf" srcId="{1C211810-EC35-4323-AB8E-165A73483C3E}" destId="{2E9D8639-635A-47CA-82F5-C8FE2CDE2FEF}" srcOrd="0" destOrd="0" presId="urn:microsoft.com/office/officeart/2018/layout/CircleProcess"/>
    <dgm:cxn modelId="{183660AD-05F2-4AA9-9EAD-26056BF51A7C}" type="presOf" srcId="{DD74854D-9AD4-46C9-B382-1CA361ECF03B}" destId="{58985FCD-1DF8-48A5-AAAD-8E6AADA6A3C2}" srcOrd="0" destOrd="0" presId="urn:microsoft.com/office/officeart/2018/layout/CircleProcess"/>
    <dgm:cxn modelId="{411375EA-CA21-4857-A0F7-F3B9D675AE3D}" srcId="{DD74854D-9AD4-46C9-B382-1CA361ECF03B}" destId="{77BE1F4E-118D-4304-9D24-1453E318C6A4}" srcOrd="0" destOrd="0" parTransId="{C603C84C-616C-4EE6-B5A5-08B6A7AD0230}" sibTransId="{19C5824F-42F8-4292-9143-AB06C37B1DC6}"/>
    <dgm:cxn modelId="{346A9DB0-2CCD-4954-A866-1D5D1A816DCF}" type="presParOf" srcId="{58985FCD-1DF8-48A5-AAAD-8E6AADA6A3C2}" destId="{F4D580C2-594A-4C69-ADCF-37EC029FDCC9}" srcOrd="0" destOrd="0" presId="urn:microsoft.com/office/officeart/2018/layout/CircleProcess"/>
    <dgm:cxn modelId="{93C63595-FDF5-4B5C-94C3-20496A06D378}" type="presParOf" srcId="{F4D580C2-594A-4C69-ADCF-37EC029FDCC9}" destId="{F55F095A-EF2D-4E7B-B3A2-D01921607CB3}" srcOrd="0" destOrd="0" presId="urn:microsoft.com/office/officeart/2018/layout/CircleProcess"/>
    <dgm:cxn modelId="{9C0D6FDD-2DB0-4C6A-8867-E52DD207C5A6}" type="presParOf" srcId="{58985FCD-1DF8-48A5-AAAD-8E6AADA6A3C2}" destId="{E661F07F-B585-4293-BA80-0F0A4E6C9AFC}" srcOrd="1" destOrd="0" presId="urn:microsoft.com/office/officeart/2018/layout/CircleProcess"/>
    <dgm:cxn modelId="{DAE806C5-5B92-478A-BA62-CFEA4479CFB6}" type="presParOf" srcId="{E661F07F-B585-4293-BA80-0F0A4E6C9AFC}" destId="{2E9D8639-635A-47CA-82F5-C8FE2CDE2FEF}" srcOrd="0" destOrd="0" presId="urn:microsoft.com/office/officeart/2018/layout/CircleProcess"/>
    <dgm:cxn modelId="{B1EB7FA7-69C6-4B6A-9B55-D75BCE3C38B1}" type="presParOf" srcId="{58985FCD-1DF8-48A5-AAAD-8E6AADA6A3C2}" destId="{3DF83759-5939-4F66-9356-FA4097F79CF0}" srcOrd="2" destOrd="0" presId="urn:microsoft.com/office/officeart/2018/layout/CircleProcess"/>
    <dgm:cxn modelId="{73CA2A76-C05C-4BDB-9205-68135FD0D9A7}" type="presParOf" srcId="{58985FCD-1DF8-48A5-AAAD-8E6AADA6A3C2}" destId="{38842F02-F8E5-4E8F-9E89-123E1DC99B7B}" srcOrd="3" destOrd="0" presId="urn:microsoft.com/office/officeart/2018/layout/CircleProcess"/>
    <dgm:cxn modelId="{566684F1-5801-48BB-9750-B1C4C5CEE8B5}" type="presParOf" srcId="{38842F02-F8E5-4E8F-9E89-123E1DC99B7B}" destId="{3C45A882-C932-4A7A-AACC-873CAABAC936}" srcOrd="0" destOrd="0" presId="urn:microsoft.com/office/officeart/2018/layout/CircleProcess"/>
    <dgm:cxn modelId="{1919B8BB-5DC8-4B09-AA3B-F0A65197CA26}" type="presParOf" srcId="{58985FCD-1DF8-48A5-AAAD-8E6AADA6A3C2}" destId="{6FED367A-050C-479A-A75D-F57E94E1DB89}" srcOrd="4" destOrd="0" presId="urn:microsoft.com/office/officeart/2018/layout/CircleProcess"/>
    <dgm:cxn modelId="{A907123B-7D76-4EB2-9BCB-75E2BDC41167}" type="presParOf" srcId="{6FED367A-050C-479A-A75D-F57E94E1DB89}" destId="{64B1D1D9-992F-46DA-8F20-3B9BE2D5030F}" srcOrd="0" destOrd="0" presId="urn:microsoft.com/office/officeart/2018/layout/CircleProcess"/>
    <dgm:cxn modelId="{1E646502-D240-4E6C-9BBF-ADA79C99FB00}" type="presParOf" srcId="{58985FCD-1DF8-48A5-AAAD-8E6AADA6A3C2}" destId="{84204330-F53F-4FBD-8F96-3E7103937BAE}" srcOrd="5" destOrd="0" presId="urn:microsoft.com/office/officeart/2018/layout/CircleProcess"/>
    <dgm:cxn modelId="{F357A8DB-F5A2-4F04-8BF4-F7ECC217DF83}" type="presParOf" srcId="{58985FCD-1DF8-48A5-AAAD-8E6AADA6A3C2}" destId="{425F2E4C-EB30-4A71-9D7A-FD9E04A5D135}" srcOrd="6" destOrd="0" presId="urn:microsoft.com/office/officeart/2018/layout/CircleProcess"/>
    <dgm:cxn modelId="{09EC25FD-C1B9-4323-831C-BCC041199758}" type="presParOf" srcId="{425F2E4C-EB30-4A71-9D7A-FD9E04A5D135}" destId="{E2923B5A-B89A-4865-B34E-436A3447BFF4}" srcOrd="0" destOrd="0" presId="urn:microsoft.com/office/officeart/2018/layout/CircleProcess"/>
    <dgm:cxn modelId="{C461D29A-625D-4378-B283-0F2E63656919}" type="presParOf" srcId="{58985FCD-1DF8-48A5-AAAD-8E6AADA6A3C2}" destId="{4CC8EBCD-96D4-48A7-A082-E4843D088663}" srcOrd="7" destOrd="0" presId="urn:microsoft.com/office/officeart/2018/layout/CircleProcess"/>
    <dgm:cxn modelId="{D91D103E-51CF-408F-9E88-D759AEB4A701}" type="presParOf" srcId="{4CC8EBCD-96D4-48A7-A082-E4843D088663}" destId="{C70E5E5A-85ED-4124-9D65-ACB6ECD0D091}" srcOrd="0" destOrd="0" presId="urn:microsoft.com/office/officeart/2018/layout/CircleProcess"/>
    <dgm:cxn modelId="{E622ECCF-01B2-4D9B-8B4A-CDAC9EAC5FC8}" type="presParOf" srcId="{58985FCD-1DF8-48A5-AAAD-8E6AADA6A3C2}" destId="{DBEC0F9E-D053-416E-86A6-D3E669A6BF39}" srcOrd="8" destOrd="0" presId="urn:microsoft.com/office/officeart/2018/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0AD04-7350-4C69-97C0-61C22183222B}">
      <dsp:nvSpPr>
        <dsp:cNvPr id="0" name=""/>
        <dsp:cNvSpPr/>
      </dsp:nvSpPr>
      <dsp:spPr>
        <a:xfrm>
          <a:off x="0" y="439"/>
          <a:ext cx="6106979"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EAE58-6852-4D06-9738-EE50EDF8D437}">
      <dsp:nvSpPr>
        <dsp:cNvPr id="0" name=""/>
        <dsp:cNvSpPr/>
      </dsp:nvSpPr>
      <dsp:spPr>
        <a:xfrm>
          <a:off x="311007" y="231767"/>
          <a:ext cx="565468" cy="5654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CA5C2-E1BA-400D-846B-6A588F4124E4}">
      <dsp:nvSpPr>
        <dsp:cNvPr id="0" name=""/>
        <dsp:cNvSpPr/>
      </dsp:nvSpPr>
      <dsp:spPr>
        <a:xfrm>
          <a:off x="1187484" y="439"/>
          <a:ext cx="4919494"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rtlCol="0" anchor="ctr" anchorCtr="0">
          <a:noAutofit/>
        </a:bodyPr>
        <a:lstStyle/>
        <a:p>
          <a:pPr marL="0" lvl="0" indent="0" algn="l" defTabSz="1111250" rtl="0">
            <a:lnSpc>
              <a:spcPct val="100000"/>
            </a:lnSpc>
            <a:spcBef>
              <a:spcPct val="0"/>
            </a:spcBef>
            <a:spcAft>
              <a:spcPct val="35000"/>
            </a:spcAft>
            <a:buNone/>
          </a:pPr>
          <a:r>
            <a:rPr lang="nl-NL" sz="2500" kern="1200" noProof="0" dirty="0"/>
            <a:t>Wat is Valentijnsdag?</a:t>
          </a:r>
        </a:p>
      </dsp:txBody>
      <dsp:txXfrm>
        <a:off x="1187484" y="439"/>
        <a:ext cx="4919494" cy="1028124"/>
      </dsp:txXfrm>
    </dsp:sp>
    <dsp:sp modelId="{F633DB1A-A300-4B19-BA61-64319C34DCA6}">
      <dsp:nvSpPr>
        <dsp:cNvPr id="0" name=""/>
        <dsp:cNvSpPr/>
      </dsp:nvSpPr>
      <dsp:spPr>
        <a:xfrm>
          <a:off x="0" y="1285595"/>
          <a:ext cx="6106979"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F12EC-B2D8-45C9-AF29-C405B98AA6CA}">
      <dsp:nvSpPr>
        <dsp:cNvPr id="0" name=""/>
        <dsp:cNvSpPr/>
      </dsp:nvSpPr>
      <dsp:spPr>
        <a:xfrm>
          <a:off x="311007" y="1516923"/>
          <a:ext cx="565468" cy="5654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6F7DD-6B08-4579-8BFA-D617471A3B1A}">
      <dsp:nvSpPr>
        <dsp:cNvPr id="0" name=""/>
        <dsp:cNvSpPr/>
      </dsp:nvSpPr>
      <dsp:spPr>
        <a:xfrm>
          <a:off x="1187484" y="1285595"/>
          <a:ext cx="4919494"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rtlCol="0" anchor="ctr" anchorCtr="0">
          <a:noAutofit/>
        </a:bodyPr>
        <a:lstStyle/>
        <a:p>
          <a:pPr marL="0" lvl="0" indent="0" algn="l" defTabSz="1111250" rtl="0">
            <a:lnSpc>
              <a:spcPct val="100000"/>
            </a:lnSpc>
            <a:spcBef>
              <a:spcPct val="0"/>
            </a:spcBef>
            <a:spcAft>
              <a:spcPct val="35000"/>
            </a:spcAft>
            <a:buNone/>
          </a:pPr>
          <a:r>
            <a:rPr lang="nl-NL" sz="2500" kern="1200" noProof="0" dirty="0"/>
            <a:t>Waar komt Valentijnsdag vandaan?</a:t>
          </a:r>
        </a:p>
      </dsp:txBody>
      <dsp:txXfrm>
        <a:off x="1187484" y="1285595"/>
        <a:ext cx="4919494" cy="1028124"/>
      </dsp:txXfrm>
    </dsp:sp>
    <dsp:sp modelId="{176D7265-968B-4129-980D-C83A27E67B22}">
      <dsp:nvSpPr>
        <dsp:cNvPr id="0" name=""/>
        <dsp:cNvSpPr/>
      </dsp:nvSpPr>
      <dsp:spPr>
        <a:xfrm>
          <a:off x="0" y="2570751"/>
          <a:ext cx="6106979"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EBF99-2B06-46CF-9577-55ECB3EB499D}">
      <dsp:nvSpPr>
        <dsp:cNvPr id="0" name=""/>
        <dsp:cNvSpPr/>
      </dsp:nvSpPr>
      <dsp:spPr>
        <a:xfrm>
          <a:off x="311007" y="2802079"/>
          <a:ext cx="565468" cy="5654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3AA97-6485-4D92-B69D-F8A0F5D4E32D}">
      <dsp:nvSpPr>
        <dsp:cNvPr id="0" name=""/>
        <dsp:cNvSpPr/>
      </dsp:nvSpPr>
      <dsp:spPr>
        <a:xfrm>
          <a:off x="1187484" y="2570751"/>
          <a:ext cx="4919494"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rtlCol="0" anchor="ctr" anchorCtr="0">
          <a:noAutofit/>
        </a:bodyPr>
        <a:lstStyle/>
        <a:p>
          <a:pPr marL="0" lvl="0" indent="0" algn="l" defTabSz="1111250" rtl="0">
            <a:lnSpc>
              <a:spcPct val="100000"/>
            </a:lnSpc>
            <a:spcBef>
              <a:spcPct val="0"/>
            </a:spcBef>
            <a:spcAft>
              <a:spcPct val="35000"/>
            </a:spcAft>
            <a:buNone/>
          </a:pPr>
          <a:r>
            <a:rPr lang="nl-NL" sz="2500" kern="1200" noProof="0" dirty="0"/>
            <a:t>Wat doen mensen op die dag?</a:t>
          </a:r>
        </a:p>
      </dsp:txBody>
      <dsp:txXfrm>
        <a:off x="1187484" y="2570751"/>
        <a:ext cx="4919494" cy="102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095A-EF2D-4E7B-B3A2-D01921607CB3}">
      <dsp:nvSpPr>
        <dsp:cNvPr id="0" name=""/>
        <dsp:cNvSpPr/>
      </dsp:nvSpPr>
      <dsp:spPr>
        <a:xfrm>
          <a:off x="4555467" y="985731"/>
          <a:ext cx="1987175" cy="1987542"/>
        </a:xfrm>
        <a:prstGeom prst="ellipse">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9D8639-635A-47CA-82F5-C8FE2CDE2FEF}">
      <dsp:nvSpPr>
        <dsp:cNvPr id="0" name=""/>
        <dsp:cNvSpPr/>
      </dsp:nvSpPr>
      <dsp:spPr>
        <a:xfrm>
          <a:off x="4621447" y="1051994"/>
          <a:ext cx="1855214" cy="1855016"/>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dirty="0"/>
            <a:t>Attributen</a:t>
          </a:r>
        </a:p>
      </dsp:txBody>
      <dsp:txXfrm>
        <a:off x="4886663" y="1317046"/>
        <a:ext cx="1324783" cy="1324912"/>
      </dsp:txXfrm>
    </dsp:sp>
    <dsp:sp modelId="{3C45A882-C932-4A7A-AACC-873CAABAC936}">
      <dsp:nvSpPr>
        <dsp:cNvPr id="0" name=""/>
        <dsp:cNvSpPr/>
      </dsp:nvSpPr>
      <dsp:spPr>
        <a:xfrm rot="2700000">
          <a:off x="2504058" y="988134"/>
          <a:ext cx="1982388" cy="1982388"/>
        </a:xfrm>
        <a:prstGeom prst="teardrop">
          <a:avLst>
            <a:gd name="adj" fmla="val 100000"/>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B1D1D9-992F-46DA-8F20-3B9BE2D5030F}">
      <dsp:nvSpPr>
        <dsp:cNvPr id="0" name=""/>
        <dsp:cNvSpPr/>
      </dsp:nvSpPr>
      <dsp:spPr>
        <a:xfrm>
          <a:off x="2567645" y="1051994"/>
          <a:ext cx="1855214" cy="1855016"/>
        </a:xfrm>
        <a:prstGeom prst="ellipse">
          <a:avLst/>
        </a:prstGeom>
        <a:solidFill>
          <a:schemeClr val="bg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800100" rtl="0">
            <a:lnSpc>
              <a:spcPct val="90000"/>
            </a:lnSpc>
            <a:spcBef>
              <a:spcPct val="0"/>
            </a:spcBef>
            <a:spcAft>
              <a:spcPct val="35000"/>
            </a:spcAft>
            <a:buNone/>
          </a:pPr>
          <a:r>
            <a:rPr lang="nl-NL" sz="1800" kern="1200" noProof="0" dirty="0">
              <a:solidFill>
                <a:schemeClr val="accent1"/>
              </a:solidFill>
            </a:rPr>
            <a:t>Personages</a:t>
          </a:r>
        </a:p>
      </dsp:txBody>
      <dsp:txXfrm>
        <a:off x="2832860" y="1317046"/>
        <a:ext cx="1324783" cy="1324912"/>
      </dsp:txXfrm>
    </dsp:sp>
    <dsp:sp modelId="{E2923B5A-B89A-4865-B34E-436A3447BFF4}">
      <dsp:nvSpPr>
        <dsp:cNvPr id="0" name=""/>
        <dsp:cNvSpPr/>
      </dsp:nvSpPr>
      <dsp:spPr>
        <a:xfrm rot="2700000">
          <a:off x="450255" y="988134"/>
          <a:ext cx="1982388" cy="1982388"/>
        </a:xfrm>
        <a:prstGeom prst="teardrop">
          <a:avLst>
            <a:gd name="adj" fmla="val 100000"/>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0E5E5A-85ED-4124-9D65-ACB6ECD0D091}">
      <dsp:nvSpPr>
        <dsp:cNvPr id="0" name=""/>
        <dsp:cNvSpPr/>
      </dsp:nvSpPr>
      <dsp:spPr>
        <a:xfrm>
          <a:off x="513842" y="1051994"/>
          <a:ext cx="1855214" cy="1855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rtlCol="0" anchor="ctr" anchorCtr="0">
          <a:noAutofit/>
        </a:bodyPr>
        <a:lstStyle/>
        <a:p>
          <a:pPr marL="0" lvl="0" indent="0" algn="ctr" defTabSz="1244600" rtl="0">
            <a:lnSpc>
              <a:spcPct val="90000"/>
            </a:lnSpc>
            <a:spcBef>
              <a:spcPct val="0"/>
            </a:spcBef>
            <a:spcAft>
              <a:spcPct val="35000"/>
            </a:spcAft>
            <a:buNone/>
          </a:pPr>
          <a:r>
            <a:rPr lang="nl-NL" sz="2800" kern="1200" noProof="0" dirty="0"/>
            <a:t>Begin</a:t>
          </a:r>
          <a:br>
            <a:rPr lang="nl-NL" sz="2800" kern="1200" noProof="0" dirty="0"/>
          </a:br>
          <a:r>
            <a:rPr lang="nl-NL" sz="2800" kern="1200" noProof="0" dirty="0"/>
            <a:t>Midden</a:t>
          </a:r>
          <a:br>
            <a:rPr lang="nl-NL" sz="2800" kern="1200" noProof="0" dirty="0"/>
          </a:br>
          <a:r>
            <a:rPr lang="nl-NL" sz="2800" kern="1200" noProof="0" dirty="0"/>
            <a:t>Eind</a:t>
          </a:r>
        </a:p>
      </dsp:txBody>
      <dsp:txXfrm>
        <a:off x="779058" y="1317046"/>
        <a:ext cx="1324783" cy="13249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Pictogram: verticale lijst, gevuld"/>
  <dgm:desc val="Dit kan worden gebruikt om een reeks visuele elementen van boven naar beneden weer te geven met tekst op niveau 1 of tekst op niveau 1 en niveau 2 die in een vorm is gegroepeerd. Het is geschikt voor pictogrammen of kleine afbeeldingen met langere omschrijving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layout/CircleProcess">
  <dgm:title val="Cirkelproces"/>
  <dgm:desc val="Gebruik deze om een sequentieel proces weer te geven. Beperkt tot elf vormen van niveau 1 met een ongelimiteerd aantal vormen van niveau 2. Het meest geschikt voor korte teksten. Ongebruikte tekst wordt niet weergegeven, maar blijft beschikbaar wanneer u tussen indelingen schakelt."/>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B5CD077-D4FC-4FB8-A960-1D689CB4FB57}" type="datetime1">
              <a:rPr lang="nl-NL" smtClean="0"/>
              <a:t>10-2-2022</a:t>
            </a:fld>
            <a:endParaRPr lang="nl-NL"/>
          </a:p>
        </p:txBody>
      </p:sp>
      <p:sp>
        <p:nvSpPr>
          <p:cNvPr id="4" name="Tijdelijke aanduiding voor voettekst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4ABCAE-FFE3-4AA0-AEDB-071C3BC5DE9F}" type="slidenum">
              <a:rPr lang="nl-NL" smtClean="0"/>
              <a:t>‹nr.›</a:t>
            </a:fld>
            <a:endParaRPr lang="nl-NL"/>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D8AA3A-BD7B-4F1C-919D-F71DFCA353D5}" type="datetime1">
              <a:rPr lang="nl-NL" noProof="0" smtClean="0"/>
              <a:t>10-2-2022</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5407AF-B087-4509-BB09-FC5C1A27DEC7}" type="slidenum">
              <a:rPr lang="nl-NL" noProof="0" smtClean="0"/>
              <a:t>‹nr.›</a:t>
            </a:fld>
            <a:endParaRPr lang="nl-NL" noProof="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75407AF-B087-4509-BB09-FC5C1A27DEC7}" type="slidenum">
              <a:rPr lang="nl-NL" smtClean="0"/>
              <a:t>1</a:t>
            </a:fld>
            <a:endParaRPr lang="nl-NL"/>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Bespreek met de klas, bijvoorbeeld in een kring, wat Valentijnsdag is, waar het vandaan komt en wat mensen dan doen. Maar ook wat deze dag voor de leerlingen persoonlijk betekent. Inventariseer en vat samen voor de leerlingen. Je kan erna de filmpjes samen kijken. </a:t>
            </a:r>
            <a:r>
              <a:rPr lang="nl-NL" b="1" i="1" dirty="0"/>
              <a:t>LET OP: zorg dat een ieder kan vertellen over zijn/haar ervaringen zonder dat een ander daarover oordeelt.</a:t>
            </a:r>
          </a:p>
        </p:txBody>
      </p:sp>
      <p:sp>
        <p:nvSpPr>
          <p:cNvPr id="4" name="Tijdelijke aanduiding voor dianummer 3"/>
          <p:cNvSpPr>
            <a:spLocks noGrp="1"/>
          </p:cNvSpPr>
          <p:nvPr>
            <p:ph type="sldNum" sz="quarter" idx="5"/>
          </p:nvPr>
        </p:nvSpPr>
        <p:spPr/>
        <p:txBody>
          <a:bodyPr rtlCol="0"/>
          <a:lstStyle/>
          <a:p>
            <a:pPr rtl="0"/>
            <a:fld id="{575407AF-B087-4509-BB09-FC5C1A27DEC7}" type="slidenum">
              <a:rPr lang="nl-NL" smtClean="0"/>
              <a:t>2</a:t>
            </a:fld>
            <a:endParaRPr lang="nl-NL"/>
          </a:p>
        </p:txBody>
      </p:sp>
    </p:spTree>
    <p:extLst>
      <p:ext uri="{BB962C8B-B14F-4D97-AF65-F5344CB8AC3E}">
        <p14:creationId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Bekijk samen het filmpje links boven op de pagina (met groene achtergrond). Weten de kinderen wat een green screen is en wat je er mee kan doen? </a:t>
            </a:r>
          </a:p>
        </p:txBody>
      </p:sp>
      <p:sp>
        <p:nvSpPr>
          <p:cNvPr id="4" name="Tijdelijke aanduiding voor dianummer 3"/>
          <p:cNvSpPr>
            <a:spLocks noGrp="1"/>
          </p:cNvSpPr>
          <p:nvPr>
            <p:ph type="sldNum" sz="quarter" idx="5"/>
          </p:nvPr>
        </p:nvSpPr>
        <p:spPr/>
        <p:txBody>
          <a:bodyPr rtlCol="0"/>
          <a:lstStyle/>
          <a:p>
            <a:pPr rtl="0"/>
            <a:fld id="{575407AF-B087-4509-BB09-FC5C1A27DEC7}" type="slidenum">
              <a:rPr lang="nl-NL" smtClean="0"/>
              <a:t>3</a:t>
            </a:fld>
            <a:endParaRPr lang="nl-NL"/>
          </a:p>
        </p:txBody>
      </p:sp>
    </p:spTree>
    <p:extLst>
      <p:ext uri="{BB962C8B-B14F-4D97-AF65-F5344CB8AC3E}">
        <p14:creationId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Leg de opdracht uit aan de leerlingen. Let op: je moet voor minimaal 1 minuut film hebben. Bespreek vooraf ook het feedbackformulier zodat de leerlingen weten waar hun filmpje aan moet voldoen.</a:t>
            </a:r>
          </a:p>
        </p:txBody>
      </p:sp>
      <p:sp>
        <p:nvSpPr>
          <p:cNvPr id="4" name="Tijdelijke aanduiding voor dianummer 3"/>
          <p:cNvSpPr>
            <a:spLocks noGrp="1"/>
          </p:cNvSpPr>
          <p:nvPr>
            <p:ph type="sldNum" sz="quarter" idx="5"/>
          </p:nvPr>
        </p:nvSpPr>
        <p:spPr/>
        <p:txBody>
          <a:bodyPr rtlCol="0"/>
          <a:lstStyle/>
          <a:p>
            <a:pPr rtl="0"/>
            <a:fld id="{575407AF-B087-4509-BB09-FC5C1A27DEC7}" type="slidenum">
              <a:rPr lang="nl-NL" smtClean="0"/>
              <a:t>4</a:t>
            </a:fld>
            <a:endParaRPr lang="nl-NL"/>
          </a:p>
        </p:txBody>
      </p:sp>
    </p:spTree>
    <p:extLst>
      <p:ext uri="{BB962C8B-B14F-4D97-AF65-F5344CB8AC3E}">
        <p14:creationId xmlns:p14="http://schemas.microsoft.com/office/powerpoint/2010/main" val="86571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575407AF-B087-4509-BB09-FC5C1A27DEC7}" type="slidenum">
              <a:rPr lang="nl-NL" noProof="0" smtClean="0"/>
              <a:t>5</a:t>
            </a:fld>
            <a:endParaRPr lang="nl-NL" noProof="0"/>
          </a:p>
        </p:txBody>
      </p:sp>
    </p:spTree>
    <p:extLst>
      <p:ext uri="{BB962C8B-B14F-4D97-AF65-F5344CB8AC3E}">
        <p14:creationId xmlns:p14="http://schemas.microsoft.com/office/powerpoint/2010/main" val="26422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Jullie gaan elkaars filmpjes bekijken en voorzien van feedback. Neem eerst klassikaal het feedbackformulier door. Vat na afloop de belangrijkste tips/tops samen.</a:t>
            </a:r>
          </a:p>
          <a:p>
            <a:pPr rtl="0"/>
            <a:r>
              <a:rPr lang="nl-NL" b="1" i="1" dirty="0"/>
              <a:t>Let op: sommigen willen misschien hun filmpje niet laten zien. Houd daar rekening mee en push niemand hierin.</a:t>
            </a:r>
          </a:p>
        </p:txBody>
      </p:sp>
      <p:sp>
        <p:nvSpPr>
          <p:cNvPr id="4" name="Tijdelijke aanduiding voor dianummer 3"/>
          <p:cNvSpPr>
            <a:spLocks noGrp="1"/>
          </p:cNvSpPr>
          <p:nvPr>
            <p:ph type="sldNum" sz="quarter" idx="5"/>
          </p:nvPr>
        </p:nvSpPr>
        <p:spPr/>
        <p:txBody>
          <a:bodyPr rtlCol="0"/>
          <a:lstStyle/>
          <a:p>
            <a:pPr rtl="0"/>
            <a:fld id="{575407AF-B087-4509-BB09-FC5C1A27DEC7}" type="slidenum">
              <a:rPr lang="nl-NL" smtClean="0"/>
              <a:t>7</a:t>
            </a:fld>
            <a:endParaRPr lang="nl-NL"/>
          </a:p>
        </p:txBody>
      </p:sp>
    </p:spTree>
    <p:extLst>
      <p:ext uri="{BB962C8B-B14F-4D97-AF65-F5344CB8AC3E}">
        <p14:creationId xmlns:p14="http://schemas.microsoft.com/office/powerpoint/2010/main" val="4380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 nog even kort stil met de leerlingen bij wat ze nu geleerd hebben over het green screen, het filmen, Valentijnsdag. </a:t>
            </a:r>
          </a:p>
        </p:txBody>
      </p:sp>
      <p:sp>
        <p:nvSpPr>
          <p:cNvPr id="4" name="Tijdelijke aanduiding voor dianummer 3"/>
          <p:cNvSpPr>
            <a:spLocks noGrp="1"/>
          </p:cNvSpPr>
          <p:nvPr>
            <p:ph type="sldNum" sz="quarter" idx="5"/>
          </p:nvPr>
        </p:nvSpPr>
        <p:spPr/>
        <p:txBody>
          <a:bodyPr/>
          <a:lstStyle/>
          <a:p>
            <a:pPr rtl="0"/>
            <a:fld id="{575407AF-B087-4509-BB09-FC5C1A27DEC7}" type="slidenum">
              <a:rPr lang="nl-NL" noProof="0" smtClean="0"/>
              <a:t>8</a:t>
            </a:fld>
            <a:endParaRPr lang="nl-NL" noProof="0"/>
          </a:p>
        </p:txBody>
      </p:sp>
    </p:spTree>
    <p:extLst>
      <p:ext uri="{BB962C8B-B14F-4D97-AF65-F5344CB8AC3E}">
        <p14:creationId xmlns:p14="http://schemas.microsoft.com/office/powerpoint/2010/main" val="15867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hthoek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680322" y="2733709"/>
            <a:ext cx="8144134" cy="1373070"/>
          </a:xfrm>
        </p:spPr>
        <p:txBody>
          <a:bodyPr rtlCol="0" anchor="b">
            <a:noAutofit/>
          </a:bodyPr>
          <a:lstStyle>
            <a:lvl1pPr algn="r">
              <a:defRPr sz="5400"/>
            </a:lvl1pPr>
          </a:lstStyle>
          <a:p>
            <a:pPr rtl="0"/>
            <a:r>
              <a:rPr lang="nl-NL" noProof="0"/>
              <a:t>Klik om de titelstijl van het model te bewerken</a:t>
            </a:r>
          </a:p>
        </p:txBody>
      </p:sp>
      <p:sp>
        <p:nvSpPr>
          <p:cNvPr id="3" name="Subtitel 2"/>
          <p:cNvSpPr>
            <a:spLocks noGrp="1"/>
          </p:cNvSpPr>
          <p:nvPr>
            <p:ph type="subTitle" idx="1" hasCustomPrompt="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AEAA5025-6F97-4E74-87A5-7D627598458C}" type="datetime1">
              <a:rPr lang="nl-NL" noProof="0" smtClean="0"/>
              <a:t>10-2-2022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9255346" y="2750337"/>
            <a:ext cx="1171888" cy="1356442"/>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hthoek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22" y="4711616"/>
            <a:ext cx="9613859" cy="453051"/>
          </a:xfrm>
        </p:spPr>
        <p:txBody>
          <a:bodyPr rtlCol="0" anchor="b">
            <a:normAutofit/>
          </a:bodyPr>
          <a:lstStyle>
            <a:lvl1pPr>
              <a:defRPr sz="240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065069CD-EFEB-40A1-80A3-569C9493B408}"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11309"/>
            <a:ext cx="1154151" cy="1090789"/>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hthoek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22" y="609597"/>
            <a:ext cx="9613858" cy="3592750"/>
          </a:xfrm>
        </p:spPr>
        <p:txBody>
          <a:bodyPr rtlCol="0" anchor="ctr"/>
          <a:lstStyle>
            <a:lvl1pPr>
              <a:defRPr sz="32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B74B75E5-B9F4-44ED-BEFC-27E5A5A81F83}"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11615"/>
            <a:ext cx="1154151" cy="1090789"/>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pic>
        <p:nvPicPr>
          <p:cNvPr id="11" name="Afbeelding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Afbeelding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hthoek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hthoek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1127856" y="609598"/>
            <a:ext cx="8718877" cy="3036061"/>
          </a:xfrm>
        </p:spPr>
        <p:txBody>
          <a:bodyPr rtlCol="0" anchor="ctr"/>
          <a:lstStyle>
            <a:lvl1pPr>
              <a:defRPr sz="3200"/>
            </a:lvl1pPr>
          </a:lstStyle>
          <a:p>
            <a:pPr rtl="0"/>
            <a:r>
              <a:rPr lang="nl-NL" noProof="0"/>
              <a:t>Klik om de titelstijl van het model te bewerken</a:t>
            </a:r>
          </a:p>
        </p:txBody>
      </p:sp>
      <p:sp>
        <p:nvSpPr>
          <p:cNvPr id="12" name="Tijdelijke aanduiding voor tekst 3"/>
          <p:cNvSpPr>
            <a:spLocks noGrp="1"/>
          </p:cNvSpPr>
          <p:nvPr>
            <p:ph type="body" sz="half" idx="13" hasCustomPrompt="1"/>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4" name="Tijdelijke aanduiding voor tekst 3"/>
          <p:cNvSpPr>
            <a:spLocks noGrp="1"/>
          </p:cNvSpPr>
          <p:nvPr>
            <p:ph type="body" sz="half" idx="2" hasCustomPrompt="1"/>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92668668-CDAE-41C0-825E-3B2B0A73AEA1}"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09925"/>
            <a:ext cx="1154151" cy="1090789"/>
          </a:xfrm>
        </p:spPr>
        <p:txBody>
          <a:bodyPr rtlCol="0"/>
          <a:lstStyle/>
          <a:p>
            <a:pPr rtl="0"/>
            <a:fld id="{6D22F896-40B5-4ADD-8801-0D06FADFA095}" type="slidenum">
              <a:rPr lang="nl-NL" noProof="0" smtClean="0"/>
              <a:t>‹nr.›</a:t>
            </a:fld>
            <a:endParaRPr lang="nl-NL" noProof="0"/>
          </a:p>
        </p:txBody>
      </p:sp>
      <p:sp>
        <p:nvSpPr>
          <p:cNvPr id="16" name="Tekstvak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7200" noProof="0">
                <a:solidFill>
                  <a:schemeClr val="tx1"/>
                </a:solidFill>
                <a:effectLst/>
              </a:rPr>
              <a:t>‘</a:t>
            </a:r>
          </a:p>
        </p:txBody>
      </p:sp>
      <p:sp>
        <p:nvSpPr>
          <p:cNvPr id="17" name="Tekstvak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7200" noProof="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Afbeelding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Afbeelding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hthoek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hthoek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19" y="4711615"/>
            <a:ext cx="9613862" cy="588535"/>
          </a:xfrm>
        </p:spPr>
        <p:txBody>
          <a:bodyPr rtlCol="0" anchor="b"/>
          <a:lstStyle>
            <a:lvl1pPr>
              <a:defRPr sz="3200"/>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136B6272-F6AC-4B33-8C2A-D444819DF8BA}"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09925"/>
            <a:ext cx="1154151" cy="1090789"/>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Afbeelding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Afbeelding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hthoek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hthoek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el 1"/>
          <p:cNvSpPr>
            <a:spLocks noGrp="1"/>
          </p:cNvSpPr>
          <p:nvPr>
            <p:ph type="title" hasCustomPrompt="1"/>
          </p:nvPr>
        </p:nvSpPr>
        <p:spPr>
          <a:xfrm>
            <a:off x="669222" y="753228"/>
            <a:ext cx="9624960" cy="1080938"/>
          </a:xfrm>
        </p:spPr>
        <p:txBody>
          <a:bodyPr rtlCol="0"/>
          <a:lstStyle/>
          <a:p>
            <a:pPr rtl="0"/>
            <a:r>
              <a:rPr lang="nl-NL" noProof="0"/>
              <a:t>Klik om de titelstijl van het model te bewerken</a:t>
            </a:r>
          </a:p>
        </p:txBody>
      </p:sp>
      <p:sp>
        <p:nvSpPr>
          <p:cNvPr id="7" name="Tijdelijke aanduiding voor tekst 2"/>
          <p:cNvSpPr>
            <a:spLocks noGrp="1"/>
          </p:cNvSpPr>
          <p:nvPr>
            <p:ph type="body" idx="1" hasCustomPrompt="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8" name="Tijdelijke aanduiding voor tekst 3"/>
          <p:cNvSpPr>
            <a:spLocks noGrp="1"/>
          </p:cNvSpPr>
          <p:nvPr>
            <p:ph type="body" sz="half" idx="15" hasCustomPrompt="1"/>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9" name="Tijdelijke aanduiding voor tekst 4"/>
          <p:cNvSpPr>
            <a:spLocks noGrp="1"/>
          </p:cNvSpPr>
          <p:nvPr>
            <p:ph type="body" sz="quarter" idx="3" hasCustomPrompt="1"/>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0" name="Tijdelijke aanduiding voor tekst 3"/>
          <p:cNvSpPr>
            <a:spLocks noGrp="1"/>
          </p:cNvSpPr>
          <p:nvPr>
            <p:ph type="body" sz="half" idx="16" hasCustomPrompt="1"/>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11" name="Tijdelijke aanduiding voor tekst 4"/>
          <p:cNvSpPr>
            <a:spLocks noGrp="1"/>
          </p:cNvSpPr>
          <p:nvPr>
            <p:ph type="body" sz="quarter" idx="13" hasCustomPrompt="1"/>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tekst 3"/>
          <p:cNvSpPr>
            <a:spLocks noGrp="1"/>
          </p:cNvSpPr>
          <p:nvPr>
            <p:ph type="body" sz="half" idx="17" hasCustomPrompt="1"/>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3" name="Tijdelijke aanduiding voor datum 2"/>
          <p:cNvSpPr>
            <a:spLocks noGrp="1"/>
          </p:cNvSpPr>
          <p:nvPr>
            <p:ph type="dt" sz="half" idx="10"/>
          </p:nvPr>
        </p:nvSpPr>
        <p:spPr/>
        <p:txBody>
          <a:bodyPr rtlCol="0"/>
          <a:lstStyle/>
          <a:p>
            <a:pPr rtl="0"/>
            <a:fld id="{2E7F7E65-92B0-4B2C-A668-4F46B92423AF}" type="datetime1">
              <a:rPr lang="nl-NL" noProof="0" smtClean="0"/>
              <a:t>10-2-2022</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pic>
        <p:nvPicPr>
          <p:cNvPr id="15" name="Afbeelding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Afbeelding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hthoek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hthoek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el 1"/>
          <p:cNvSpPr>
            <a:spLocks noGrp="1"/>
          </p:cNvSpPr>
          <p:nvPr>
            <p:ph type="title" hasCustomPrompt="1"/>
          </p:nvPr>
        </p:nvSpPr>
        <p:spPr>
          <a:xfrm>
            <a:off x="680322" y="753228"/>
            <a:ext cx="9613860" cy="1080938"/>
          </a:xfrm>
        </p:spPr>
        <p:txBody>
          <a:bodyPr rtlCol="0"/>
          <a:lstStyle/>
          <a:p>
            <a:pPr rtl="0"/>
            <a:r>
              <a:rPr lang="nl-NL" noProof="0"/>
              <a:t>Klik om de titelstijl van het model te bewerken</a:t>
            </a:r>
          </a:p>
        </p:txBody>
      </p:sp>
      <p:sp>
        <p:nvSpPr>
          <p:cNvPr id="19" name="Tijdelijke aanduiding voor tekst 2"/>
          <p:cNvSpPr>
            <a:spLocks noGrp="1"/>
          </p:cNvSpPr>
          <p:nvPr>
            <p:ph type="body" idx="1" hasCustomPrompt="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0" name="Tijdelijke aanduiding voor afbeelding 2"/>
          <p:cNvSpPr>
            <a:spLocks noGrp="1" noChangeAspect="1"/>
          </p:cNvSpPr>
          <p:nvPr>
            <p:ph type="pic" idx="15" hasCustomPrompt="1"/>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1" name="Tijdelijke aanduiding voor tekst 3"/>
          <p:cNvSpPr>
            <a:spLocks noGrp="1"/>
          </p:cNvSpPr>
          <p:nvPr>
            <p:ph type="body" sz="half" idx="18" hasCustomPrompt="1"/>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22" name="Tijdelijke aanduiding voor tekst 4"/>
          <p:cNvSpPr>
            <a:spLocks noGrp="1"/>
          </p:cNvSpPr>
          <p:nvPr>
            <p:ph type="body" sz="quarter" idx="3" hasCustomPrompt="1"/>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3" name="Tijdelijke aanduiding voor afbeelding 2"/>
          <p:cNvSpPr>
            <a:spLocks noGrp="1" noChangeAspect="1"/>
          </p:cNvSpPr>
          <p:nvPr>
            <p:ph type="pic" idx="21" hasCustomPrompt="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4" name="Tijdelijke aanduiding voor tekst 3"/>
          <p:cNvSpPr>
            <a:spLocks noGrp="1"/>
          </p:cNvSpPr>
          <p:nvPr>
            <p:ph type="body" sz="half" idx="19" hasCustomPrompt="1"/>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25" name="Tijdelijke aanduiding voor tekst 4"/>
          <p:cNvSpPr>
            <a:spLocks noGrp="1"/>
          </p:cNvSpPr>
          <p:nvPr>
            <p:ph type="body" sz="quarter" idx="13" hasCustomPrompt="1"/>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26" name="Tijdelijke aanduiding voor afbeelding 2"/>
          <p:cNvSpPr>
            <a:spLocks noGrp="1" noChangeAspect="1"/>
          </p:cNvSpPr>
          <p:nvPr>
            <p:ph type="pic" idx="22" hasCustomPrompt="1"/>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7" name="Tijdelijke aanduiding voor tekst 3"/>
          <p:cNvSpPr>
            <a:spLocks noGrp="1"/>
          </p:cNvSpPr>
          <p:nvPr>
            <p:ph type="body" sz="half" idx="20" hasCustomPrompt="1"/>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3" name="Tijdelijke aanduiding voor datum 2"/>
          <p:cNvSpPr>
            <a:spLocks noGrp="1"/>
          </p:cNvSpPr>
          <p:nvPr>
            <p:ph type="dt" sz="half" idx="10"/>
          </p:nvPr>
        </p:nvSpPr>
        <p:spPr/>
        <p:txBody>
          <a:bodyPr rtlCol="0"/>
          <a:lstStyle/>
          <a:p>
            <a:pPr rtl="0"/>
            <a:fld id="{C4E1AA53-5B69-4B1B-9E83-617D899F5426}" type="datetime1">
              <a:rPr lang="nl-NL" noProof="0" smtClean="0"/>
              <a:t>10-2-2022</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hthoek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p:txBody>
          <a:bodyPr rtlCol="0"/>
          <a:lstStyle>
            <a:lvl1pPr algn="r">
              <a:defRPr/>
            </a:lvl1pPr>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0B9845C7-D311-4377-A109-F0554586E8A8}" type="datetime1">
              <a:rPr lang="nl-NL" noProof="0" smtClean="0"/>
              <a:t>10-2-2022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hoek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e titel 1"/>
          <p:cNvSpPr>
            <a:spLocks noGrp="1"/>
          </p:cNvSpPr>
          <p:nvPr>
            <p:ph type="title" orient="vert" hasCustomPrompt="1"/>
          </p:nvPr>
        </p:nvSpPr>
        <p:spPr>
          <a:xfrm>
            <a:off x="10129231" y="609597"/>
            <a:ext cx="1073802" cy="435376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680322" y="609597"/>
            <a:ext cx="8870004" cy="5326589"/>
          </a:xfrm>
        </p:spPr>
        <p:txBody>
          <a:bodyPr vert="eaVert"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a:xfrm>
            <a:off x="6807126" y="5936187"/>
            <a:ext cx="2743200" cy="365125"/>
          </a:xfrm>
        </p:spPr>
        <p:txBody>
          <a:bodyPr rtlCol="0"/>
          <a:lstStyle/>
          <a:p>
            <a:pPr rtl="0"/>
            <a:fld id="{DB219974-2C04-4FAA-B491-6E0867C6A346}" type="datetime1">
              <a:rPr lang="nl-NL" noProof="0" smtClean="0"/>
              <a:t>10-2-2022</a:t>
            </a:fld>
            <a:endParaRPr lang="nl-NL" noProof="0"/>
          </a:p>
        </p:txBody>
      </p:sp>
      <p:sp>
        <p:nvSpPr>
          <p:cNvPr id="5" name="Tijdelijke aanduiding voor voettekst 4"/>
          <p:cNvSpPr>
            <a:spLocks noGrp="1"/>
          </p:cNvSpPr>
          <p:nvPr>
            <p:ph type="ftr" sz="quarter" idx="11"/>
          </p:nvPr>
        </p:nvSpPr>
        <p:spPr>
          <a:xfrm>
            <a:off x="680321" y="5936188"/>
            <a:ext cx="6126805" cy="365125"/>
          </a:xfrm>
        </p:spPr>
        <p:txBody>
          <a:bodyPr rtlCol="0"/>
          <a:lstStyle/>
          <a:p>
            <a:pPr rtl="0"/>
            <a:endParaRPr lang="nl-NL" noProof="0"/>
          </a:p>
        </p:txBody>
      </p:sp>
      <p:sp>
        <p:nvSpPr>
          <p:cNvPr id="6" name="Tijdelijke aanduiding voor dianummer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pic>
        <p:nvPicPr>
          <p:cNvPr id="15" name="Afbeelding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Afbeelding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hthoek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hthoek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06BBE12-0B58-438E-BEAE-48A2B355D1A4}" type="datetime1">
              <a:rPr lang="nl-NL" noProof="0" smtClean="0"/>
              <a:t>10-2-2022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hthoek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22" y="2869895"/>
            <a:ext cx="9613860" cy="1090788"/>
          </a:xfrm>
        </p:spPr>
        <p:txBody>
          <a:bodyPr rtlCol="0" anchor="ctr">
            <a:normAutofit/>
          </a:bodyPr>
          <a:lstStyle>
            <a:lvl1pPr algn="r">
              <a:defRPr sz="360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07911405-81C9-44CD-95CF-ED06F018D075}" type="datetime1">
              <a:rPr lang="nl-NL" noProof="0" smtClean="0"/>
              <a:t>10-2-2022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10729455" y="2869895"/>
            <a:ext cx="1154151" cy="1090789"/>
          </a:xfrm>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680320" y="2336873"/>
            <a:ext cx="4698358" cy="3599316"/>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5594123" y="2336873"/>
            <a:ext cx="4700058" cy="3599316"/>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DF650425-3F55-454A-98C7-3C6A07963D97}"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Afbeelding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hthoek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19" y="753229"/>
            <a:ext cx="9613863" cy="1080937"/>
          </a:xfrm>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680322" y="3030008"/>
            <a:ext cx="4698355" cy="2906179"/>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5594123" y="3030008"/>
            <a:ext cx="4700059" cy="2906179"/>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D6276A32-E897-4B50-838A-D6F5F1C84927}" type="datetime1">
              <a:rPr lang="nl-NL" noProof="0" smtClean="0"/>
              <a:t>10-2-2022</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Afbeelding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hthoek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hthoek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C810C776-101F-44B4-9084-C3B0D968BFE2}" type="datetime1">
              <a:rPr lang="nl-NL" noProof="0" smtClean="0"/>
              <a:t>10-2-2022</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hthoek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p:cNvSpPr>
            <a:spLocks noGrp="1"/>
          </p:cNvSpPr>
          <p:nvPr>
            <p:ph type="dt" sz="half" idx="10"/>
          </p:nvPr>
        </p:nvSpPr>
        <p:spPr/>
        <p:txBody>
          <a:bodyPr rtlCol="0"/>
          <a:lstStyle/>
          <a:p>
            <a:pPr rtl="0"/>
            <a:fld id="{C3C0A4B8-6408-4F88-B580-A68F2CDDD374}" type="datetime1">
              <a:rPr lang="nl-NL" noProof="0" smtClean="0"/>
              <a:t>10-2-2022</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21" y="753227"/>
            <a:ext cx="9613859" cy="1080940"/>
          </a:xfrm>
        </p:spPr>
        <p:txBody>
          <a:bodyPr rtlCol="0" anchor="ctr">
            <a:normAutofit/>
          </a:bodyPr>
          <a:lstStyle>
            <a:lvl1pPr>
              <a:defRPr sz="360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4685846" y="2336873"/>
            <a:ext cx="5608336" cy="3599313"/>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86E8EB23-1A4F-433A-B981-9ABA2BBF24DF}"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680323" y="753228"/>
            <a:ext cx="9613857" cy="1080938"/>
          </a:xfrm>
        </p:spPr>
        <p:txBody>
          <a:bodyPr rtlCol="0" anchor="ctr">
            <a:normAutofit/>
          </a:bodyPr>
          <a:lstStyle>
            <a:lvl1pPr>
              <a:defRPr sz="360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BAC35431-38DB-4338-9E7E-E80CBAAD8330}" type="datetime1">
              <a:rPr lang="nl-NL" noProof="0" smtClean="0"/>
              <a:t>10-2-2022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Afbeelding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jdelijke aanduiding voor titel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80CD6DF-5A4A-4529-B7EC-5E6A7B34F169}" type="datetime1">
              <a:rPr lang="nl-NL" noProof="0" smtClean="0"/>
              <a:t>10-2-2022</a:t>
            </a:fld>
            <a:endParaRPr lang="nl-NL" noProof="0"/>
          </a:p>
        </p:txBody>
      </p:sp>
      <p:sp>
        <p:nvSpPr>
          <p:cNvPr id="5" name="Tijdelijke aanduiding voor voettekst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nl-NL" noProof="0"/>
          </a:p>
        </p:txBody>
      </p:sp>
      <p:sp>
        <p:nvSpPr>
          <p:cNvPr id="6" name="Tijdelijke aanduiding voor dianumm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jpeg"/><Relationship Id="rId3" Type="http://schemas.openxmlformats.org/officeDocument/2006/relationships/slideLayout" Target="../slideLayouts/slideLayout4.xml"/><Relationship Id="rId7" Type="http://schemas.openxmlformats.org/officeDocument/2006/relationships/image" Target="../media/image3.png"/><Relationship Id="rId12" Type="http://schemas.microsoft.com/office/2007/relationships/diagramDrawing" Target="../diagrams/drawing1.xml"/><Relationship Id="rId2" Type="http://schemas.openxmlformats.org/officeDocument/2006/relationships/video" Target="https://www.youtube.com/embed/lyGoZHNxihk?feature=oembed" TargetMode="External"/><Relationship Id="rId1" Type="http://schemas.openxmlformats.org/officeDocument/2006/relationships/video" Target="https://www.youtube.com/embed/F929I_kL1xE?feature=oembed" TargetMode="External"/><Relationship Id="rId6" Type="http://schemas.openxmlformats.org/officeDocument/2006/relationships/image" Target="../media/image2.pn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notesSlide" Target="../notesSlides/notesSlide2.xml"/><Relationship Id="rId9" Type="http://schemas.openxmlformats.org/officeDocument/2006/relationships/diagramLayout" Target="../diagrams/layout1.xml"/><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7rk0279i7vM?feature=oembed" TargetMode="External"/><Relationship Id="rId1" Type="http://schemas.openxmlformats.org/officeDocument/2006/relationships/video" Target="https://www.youtube.com/embed/wwyBvxuLq-E?start=2&amp;feature=oembed"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dXqA5HTDs58?feature=oembed" TargetMode="External"/><Relationship Id="rId6" Type="http://schemas.openxmlformats.org/officeDocument/2006/relationships/image" Target="../media/image17.jpeg"/><Relationship Id="rId5" Type="http://schemas.openxmlformats.org/officeDocument/2006/relationships/hyperlink" Target="http://pngimg.com/download/36092"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DIOHX7E1nOA?feature=oembe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hyperlink" Target="https://pixabay.com/nl/valentijnsdag-valentijnsdag-wensen-309220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pixabay.com/nl/hart-brief-liefde-e-mail-valentijn-15963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HU-2-d6uj3k?feature=oembed" TargetMode="External"/><Relationship Id="rId6" Type="http://schemas.openxmlformats.org/officeDocument/2006/relationships/image" Target="../media/image22.jpeg"/><Relationship Id="rId5" Type="http://schemas.openxmlformats.org/officeDocument/2006/relationships/hyperlink" Target="https://haroonsheikh.nl/krantenartikelen/nrc-we-moeten-weer-leren-om-echt-iets-te-leren/" TargetMode="Externa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Afbeelding 4" descr="Een boeket bloemen">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hthoek 10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48F08EB-495B-4F59-9AE0-81E72B1F1640}"/>
              </a:ext>
            </a:extLst>
          </p:cNvPr>
          <p:cNvSpPr>
            <a:spLocks noGrp="1"/>
          </p:cNvSpPr>
          <p:nvPr>
            <p:ph type="ctrTitle"/>
          </p:nvPr>
        </p:nvSpPr>
        <p:spPr>
          <a:xfrm>
            <a:off x="680322" y="4402667"/>
            <a:ext cx="8133478" cy="940240"/>
          </a:xfrm>
        </p:spPr>
        <p:txBody>
          <a:bodyPr rtlCol="0">
            <a:normAutofit/>
          </a:bodyPr>
          <a:lstStyle/>
          <a:p>
            <a:pPr rtl="0"/>
            <a:r>
              <a:rPr lang="nl-NL" sz="4800" dirty="0"/>
              <a:t>Valentijnsdag!</a:t>
            </a:r>
          </a:p>
        </p:txBody>
      </p:sp>
      <p:sp>
        <p:nvSpPr>
          <p:cNvPr id="3" name="Subtitel 2">
            <a:extLst>
              <a:ext uri="{FF2B5EF4-FFF2-40B4-BE49-F238E27FC236}">
                <a16:creationId xmlns:a16="http://schemas.microsoft.com/office/drawing/2014/main" id="{973B736C-9A72-4014-8CFF-9DFDB6F30F3C}"/>
              </a:ext>
            </a:extLst>
          </p:cNvPr>
          <p:cNvSpPr>
            <a:spLocks noGrp="1"/>
          </p:cNvSpPr>
          <p:nvPr>
            <p:ph type="subTitle" idx="1"/>
          </p:nvPr>
        </p:nvSpPr>
        <p:spPr>
          <a:xfrm>
            <a:off x="680322" y="5342302"/>
            <a:ext cx="8133478" cy="406566"/>
          </a:xfrm>
        </p:spPr>
        <p:txBody>
          <a:bodyPr rtlCol="0">
            <a:normAutofit/>
          </a:bodyPr>
          <a:lstStyle/>
          <a:p>
            <a:pPr rtl="0"/>
            <a:r>
              <a:rPr lang="nl-NL" sz="1800" dirty="0"/>
              <a:t>Presenteren met behulp van het </a:t>
            </a:r>
            <a:r>
              <a:rPr lang="nl-NL" sz="1800" dirty="0" err="1"/>
              <a:t>greenscreen</a:t>
            </a:r>
            <a:r>
              <a:rPr lang="nl-NL" sz="1800" dirty="0"/>
              <a:t>.</a:t>
            </a:r>
          </a:p>
        </p:txBody>
      </p:sp>
      <p:sp>
        <p:nvSpPr>
          <p:cNvPr id="112" name="Rechthoek 1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hthoek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6" name="Rechthoek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85794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5" name="Afbeelding 64">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6" name="Afbeelding 66">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7" name="Afbeelding 68">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8" name="Rechthoek 70">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hthoek 72">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0" name="Groep 74">
            <a:extLst>
              <a:ext uri="{FF2B5EF4-FFF2-40B4-BE49-F238E27FC236}">
                <a16:creationId xmlns:a16="http://schemas.microsoft.com/office/drawing/2014/main" id="{FF508BC2-D0E6-462C-8817-CF53BC4DEE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6" name="Rechthoek 75">
              <a:extLst>
                <a:ext uri="{FF2B5EF4-FFF2-40B4-BE49-F238E27FC236}">
                  <a16:creationId xmlns:a16="http://schemas.microsoft.com/office/drawing/2014/main" id="{545E99BE-4C07-4385-A20F-E6878FCB4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pic>
          <p:nvPicPr>
            <p:cNvPr id="77" name="Afbeelding 76">
              <a:extLst>
                <a:ext uri="{FF2B5EF4-FFF2-40B4-BE49-F238E27FC236}">
                  <a16:creationId xmlns:a16="http://schemas.microsoft.com/office/drawing/2014/main" id="{808CE3CF-ACF3-4369-AC4C-5F9ADE71E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91" name="Rechthoek 78">
            <a:extLst>
              <a:ext uri="{FF2B5EF4-FFF2-40B4-BE49-F238E27FC236}">
                <a16:creationId xmlns:a16="http://schemas.microsoft.com/office/drawing/2014/main" id="{B76622F9-95FA-4AAD-9498-8E3D6C96A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002377"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0D5C3FC-6172-405C-9AFC-93072A8DCF6C}"/>
              </a:ext>
            </a:extLst>
          </p:cNvPr>
          <p:cNvSpPr>
            <a:spLocks noGrp="1"/>
          </p:cNvSpPr>
          <p:nvPr>
            <p:ph type="title"/>
          </p:nvPr>
        </p:nvSpPr>
        <p:spPr>
          <a:xfrm>
            <a:off x="680322" y="753228"/>
            <a:ext cx="6106978" cy="1080938"/>
          </a:xfrm>
        </p:spPr>
        <p:txBody>
          <a:bodyPr vert="horz" lIns="91440" tIns="45720" rIns="91440" bIns="45720" rtlCol="0" anchor="ctr">
            <a:normAutofit/>
          </a:bodyPr>
          <a:lstStyle/>
          <a:p>
            <a:pPr rtl="0"/>
            <a:r>
              <a:rPr lang="nl-NL" dirty="0"/>
              <a:t>Valentijnsdag!?</a:t>
            </a:r>
          </a:p>
        </p:txBody>
      </p:sp>
      <p:pic>
        <p:nvPicPr>
          <p:cNvPr id="92" name="Afbeelding 80">
            <a:extLst>
              <a:ext uri="{FF2B5EF4-FFF2-40B4-BE49-F238E27FC236}">
                <a16:creationId xmlns:a16="http://schemas.microsoft.com/office/drawing/2014/main" id="{DFD6E812-7831-40CE-93CF-E0EBB85211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 y="1970240"/>
            <a:ext cx="7040880" cy="202738"/>
          </a:xfrm>
          <a:prstGeom prst="rect">
            <a:avLst/>
          </a:prstGeom>
        </p:spPr>
      </p:pic>
      <p:graphicFrame>
        <p:nvGraphicFramePr>
          <p:cNvPr id="9" name="Tijdelijke aanduiding voor inhoud 8" descr="SmartArt-pictogramafbeelding">
            <a:extLst>
              <a:ext uri="{FF2B5EF4-FFF2-40B4-BE49-F238E27FC236}">
                <a16:creationId xmlns:a16="http://schemas.microsoft.com/office/drawing/2014/main" id="{157650F6-FA77-404F-9ABC-2AB4FBD56F48}"/>
              </a:ext>
            </a:extLst>
          </p:cNvPr>
          <p:cNvGraphicFramePr>
            <a:graphicFrameLocks noGrp="1"/>
          </p:cNvGraphicFramePr>
          <p:nvPr>
            <p:ph sz="half" idx="2"/>
            <p:extLst>
              <p:ext uri="{D42A27DB-BD31-4B8C-83A1-F6EECF244321}">
                <p14:modId xmlns:p14="http://schemas.microsoft.com/office/powerpoint/2010/main" val="1132965998"/>
              </p:ext>
            </p:extLst>
          </p:nvPr>
        </p:nvGraphicFramePr>
        <p:xfrm>
          <a:off x="680321" y="2336873"/>
          <a:ext cx="6106979" cy="3599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Onlinemedia 6" title="Uitleg video Valentijnsdag - Wat is dag eigenlijk">
            <a:hlinkClick r:id="" action="ppaction://media"/>
            <a:extLst>
              <a:ext uri="{FF2B5EF4-FFF2-40B4-BE49-F238E27FC236}">
                <a16:creationId xmlns:a16="http://schemas.microsoft.com/office/drawing/2014/main" id="{6ABC54D2-694A-447F-934C-D803CF9EF57F}"/>
              </a:ext>
            </a:extLst>
          </p:cNvPr>
          <p:cNvPicPr>
            <a:picLocks noRot="1" noChangeAspect="1"/>
          </p:cNvPicPr>
          <p:nvPr>
            <a:videoFile r:link="rId1"/>
          </p:nvPr>
        </p:nvPicPr>
        <p:blipFill>
          <a:blip r:embed="rId13"/>
          <a:stretch>
            <a:fillRect/>
          </a:stretch>
        </p:blipFill>
        <p:spPr>
          <a:xfrm>
            <a:off x="7576285" y="601288"/>
            <a:ext cx="3935393" cy="2223497"/>
          </a:xfrm>
          <a:prstGeom prst="rect">
            <a:avLst/>
          </a:prstGeom>
        </p:spPr>
      </p:pic>
      <p:pic>
        <p:nvPicPr>
          <p:cNvPr id="11" name="Onlinemedia 10" title="Rode rozen en veel romantiek op Valentijnsdag">
            <a:hlinkClick r:id="" action="ppaction://media"/>
            <a:extLst>
              <a:ext uri="{FF2B5EF4-FFF2-40B4-BE49-F238E27FC236}">
                <a16:creationId xmlns:a16="http://schemas.microsoft.com/office/drawing/2014/main" id="{94A74E18-101F-422E-9706-98D4B01B2DC4}"/>
              </a:ext>
            </a:extLst>
          </p:cNvPr>
          <p:cNvPicPr>
            <a:picLocks noRot="1" noChangeAspect="1"/>
          </p:cNvPicPr>
          <p:nvPr>
            <a:videoFile r:link="rId2"/>
          </p:nvPr>
        </p:nvPicPr>
        <p:blipFill>
          <a:blip r:embed="rId14"/>
          <a:stretch>
            <a:fillRect/>
          </a:stretch>
        </p:blipFill>
        <p:spPr>
          <a:xfrm>
            <a:off x="7576285" y="3477138"/>
            <a:ext cx="3935393" cy="2223497"/>
          </a:xfrm>
          <a:prstGeom prst="rect">
            <a:avLst/>
          </a:prstGeom>
        </p:spPr>
      </p:pic>
      <p:sp>
        <p:nvSpPr>
          <p:cNvPr id="12" name="Tekstvak 11">
            <a:extLst>
              <a:ext uri="{FF2B5EF4-FFF2-40B4-BE49-F238E27FC236}">
                <a16:creationId xmlns:a16="http://schemas.microsoft.com/office/drawing/2014/main" id="{68BD300C-DE96-41FF-9005-5D7878DCABB7}"/>
              </a:ext>
            </a:extLst>
          </p:cNvPr>
          <p:cNvSpPr txBox="1"/>
          <p:nvPr/>
        </p:nvSpPr>
        <p:spPr>
          <a:xfrm>
            <a:off x="7686675" y="2917245"/>
            <a:ext cx="3766865" cy="369332"/>
          </a:xfrm>
          <a:prstGeom prst="rect">
            <a:avLst/>
          </a:prstGeom>
          <a:noFill/>
        </p:spPr>
        <p:txBody>
          <a:bodyPr wrap="none" rtlCol="0">
            <a:spAutoFit/>
          </a:bodyPr>
          <a:lstStyle/>
          <a:p>
            <a:r>
              <a:rPr lang="nl-NL" dirty="0"/>
              <a:t>Waar komt Valentijnsdag vandaan?</a:t>
            </a:r>
          </a:p>
        </p:txBody>
      </p:sp>
      <p:sp>
        <p:nvSpPr>
          <p:cNvPr id="13" name="Tekstvak 12">
            <a:extLst>
              <a:ext uri="{FF2B5EF4-FFF2-40B4-BE49-F238E27FC236}">
                <a16:creationId xmlns:a16="http://schemas.microsoft.com/office/drawing/2014/main" id="{9E43A996-58EC-45CB-A7AB-B1B9A512D5E9}"/>
              </a:ext>
            </a:extLst>
          </p:cNvPr>
          <p:cNvSpPr txBox="1"/>
          <p:nvPr/>
        </p:nvSpPr>
        <p:spPr>
          <a:xfrm>
            <a:off x="7642515" y="5858805"/>
            <a:ext cx="3879075" cy="369332"/>
          </a:xfrm>
          <a:prstGeom prst="rect">
            <a:avLst/>
          </a:prstGeom>
          <a:noFill/>
        </p:spPr>
        <p:txBody>
          <a:bodyPr wrap="none" rtlCol="0">
            <a:spAutoFit/>
          </a:bodyPr>
          <a:lstStyle/>
          <a:p>
            <a:r>
              <a:rPr lang="nl-NL" dirty="0"/>
              <a:t>Wat doen mensen op Valentijnsdag?</a:t>
            </a:r>
          </a:p>
        </p:txBody>
      </p:sp>
    </p:spTree>
    <p:extLst>
      <p:ext uri="{BB962C8B-B14F-4D97-AF65-F5344CB8AC3E}">
        <p14:creationId xmlns:p14="http://schemas.microsoft.com/office/powerpoint/2010/main" val="9140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C305E-179E-4674-81E6-53E58F24EFDA}"/>
              </a:ext>
            </a:extLst>
          </p:cNvPr>
          <p:cNvSpPr>
            <a:spLocks noGrp="1"/>
          </p:cNvSpPr>
          <p:nvPr>
            <p:ph type="title"/>
          </p:nvPr>
        </p:nvSpPr>
        <p:spPr>
          <a:xfrm>
            <a:off x="1028700" y="753228"/>
            <a:ext cx="9303582" cy="1080938"/>
          </a:xfrm>
        </p:spPr>
        <p:txBody>
          <a:bodyPr rtlCol="0"/>
          <a:lstStyle/>
          <a:p>
            <a:pPr rtl="0"/>
            <a:r>
              <a:rPr lang="nl-NL" dirty="0"/>
              <a:t>Green screen</a:t>
            </a:r>
          </a:p>
        </p:txBody>
      </p:sp>
      <p:pic>
        <p:nvPicPr>
          <p:cNvPr id="5" name="Onlinemedia 4" title="Green Screen in the classroom - Onderwijs.tools">
            <a:hlinkClick r:id="" action="ppaction://media"/>
            <a:extLst>
              <a:ext uri="{FF2B5EF4-FFF2-40B4-BE49-F238E27FC236}">
                <a16:creationId xmlns:a16="http://schemas.microsoft.com/office/drawing/2014/main" id="{81D6968D-1B9B-42B1-8935-3834498E04EB}"/>
              </a:ext>
            </a:extLst>
          </p:cNvPr>
          <p:cNvPicPr>
            <a:picLocks noRot="1" noChangeAspect="1"/>
          </p:cNvPicPr>
          <p:nvPr>
            <a:videoFile r:link="rId1"/>
          </p:nvPr>
        </p:nvPicPr>
        <p:blipFill>
          <a:blip r:embed="rId5"/>
          <a:stretch>
            <a:fillRect/>
          </a:stretch>
        </p:blipFill>
        <p:spPr>
          <a:xfrm>
            <a:off x="8666480" y="2227014"/>
            <a:ext cx="2540000" cy="1435100"/>
          </a:xfrm>
          <a:prstGeom prst="rect">
            <a:avLst/>
          </a:prstGeom>
        </p:spPr>
      </p:pic>
      <p:pic>
        <p:nvPicPr>
          <p:cNvPr id="7" name="Onlinemedia 6" title="All Hollywood VFX Removed! What Movies Really Look Like">
            <a:hlinkClick r:id="" action="ppaction://media"/>
            <a:extLst>
              <a:ext uri="{FF2B5EF4-FFF2-40B4-BE49-F238E27FC236}">
                <a16:creationId xmlns:a16="http://schemas.microsoft.com/office/drawing/2014/main" id="{75E4A114-F1A8-425E-B683-D519753FAC46}"/>
              </a:ext>
            </a:extLst>
          </p:cNvPr>
          <p:cNvPicPr>
            <a:picLocks noRot="1" noChangeAspect="1"/>
          </p:cNvPicPr>
          <p:nvPr>
            <a:videoFile r:link="rId2"/>
          </p:nvPr>
        </p:nvPicPr>
        <p:blipFill>
          <a:blip r:embed="rId6"/>
          <a:stretch>
            <a:fillRect/>
          </a:stretch>
        </p:blipFill>
        <p:spPr>
          <a:xfrm>
            <a:off x="497840" y="2172970"/>
            <a:ext cx="2540000" cy="1435100"/>
          </a:xfrm>
          <a:prstGeom prst="rect">
            <a:avLst/>
          </a:prstGeom>
        </p:spPr>
      </p:pic>
      <p:sp>
        <p:nvSpPr>
          <p:cNvPr id="8" name="Tekstvak 7">
            <a:extLst>
              <a:ext uri="{FF2B5EF4-FFF2-40B4-BE49-F238E27FC236}">
                <a16:creationId xmlns:a16="http://schemas.microsoft.com/office/drawing/2014/main" id="{AAE85F98-248D-4D1B-B177-C79B69DFAA03}"/>
              </a:ext>
            </a:extLst>
          </p:cNvPr>
          <p:cNvSpPr txBox="1"/>
          <p:nvPr/>
        </p:nvSpPr>
        <p:spPr>
          <a:xfrm>
            <a:off x="3230880" y="3429000"/>
            <a:ext cx="5242560" cy="2246769"/>
          </a:xfrm>
          <a:prstGeom prst="rect">
            <a:avLst/>
          </a:prstGeom>
          <a:noFill/>
        </p:spPr>
        <p:txBody>
          <a:bodyPr wrap="square" rtlCol="0">
            <a:spAutoFit/>
          </a:bodyPr>
          <a:lstStyle/>
          <a:p>
            <a:pPr algn="ctr"/>
            <a:r>
              <a:rPr lang="nl-NL" sz="2800" dirty="0"/>
              <a:t>Wat is een green screen?</a:t>
            </a:r>
          </a:p>
          <a:p>
            <a:pPr algn="ctr"/>
            <a:endParaRPr lang="nl-NL" sz="2800" dirty="0"/>
          </a:p>
          <a:p>
            <a:pPr algn="ctr"/>
            <a:r>
              <a:rPr lang="nl-NL" sz="2800" dirty="0"/>
              <a:t>Weet jij hoe het werkt?</a:t>
            </a:r>
          </a:p>
          <a:p>
            <a:pPr algn="ctr"/>
            <a:endParaRPr lang="nl-NL" sz="2800" dirty="0"/>
          </a:p>
          <a:p>
            <a:pPr algn="ctr"/>
            <a:r>
              <a:rPr lang="nl-NL" sz="2800" dirty="0"/>
              <a:t>Wat filmpjes ter inspiratie!</a:t>
            </a:r>
          </a:p>
        </p:txBody>
      </p:sp>
      <p:sp>
        <p:nvSpPr>
          <p:cNvPr id="9" name="Tekstvak 8">
            <a:extLst>
              <a:ext uri="{FF2B5EF4-FFF2-40B4-BE49-F238E27FC236}">
                <a16:creationId xmlns:a16="http://schemas.microsoft.com/office/drawing/2014/main" id="{96299208-2FC8-4F3B-9187-E3F3D923BDB5}"/>
              </a:ext>
            </a:extLst>
          </p:cNvPr>
          <p:cNvSpPr txBox="1"/>
          <p:nvPr/>
        </p:nvSpPr>
        <p:spPr>
          <a:xfrm>
            <a:off x="985520" y="3662114"/>
            <a:ext cx="1524776" cy="369332"/>
          </a:xfrm>
          <a:prstGeom prst="rect">
            <a:avLst/>
          </a:prstGeom>
          <a:noFill/>
        </p:spPr>
        <p:txBody>
          <a:bodyPr wrap="none" rtlCol="0">
            <a:spAutoFit/>
          </a:bodyPr>
          <a:lstStyle/>
          <a:p>
            <a:r>
              <a:rPr lang="nl-NL" dirty="0"/>
              <a:t>Startfilmpje!</a:t>
            </a:r>
          </a:p>
        </p:txBody>
      </p:sp>
      <p:sp>
        <p:nvSpPr>
          <p:cNvPr id="10" name="Tekstvak 9">
            <a:extLst>
              <a:ext uri="{FF2B5EF4-FFF2-40B4-BE49-F238E27FC236}">
                <a16:creationId xmlns:a16="http://schemas.microsoft.com/office/drawing/2014/main" id="{6A0164A4-9C7E-4E44-B4D0-F7D7E348FCDA}"/>
              </a:ext>
            </a:extLst>
          </p:cNvPr>
          <p:cNvSpPr txBox="1"/>
          <p:nvPr/>
        </p:nvSpPr>
        <p:spPr>
          <a:xfrm>
            <a:off x="9032240" y="3686752"/>
            <a:ext cx="1635512" cy="369332"/>
          </a:xfrm>
          <a:prstGeom prst="rect">
            <a:avLst/>
          </a:prstGeom>
          <a:noFill/>
        </p:spPr>
        <p:txBody>
          <a:bodyPr wrap="none" rtlCol="0">
            <a:spAutoFit/>
          </a:bodyPr>
          <a:lstStyle/>
          <a:p>
            <a:r>
              <a:rPr lang="nl-NL" dirty="0"/>
              <a:t>Ter inspiratie!</a:t>
            </a:r>
          </a:p>
        </p:txBody>
      </p:sp>
    </p:spTree>
    <p:extLst>
      <p:ext uri="{BB962C8B-B14F-4D97-AF65-F5344CB8AC3E}">
        <p14:creationId xmlns:p14="http://schemas.microsoft.com/office/powerpoint/2010/main" val="5765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Afbeelding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5" name="Afbeelding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hthoek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hthoek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hthoek 2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3" name="Afbeelding 2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Rechthoek 2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7" name="Rechthoek 2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990FFBA-DDAE-4248-B30B-2821CE5E9396}"/>
              </a:ext>
            </a:extLst>
          </p:cNvPr>
          <p:cNvSpPr>
            <a:spLocks noGrp="1"/>
          </p:cNvSpPr>
          <p:nvPr>
            <p:ph type="title"/>
          </p:nvPr>
        </p:nvSpPr>
        <p:spPr>
          <a:xfrm>
            <a:off x="853946" y="753228"/>
            <a:ext cx="7087552" cy="1080938"/>
          </a:xfrm>
        </p:spPr>
        <p:txBody>
          <a:bodyPr vert="horz" lIns="91440" tIns="45720" rIns="91440" bIns="45720" rtlCol="0" anchor="ctr">
            <a:normAutofit/>
          </a:bodyPr>
          <a:lstStyle/>
          <a:p>
            <a:pPr rtl="0"/>
            <a:r>
              <a:rPr lang="nl-NL" dirty="0"/>
              <a:t>Verhaallijn</a:t>
            </a:r>
          </a:p>
        </p:txBody>
      </p:sp>
      <p:pic>
        <p:nvPicPr>
          <p:cNvPr id="29" name="Afbeelding 2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2" y="1970240"/>
            <a:ext cx="7967048" cy="321164"/>
          </a:xfrm>
          <a:prstGeom prst="rect">
            <a:avLst/>
          </a:prstGeom>
        </p:spPr>
      </p:pic>
      <p:graphicFrame>
        <p:nvGraphicFramePr>
          <p:cNvPr id="7" name="Tijdelijke aanduiding voor inhoud 6" descr="SmartArt-procesafbeelding">
            <a:extLst>
              <a:ext uri="{FF2B5EF4-FFF2-40B4-BE49-F238E27FC236}">
                <a16:creationId xmlns:a16="http://schemas.microsoft.com/office/drawing/2014/main" id="{8397B61E-9AEA-4719-AF82-0E75A58FEE7A}"/>
              </a:ext>
            </a:extLst>
          </p:cNvPr>
          <p:cNvGraphicFramePr>
            <a:graphicFrameLocks noGrp="1"/>
          </p:cNvGraphicFramePr>
          <p:nvPr>
            <p:ph sz="half" idx="2"/>
            <p:extLst>
              <p:ext uri="{D42A27DB-BD31-4B8C-83A1-F6EECF244321}">
                <p14:modId xmlns:p14="http://schemas.microsoft.com/office/powerpoint/2010/main" val="2830353767"/>
              </p:ext>
            </p:extLst>
          </p:nvPr>
        </p:nvGraphicFramePr>
        <p:xfrm>
          <a:off x="397588" y="1527743"/>
          <a:ext cx="6582332" cy="395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kstvak 4">
            <a:extLst>
              <a:ext uri="{FF2B5EF4-FFF2-40B4-BE49-F238E27FC236}">
                <a16:creationId xmlns:a16="http://schemas.microsoft.com/office/drawing/2014/main" id="{A78942C2-ED54-4643-8EF1-90F7D5235437}"/>
              </a:ext>
            </a:extLst>
          </p:cNvPr>
          <p:cNvSpPr txBox="1"/>
          <p:nvPr/>
        </p:nvSpPr>
        <p:spPr>
          <a:xfrm>
            <a:off x="7941498" y="1293697"/>
            <a:ext cx="4197559" cy="5355312"/>
          </a:xfrm>
          <a:prstGeom prst="rect">
            <a:avLst/>
          </a:prstGeom>
          <a:noFill/>
        </p:spPr>
        <p:txBody>
          <a:bodyPr wrap="none" rtlCol="0">
            <a:spAutoFit/>
          </a:bodyPr>
          <a:lstStyle/>
          <a:p>
            <a:r>
              <a:rPr lang="nl-NL" dirty="0"/>
              <a:t>Jullie gaan een filmpje maken over </a:t>
            </a:r>
          </a:p>
          <a:p>
            <a:r>
              <a:rPr lang="nl-NL" dirty="0"/>
              <a:t>Valentijnsdag (of voor jouw Valentijn).</a:t>
            </a:r>
          </a:p>
          <a:p>
            <a:endParaRPr lang="nl-NL" dirty="0"/>
          </a:p>
          <a:p>
            <a:r>
              <a:rPr lang="nl-NL" dirty="0"/>
              <a:t>Wat ga je doen:</a:t>
            </a:r>
          </a:p>
          <a:p>
            <a:pPr marL="342900" indent="-342900">
              <a:buAutoNum type="arabicPeriod"/>
            </a:pPr>
            <a:r>
              <a:rPr lang="nl-NL" dirty="0"/>
              <a:t>Ga op zoek naar informatie over </a:t>
            </a:r>
            <a:br>
              <a:rPr lang="nl-NL" dirty="0"/>
            </a:br>
            <a:r>
              <a:rPr lang="nl-NL" dirty="0"/>
              <a:t>Valentijnsdag.</a:t>
            </a:r>
          </a:p>
          <a:p>
            <a:pPr marL="342900" indent="-342900">
              <a:buAutoNum type="arabicPeriod"/>
            </a:pPr>
            <a:r>
              <a:rPr lang="nl-NL" dirty="0"/>
              <a:t>Maak een verhaallijn: </a:t>
            </a:r>
            <a:br>
              <a:rPr lang="nl-NL" dirty="0"/>
            </a:br>
            <a:r>
              <a:rPr lang="nl-NL" dirty="0"/>
              <a:t>Zo kun je aangeven welke </a:t>
            </a:r>
            <a:br>
              <a:rPr lang="nl-NL" dirty="0"/>
            </a:br>
            <a:r>
              <a:rPr lang="nl-NL" dirty="0"/>
              <a:t>-achtergronden</a:t>
            </a:r>
            <a:br>
              <a:rPr lang="nl-NL" dirty="0"/>
            </a:br>
            <a:r>
              <a:rPr lang="nl-NL" dirty="0"/>
              <a:t>-geluiden</a:t>
            </a:r>
            <a:br>
              <a:rPr lang="nl-NL" dirty="0"/>
            </a:br>
            <a:r>
              <a:rPr lang="nl-NL" dirty="0"/>
              <a:t>-attributen </a:t>
            </a:r>
            <a:br>
              <a:rPr lang="nl-NL" dirty="0"/>
            </a:br>
            <a:r>
              <a:rPr lang="nl-NL" dirty="0"/>
              <a:t>je nodig hebt.</a:t>
            </a:r>
          </a:p>
          <a:p>
            <a:pPr marL="342900" indent="-342900">
              <a:buAutoNum type="arabicPeriod"/>
            </a:pPr>
            <a:r>
              <a:rPr lang="nl-NL" dirty="0"/>
              <a:t>Verzamel de benodigdheden.</a:t>
            </a:r>
            <a:br>
              <a:rPr lang="nl-NL" dirty="0"/>
            </a:br>
            <a:r>
              <a:rPr lang="nl-NL" b="1" i="1" dirty="0">
                <a:solidFill>
                  <a:srgbClr val="FF0000"/>
                </a:solidFill>
              </a:rPr>
              <a:t>Let op: </a:t>
            </a:r>
            <a:r>
              <a:rPr lang="nl-NL" dirty="0"/>
              <a:t>achtergronden en geluiden</a:t>
            </a:r>
            <a:br>
              <a:rPr lang="nl-NL" dirty="0"/>
            </a:br>
            <a:r>
              <a:rPr lang="nl-NL" dirty="0"/>
              <a:t>sla je op in een mapje op je </a:t>
            </a:r>
            <a:r>
              <a:rPr lang="nl-NL" dirty="0" err="1"/>
              <a:t>Ipad</a:t>
            </a:r>
            <a:r>
              <a:rPr lang="nl-NL" dirty="0"/>
              <a:t>.</a:t>
            </a:r>
          </a:p>
          <a:p>
            <a:pPr marL="342900" indent="-342900">
              <a:buAutoNum type="arabicPeriod"/>
            </a:pPr>
            <a:r>
              <a:rPr lang="nl-NL" dirty="0"/>
              <a:t>Zorg dat je een groene </a:t>
            </a:r>
            <a:br>
              <a:rPr lang="nl-NL" dirty="0"/>
            </a:br>
            <a:r>
              <a:rPr lang="nl-NL" dirty="0"/>
              <a:t>achtergrond hebt en alles klaar </a:t>
            </a:r>
            <a:br>
              <a:rPr lang="nl-NL" dirty="0"/>
            </a:br>
            <a:r>
              <a:rPr lang="nl-NL" dirty="0"/>
              <a:t>ligt/staat.</a:t>
            </a:r>
          </a:p>
          <a:p>
            <a:endParaRPr lang="nl-NL" dirty="0"/>
          </a:p>
        </p:txBody>
      </p:sp>
    </p:spTree>
    <p:extLst>
      <p:ext uri="{BB962C8B-B14F-4D97-AF65-F5344CB8AC3E}">
        <p14:creationId xmlns:p14="http://schemas.microsoft.com/office/powerpoint/2010/main" val="427064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6B090-1911-4AE8-A43C-4E3A06529E52}"/>
              </a:ext>
            </a:extLst>
          </p:cNvPr>
          <p:cNvSpPr>
            <a:spLocks noGrp="1"/>
          </p:cNvSpPr>
          <p:nvPr>
            <p:ph type="title"/>
          </p:nvPr>
        </p:nvSpPr>
        <p:spPr/>
        <p:txBody>
          <a:bodyPr/>
          <a:lstStyle/>
          <a:p>
            <a:r>
              <a:rPr lang="nl-NL" dirty="0"/>
              <a:t>Green screen app Do </a:t>
            </a:r>
            <a:r>
              <a:rPr lang="nl-NL" dirty="0" err="1"/>
              <a:t>Ink</a:t>
            </a:r>
            <a:endParaRPr lang="nl-NL" dirty="0"/>
          </a:p>
        </p:txBody>
      </p:sp>
      <p:pic>
        <p:nvPicPr>
          <p:cNvPr id="6" name="Afbeelding 5">
            <a:extLst>
              <a:ext uri="{FF2B5EF4-FFF2-40B4-BE49-F238E27FC236}">
                <a16:creationId xmlns:a16="http://schemas.microsoft.com/office/drawing/2014/main" id="{7D54AB0D-67B9-4ECC-8D3E-8E0FD85CC9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4028" y="2276157"/>
            <a:ext cx="2154264" cy="1777683"/>
          </a:xfrm>
          <a:prstGeom prst="rect">
            <a:avLst/>
          </a:prstGeom>
        </p:spPr>
      </p:pic>
      <p:sp>
        <p:nvSpPr>
          <p:cNvPr id="8" name="Tekstvak 7">
            <a:extLst>
              <a:ext uri="{FF2B5EF4-FFF2-40B4-BE49-F238E27FC236}">
                <a16:creationId xmlns:a16="http://schemas.microsoft.com/office/drawing/2014/main" id="{FEF559DC-179E-4ECA-B613-C622873DB89D}"/>
              </a:ext>
            </a:extLst>
          </p:cNvPr>
          <p:cNvSpPr txBox="1"/>
          <p:nvPr/>
        </p:nvSpPr>
        <p:spPr>
          <a:xfrm>
            <a:off x="474028" y="4346397"/>
            <a:ext cx="4365298" cy="1754326"/>
          </a:xfrm>
          <a:prstGeom prst="rect">
            <a:avLst/>
          </a:prstGeom>
          <a:noFill/>
        </p:spPr>
        <p:txBody>
          <a:bodyPr wrap="none" rtlCol="0">
            <a:spAutoFit/>
          </a:bodyPr>
          <a:lstStyle/>
          <a:p>
            <a:r>
              <a:rPr lang="nl-NL" dirty="0"/>
              <a:t>Hoe werkt die app nu? </a:t>
            </a:r>
          </a:p>
          <a:p>
            <a:r>
              <a:rPr lang="nl-NL" dirty="0"/>
              <a:t>Hoe doe je dat met een </a:t>
            </a:r>
            <a:r>
              <a:rPr lang="nl-NL" dirty="0" err="1"/>
              <a:t>greenscreen</a:t>
            </a:r>
            <a:r>
              <a:rPr lang="nl-NL" dirty="0"/>
              <a:t>?</a:t>
            </a:r>
          </a:p>
          <a:p>
            <a:endParaRPr lang="nl-NL" dirty="0"/>
          </a:p>
          <a:p>
            <a:r>
              <a:rPr lang="nl-NL" sz="3600" dirty="0"/>
              <a:t>Check dit filmpje </a:t>
            </a:r>
            <a:r>
              <a:rPr lang="nl-NL" sz="3600" dirty="0">
                <a:sym typeface="Wingdings" panose="05000000000000000000" pitchFamily="2" charset="2"/>
              </a:rPr>
              <a:t></a:t>
            </a:r>
            <a:endParaRPr lang="nl-NL" sz="3600" dirty="0"/>
          </a:p>
          <a:p>
            <a:endParaRPr lang="nl-NL" dirty="0"/>
          </a:p>
        </p:txBody>
      </p:sp>
      <p:pic>
        <p:nvPicPr>
          <p:cNvPr id="9" name="Onlinemedia 8" title="Nederlandstalige handleiding greenscreen app van Do Ink">
            <a:hlinkClick r:id="" action="ppaction://media"/>
            <a:extLst>
              <a:ext uri="{FF2B5EF4-FFF2-40B4-BE49-F238E27FC236}">
                <a16:creationId xmlns:a16="http://schemas.microsoft.com/office/drawing/2014/main" id="{22DEC021-2AE0-4357-B9E0-F1C2ACBAE7CA}"/>
              </a:ext>
            </a:extLst>
          </p:cNvPr>
          <p:cNvPicPr>
            <a:picLocks noRot="1" noChangeAspect="1"/>
          </p:cNvPicPr>
          <p:nvPr>
            <a:videoFile r:link="rId1"/>
          </p:nvPr>
        </p:nvPicPr>
        <p:blipFill>
          <a:blip r:embed="rId6"/>
          <a:stretch>
            <a:fillRect/>
          </a:stretch>
        </p:blipFill>
        <p:spPr>
          <a:xfrm>
            <a:off x="5415280" y="2630428"/>
            <a:ext cx="6005880" cy="3393322"/>
          </a:xfrm>
          <a:prstGeom prst="rect">
            <a:avLst/>
          </a:prstGeom>
        </p:spPr>
      </p:pic>
    </p:spTree>
    <p:extLst>
      <p:ext uri="{BB962C8B-B14F-4D97-AF65-F5344CB8AC3E}">
        <p14:creationId xmlns:p14="http://schemas.microsoft.com/office/powerpoint/2010/main" val="8027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3EB95-FBB7-4A00-AFA9-FC0E30B203C1}"/>
              </a:ext>
            </a:extLst>
          </p:cNvPr>
          <p:cNvSpPr>
            <a:spLocks noGrp="1"/>
          </p:cNvSpPr>
          <p:nvPr>
            <p:ph type="title"/>
          </p:nvPr>
        </p:nvSpPr>
        <p:spPr/>
        <p:txBody>
          <a:bodyPr/>
          <a:lstStyle/>
          <a:p>
            <a:r>
              <a:rPr lang="nl-NL" dirty="0" err="1"/>
              <a:t>iMovie</a:t>
            </a:r>
            <a:endParaRPr lang="nl-NL" dirty="0"/>
          </a:p>
        </p:txBody>
      </p:sp>
      <p:sp>
        <p:nvSpPr>
          <p:cNvPr id="5" name="Tekstvak 4">
            <a:extLst>
              <a:ext uri="{FF2B5EF4-FFF2-40B4-BE49-F238E27FC236}">
                <a16:creationId xmlns:a16="http://schemas.microsoft.com/office/drawing/2014/main" id="{9B622D46-B9B3-4CFA-9B74-8E22EFFDDC31}"/>
              </a:ext>
            </a:extLst>
          </p:cNvPr>
          <p:cNvSpPr txBox="1"/>
          <p:nvPr/>
        </p:nvSpPr>
        <p:spPr>
          <a:xfrm>
            <a:off x="863600" y="3190240"/>
            <a:ext cx="3434080" cy="1908215"/>
          </a:xfrm>
          <a:prstGeom prst="rect">
            <a:avLst/>
          </a:prstGeom>
          <a:noFill/>
        </p:spPr>
        <p:txBody>
          <a:bodyPr wrap="square" rtlCol="0">
            <a:spAutoFit/>
          </a:bodyPr>
          <a:lstStyle/>
          <a:p>
            <a:r>
              <a:rPr lang="nl-NL" dirty="0"/>
              <a:t>Wil je je filmpje bewerken?</a:t>
            </a:r>
          </a:p>
          <a:p>
            <a:r>
              <a:rPr lang="nl-NL" dirty="0"/>
              <a:t>Gebruik dan de </a:t>
            </a:r>
            <a:r>
              <a:rPr lang="nl-NL" dirty="0" err="1"/>
              <a:t>iMovie</a:t>
            </a:r>
            <a:r>
              <a:rPr lang="nl-NL" dirty="0"/>
              <a:t> app.</a:t>
            </a:r>
          </a:p>
          <a:p>
            <a:endParaRPr lang="nl-NL" dirty="0"/>
          </a:p>
          <a:p>
            <a:r>
              <a:rPr lang="nl-NL" dirty="0"/>
              <a:t>Hoe dat werkt?</a:t>
            </a:r>
          </a:p>
          <a:p>
            <a:endParaRPr lang="nl-NL" dirty="0"/>
          </a:p>
          <a:p>
            <a:r>
              <a:rPr lang="nl-NL" sz="2800" dirty="0"/>
              <a:t>Check dit filmpje </a:t>
            </a:r>
            <a:r>
              <a:rPr lang="nl-NL" sz="2800" dirty="0">
                <a:sym typeface="Wingdings" panose="05000000000000000000" pitchFamily="2" charset="2"/>
              </a:rPr>
              <a:t></a:t>
            </a:r>
            <a:endParaRPr lang="nl-NL" sz="2800" dirty="0"/>
          </a:p>
        </p:txBody>
      </p:sp>
      <p:pic>
        <p:nvPicPr>
          <p:cNvPr id="6" name="Onlinemedia 5" title="👉MONTEREN MET IMOVIE 2020 VIDEO BEWERKEN IN IMOVIE  BEGINNEN MET IMOVIE, KNIPPEN, PLAKKEN, OVERGANG">
            <a:hlinkClick r:id="" action="ppaction://media"/>
            <a:extLst>
              <a:ext uri="{FF2B5EF4-FFF2-40B4-BE49-F238E27FC236}">
                <a16:creationId xmlns:a16="http://schemas.microsoft.com/office/drawing/2014/main" id="{60250402-6FEF-4259-A767-EF5BEDD62EBB}"/>
              </a:ext>
            </a:extLst>
          </p:cNvPr>
          <p:cNvPicPr>
            <a:picLocks noRot="1" noChangeAspect="1"/>
          </p:cNvPicPr>
          <p:nvPr>
            <a:videoFile r:link="rId1"/>
          </p:nvPr>
        </p:nvPicPr>
        <p:blipFill>
          <a:blip r:embed="rId3"/>
          <a:stretch>
            <a:fillRect/>
          </a:stretch>
        </p:blipFill>
        <p:spPr>
          <a:xfrm>
            <a:off x="5525646" y="2769910"/>
            <a:ext cx="5468867" cy="3089910"/>
          </a:xfrm>
          <a:prstGeom prst="rect">
            <a:avLst/>
          </a:prstGeom>
        </p:spPr>
      </p:pic>
    </p:spTree>
    <p:extLst>
      <p:ext uri="{BB962C8B-B14F-4D97-AF65-F5344CB8AC3E}">
        <p14:creationId xmlns:p14="http://schemas.microsoft.com/office/powerpoint/2010/main" val="41438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e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hthoek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7" name="Afbeelding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hthoek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rtlCol="0">
            <a:normAutofit/>
          </a:bodyPr>
          <a:lstStyle/>
          <a:p>
            <a:pPr algn="ctr" rtl="0"/>
            <a:r>
              <a:rPr lang="nl-NL" sz="4800" dirty="0"/>
              <a:t>Presenteren</a:t>
            </a:r>
          </a:p>
        </p:txBody>
      </p:sp>
      <p:sp>
        <p:nvSpPr>
          <p:cNvPr id="31" name="Rechthoek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hthoek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5" name="Rechthoek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6" name="Afbeelding 5">
            <a:extLst>
              <a:ext uri="{FF2B5EF4-FFF2-40B4-BE49-F238E27FC236}">
                <a16:creationId xmlns:a16="http://schemas.microsoft.com/office/drawing/2014/main" id="{32FE2386-7A0B-40A6-A869-70C7E3DFB7C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5524" y="611667"/>
            <a:ext cx="2693609" cy="2693609"/>
          </a:xfrm>
          <a:prstGeom prst="rect">
            <a:avLst/>
          </a:prstGeom>
        </p:spPr>
      </p:pic>
      <p:pic>
        <p:nvPicPr>
          <p:cNvPr id="8" name="Afbeelding 7">
            <a:extLst>
              <a:ext uri="{FF2B5EF4-FFF2-40B4-BE49-F238E27FC236}">
                <a16:creationId xmlns:a16="http://schemas.microsoft.com/office/drawing/2014/main" id="{363B38E9-A27D-4A5A-8C6F-2E9669B0EA8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124810" y="611667"/>
            <a:ext cx="3638321" cy="2472921"/>
          </a:xfrm>
          <a:prstGeom prst="rect">
            <a:avLst/>
          </a:prstGeom>
        </p:spPr>
      </p:pic>
      <p:sp>
        <p:nvSpPr>
          <p:cNvPr id="9" name="Tekstvak 8">
            <a:extLst>
              <a:ext uri="{FF2B5EF4-FFF2-40B4-BE49-F238E27FC236}">
                <a16:creationId xmlns:a16="http://schemas.microsoft.com/office/drawing/2014/main" id="{BE43491A-8BAE-4E84-A750-A35A110D9C61}"/>
              </a:ext>
            </a:extLst>
          </p:cNvPr>
          <p:cNvSpPr txBox="1"/>
          <p:nvPr/>
        </p:nvSpPr>
        <p:spPr>
          <a:xfrm>
            <a:off x="3464560" y="689139"/>
            <a:ext cx="4660250" cy="2677656"/>
          </a:xfrm>
          <a:prstGeom prst="rect">
            <a:avLst/>
          </a:prstGeom>
          <a:noFill/>
        </p:spPr>
        <p:txBody>
          <a:bodyPr wrap="none" rtlCol="0">
            <a:spAutoFit/>
          </a:bodyPr>
          <a:lstStyle/>
          <a:p>
            <a:r>
              <a:rPr lang="nl-NL" sz="2400" dirty="0"/>
              <a:t>We bekijken elkaars filmpjes en</a:t>
            </a:r>
          </a:p>
          <a:p>
            <a:r>
              <a:rPr lang="nl-NL" sz="2400" dirty="0"/>
              <a:t>gaan die voorzien van feedback.</a:t>
            </a:r>
          </a:p>
          <a:p>
            <a:endParaRPr lang="nl-NL" sz="2400" dirty="0"/>
          </a:p>
          <a:p>
            <a:r>
              <a:rPr lang="nl-NL" sz="2400" dirty="0"/>
              <a:t>Dit heb je er bij nodig:</a:t>
            </a:r>
          </a:p>
          <a:p>
            <a:pPr marL="285750" indent="-285750">
              <a:buFont typeface="Arial" panose="020B0604020202020204" pitchFamily="34" charset="0"/>
              <a:buChar char="•"/>
            </a:pPr>
            <a:r>
              <a:rPr lang="nl-NL" sz="2400" dirty="0"/>
              <a:t>potlood/pen</a:t>
            </a:r>
          </a:p>
          <a:p>
            <a:pPr marL="285750" indent="-285750">
              <a:buFont typeface="Arial" panose="020B0604020202020204" pitchFamily="34" charset="0"/>
              <a:buChar char="•"/>
            </a:pPr>
            <a:r>
              <a:rPr lang="nl-NL" sz="2400" dirty="0"/>
              <a:t>feedbackformulier</a:t>
            </a:r>
          </a:p>
          <a:p>
            <a:endParaRPr lang="nl-NL" sz="2400" dirty="0"/>
          </a:p>
        </p:txBody>
      </p:sp>
      <p:sp>
        <p:nvSpPr>
          <p:cNvPr id="10" name="Tekstvak 9">
            <a:extLst>
              <a:ext uri="{FF2B5EF4-FFF2-40B4-BE49-F238E27FC236}">
                <a16:creationId xmlns:a16="http://schemas.microsoft.com/office/drawing/2014/main" id="{CAEBFAFD-9D0E-4556-96EE-E0C9A706F704}"/>
              </a:ext>
            </a:extLst>
          </p:cNvPr>
          <p:cNvSpPr txBox="1"/>
          <p:nvPr/>
        </p:nvSpPr>
        <p:spPr>
          <a:xfrm>
            <a:off x="3067498" y="5306929"/>
            <a:ext cx="3359125" cy="523220"/>
          </a:xfrm>
          <a:prstGeom prst="rect">
            <a:avLst/>
          </a:prstGeom>
          <a:noFill/>
        </p:spPr>
        <p:txBody>
          <a:bodyPr wrap="none" rtlCol="0">
            <a:spAutoFit/>
          </a:bodyPr>
          <a:lstStyle/>
          <a:p>
            <a:r>
              <a:rPr lang="nl-NL" sz="2800" b="1" dirty="0">
                <a:solidFill>
                  <a:srgbClr val="00B0F0"/>
                </a:solidFill>
              </a:rPr>
              <a:t>HAPPY VALENTINE!</a:t>
            </a:r>
          </a:p>
        </p:txBody>
      </p:sp>
    </p:spTree>
    <p:extLst>
      <p:ext uri="{BB962C8B-B14F-4D97-AF65-F5344CB8AC3E}">
        <p14:creationId xmlns:p14="http://schemas.microsoft.com/office/powerpoint/2010/main" val="226901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F8B4E-CDC3-4029-9B7C-081614BC41CC}"/>
              </a:ext>
            </a:extLst>
          </p:cNvPr>
          <p:cNvSpPr>
            <a:spLocks noGrp="1"/>
          </p:cNvSpPr>
          <p:nvPr>
            <p:ph type="title"/>
          </p:nvPr>
        </p:nvSpPr>
        <p:spPr/>
        <p:txBody>
          <a:bodyPr/>
          <a:lstStyle/>
          <a:p>
            <a:r>
              <a:rPr lang="nl-NL" dirty="0"/>
              <a:t>Opbrengst.</a:t>
            </a:r>
          </a:p>
        </p:txBody>
      </p:sp>
      <p:pic>
        <p:nvPicPr>
          <p:cNvPr id="5" name="Afbeelding 4">
            <a:extLst>
              <a:ext uri="{FF2B5EF4-FFF2-40B4-BE49-F238E27FC236}">
                <a16:creationId xmlns:a16="http://schemas.microsoft.com/office/drawing/2014/main" id="{C61FC0CD-2805-42C7-8ECD-1B3260B0A03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7601" y="2308701"/>
            <a:ext cx="3992527" cy="2240598"/>
          </a:xfrm>
          <a:prstGeom prst="rect">
            <a:avLst/>
          </a:prstGeom>
        </p:spPr>
      </p:pic>
      <p:sp>
        <p:nvSpPr>
          <p:cNvPr id="7" name="Tekstvak 6">
            <a:extLst>
              <a:ext uri="{FF2B5EF4-FFF2-40B4-BE49-F238E27FC236}">
                <a16:creationId xmlns:a16="http://schemas.microsoft.com/office/drawing/2014/main" id="{3285CE35-9D7F-41A3-A223-B242922B3E79}"/>
              </a:ext>
            </a:extLst>
          </p:cNvPr>
          <p:cNvSpPr txBox="1"/>
          <p:nvPr/>
        </p:nvSpPr>
        <p:spPr>
          <a:xfrm>
            <a:off x="5059680" y="2302530"/>
            <a:ext cx="6235233" cy="2246769"/>
          </a:xfrm>
          <a:prstGeom prst="rect">
            <a:avLst/>
          </a:prstGeom>
          <a:noFill/>
        </p:spPr>
        <p:txBody>
          <a:bodyPr wrap="none" rtlCol="0">
            <a:spAutoFit/>
          </a:bodyPr>
          <a:lstStyle/>
          <a:p>
            <a:r>
              <a:rPr lang="nl-NL" sz="2800" dirty="0"/>
              <a:t>Wat weten we nu over green </a:t>
            </a:r>
            <a:r>
              <a:rPr lang="nl-NL" sz="2800" dirty="0" err="1"/>
              <a:t>screens</a:t>
            </a:r>
            <a:r>
              <a:rPr lang="nl-NL" sz="2800" dirty="0"/>
              <a:t>?</a:t>
            </a:r>
          </a:p>
          <a:p>
            <a:endParaRPr lang="nl-NL" sz="2800" dirty="0"/>
          </a:p>
          <a:p>
            <a:r>
              <a:rPr lang="nl-NL" sz="2800" dirty="0"/>
              <a:t>Hoe kan het helpen bij presenteren?</a:t>
            </a:r>
          </a:p>
          <a:p>
            <a:endParaRPr lang="nl-NL" sz="2800" dirty="0"/>
          </a:p>
          <a:p>
            <a:r>
              <a:rPr lang="nl-NL" sz="2800" dirty="0"/>
              <a:t>Wat weet je nu over Valentijnsdag?</a:t>
            </a:r>
          </a:p>
        </p:txBody>
      </p:sp>
      <p:pic>
        <p:nvPicPr>
          <p:cNvPr id="8" name="Onlinemedia 7" title="Waarom geef je rode rozen als je verliefd bent? | Het Klokhuis">
            <a:hlinkClick r:id="" action="ppaction://media"/>
            <a:extLst>
              <a:ext uri="{FF2B5EF4-FFF2-40B4-BE49-F238E27FC236}">
                <a16:creationId xmlns:a16="http://schemas.microsoft.com/office/drawing/2014/main" id="{C3191C35-0AC4-4235-8C27-C0B73D42503D}"/>
              </a:ext>
            </a:extLst>
          </p:cNvPr>
          <p:cNvPicPr>
            <a:picLocks noRot="1" noChangeAspect="1"/>
          </p:cNvPicPr>
          <p:nvPr>
            <a:videoFile r:link="rId1"/>
          </p:nvPr>
        </p:nvPicPr>
        <p:blipFill>
          <a:blip r:embed="rId6"/>
          <a:stretch>
            <a:fillRect/>
          </a:stretch>
        </p:blipFill>
        <p:spPr>
          <a:xfrm>
            <a:off x="7995920" y="4814570"/>
            <a:ext cx="2540000" cy="1435100"/>
          </a:xfrm>
          <a:prstGeom prst="rect">
            <a:avLst/>
          </a:prstGeom>
        </p:spPr>
      </p:pic>
      <p:sp>
        <p:nvSpPr>
          <p:cNvPr id="9" name="Tekstvak 8">
            <a:extLst>
              <a:ext uri="{FF2B5EF4-FFF2-40B4-BE49-F238E27FC236}">
                <a16:creationId xmlns:a16="http://schemas.microsoft.com/office/drawing/2014/main" id="{9ECD13CB-EDD5-4722-B9DD-24F323ACC1F4}"/>
              </a:ext>
            </a:extLst>
          </p:cNvPr>
          <p:cNvSpPr txBox="1"/>
          <p:nvPr/>
        </p:nvSpPr>
        <p:spPr>
          <a:xfrm>
            <a:off x="507601" y="5191760"/>
            <a:ext cx="7128875" cy="461665"/>
          </a:xfrm>
          <a:prstGeom prst="rect">
            <a:avLst/>
          </a:prstGeom>
          <a:noFill/>
        </p:spPr>
        <p:txBody>
          <a:bodyPr wrap="none" rtlCol="0">
            <a:spAutoFit/>
          </a:bodyPr>
          <a:lstStyle/>
          <a:p>
            <a:r>
              <a:rPr lang="nl-NL" sz="2400" b="1" dirty="0">
                <a:solidFill>
                  <a:srgbClr val="0070C0"/>
                </a:solidFill>
              </a:rPr>
              <a:t>Check nog even dit filmpje over rozen ---------</a:t>
            </a:r>
            <a:r>
              <a:rPr lang="nl-NL" sz="2400" b="1" dirty="0">
                <a:solidFill>
                  <a:srgbClr val="0070C0"/>
                </a:solidFill>
                <a:sym typeface="Wingdings" panose="05000000000000000000" pitchFamily="2" charset="2"/>
              </a:rPr>
              <a:t></a:t>
            </a:r>
            <a:endParaRPr lang="nl-NL" sz="2400" b="1" dirty="0">
              <a:solidFill>
                <a:srgbClr val="0070C0"/>
              </a:solidFill>
            </a:endParaRPr>
          </a:p>
        </p:txBody>
      </p:sp>
    </p:spTree>
    <p:extLst>
      <p:ext uri="{BB962C8B-B14F-4D97-AF65-F5344CB8AC3E}">
        <p14:creationId xmlns:p14="http://schemas.microsoft.com/office/powerpoint/2010/main" val="52390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Berlij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ffice_50521226_TF33492763_Win32" id="{778D0A9D-E2AA-42A8-B3CC-6C830E170793}" vid="{952FB350-D5A5-453F-A4EC-46F79CD89B1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3.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Stedelijk ontwerp</Template>
  <TotalTime>83</TotalTime>
  <Words>479</Words>
  <Application>Microsoft Office PowerPoint</Application>
  <PresentationFormat>Breedbeeld</PresentationFormat>
  <Paragraphs>68</Paragraphs>
  <Slides>8</Slides>
  <Notes>7</Notes>
  <HiddenSlides>0</HiddenSlides>
  <MMClips>7</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Trebuchet MS</vt:lpstr>
      <vt:lpstr>Berlijn</vt:lpstr>
      <vt:lpstr>Valentijnsdag!</vt:lpstr>
      <vt:lpstr>Valentijnsdag!?</vt:lpstr>
      <vt:lpstr>Green screen</vt:lpstr>
      <vt:lpstr>Verhaallijn</vt:lpstr>
      <vt:lpstr>Green screen app Do Ink</vt:lpstr>
      <vt:lpstr>iMovie</vt:lpstr>
      <vt:lpstr>Presenteren</vt:lpstr>
      <vt:lpstr>Opbrengst.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Valentijnsdag!</dc:title>
  <dc:creator>Irene Eysink Smeets</dc:creator>
  <cp:lastModifiedBy>Irene Eysink Smeets</cp:lastModifiedBy>
  <cp:revision>4</cp:revision>
  <dcterms:created xsi:type="dcterms:W3CDTF">2022-02-03T12:53:11Z</dcterms:created>
  <dcterms:modified xsi:type="dcterms:W3CDTF">2022-02-10T10:50:19Z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