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5" r:id="rId12"/>
    <p:sldId id="270" r:id="rId13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33"/>
    <p:restoredTop sz="95588"/>
  </p:normalViewPr>
  <p:slideViewPr>
    <p:cSldViewPr snapToGrid="0" snapToObjects="1" showGuides="1">
      <p:cViewPr varScale="1">
        <p:scale>
          <a:sx n="105" d="100"/>
          <a:sy n="105" d="100"/>
        </p:scale>
        <p:origin x="41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e Steen" userId="b7af8d2b-3eda-4fcb-a931-3c6afb410171" providerId="ADAL" clId="{6FE54E73-A59D-4B16-8CFA-E2E734EFB44D}"/>
    <pc:docChg chg="custSel addSld modSld">
      <pc:chgData name="Inge Steen" userId="b7af8d2b-3eda-4fcb-a931-3c6afb410171" providerId="ADAL" clId="{6FE54E73-A59D-4B16-8CFA-E2E734EFB44D}" dt="2022-02-02T15:10:35.241" v="520" actId="20577"/>
      <pc:docMkLst>
        <pc:docMk/>
      </pc:docMkLst>
      <pc:sldChg chg="addSp delSp modSp mod setBg setClrOvrMap">
        <pc:chgData name="Inge Steen" userId="b7af8d2b-3eda-4fcb-a931-3c6afb410171" providerId="ADAL" clId="{6FE54E73-A59D-4B16-8CFA-E2E734EFB44D}" dt="2022-02-02T14:59:05.527" v="17" actId="26606"/>
        <pc:sldMkLst>
          <pc:docMk/>
          <pc:sldMk cId="2344372193" sldId="265"/>
        </pc:sldMkLst>
        <pc:spChg chg="del mod">
          <ac:chgData name="Inge Steen" userId="b7af8d2b-3eda-4fcb-a931-3c6afb410171" providerId="ADAL" clId="{6FE54E73-A59D-4B16-8CFA-E2E734EFB44D}" dt="2022-02-02T14:53:07.210" v="7" actId="478"/>
          <ac:spMkLst>
            <pc:docMk/>
            <pc:sldMk cId="2344372193" sldId="265"/>
            <ac:spMk id="2" creationId="{0BE3AAB9-2FFE-724B-96E9-01F08AEFFE89}"/>
          </ac:spMkLst>
        </pc:spChg>
        <pc:spChg chg="del">
          <ac:chgData name="Inge Steen" userId="b7af8d2b-3eda-4fcb-a931-3c6afb410171" providerId="ADAL" clId="{6FE54E73-A59D-4B16-8CFA-E2E734EFB44D}" dt="2022-02-02T14:59:05.527" v="17" actId="26606"/>
          <ac:spMkLst>
            <pc:docMk/>
            <pc:sldMk cId="2344372193" sldId="265"/>
            <ac:spMk id="17" creationId="{9B76D444-2756-434F-AE61-96D69830C13E}"/>
          </ac:spMkLst>
        </pc:spChg>
        <pc:spChg chg="del">
          <ac:chgData name="Inge Steen" userId="b7af8d2b-3eda-4fcb-a931-3c6afb410171" providerId="ADAL" clId="{6FE54E73-A59D-4B16-8CFA-E2E734EFB44D}" dt="2022-02-02T14:59:05.527" v="17" actId="26606"/>
          <ac:spMkLst>
            <pc:docMk/>
            <pc:sldMk cId="2344372193" sldId="265"/>
            <ac:spMk id="19" creationId="{29A9EE12-EF77-4DB4-84E4-043DE7235244}"/>
          </ac:spMkLst>
        </pc:spChg>
        <pc:spChg chg="add">
          <ac:chgData name="Inge Steen" userId="b7af8d2b-3eda-4fcb-a931-3c6afb410171" providerId="ADAL" clId="{6FE54E73-A59D-4B16-8CFA-E2E734EFB44D}" dt="2022-02-02T14:59:05.527" v="17" actId="26606"/>
          <ac:spMkLst>
            <pc:docMk/>
            <pc:sldMk cId="2344372193" sldId="265"/>
            <ac:spMk id="75" creationId="{FABB624F-BF77-4AE1-B71D-2D681D4731B8}"/>
          </ac:spMkLst>
        </pc:spChg>
        <pc:picChg chg="del">
          <ac:chgData name="Inge Steen" userId="b7af8d2b-3eda-4fcb-a931-3c6afb410171" providerId="ADAL" clId="{6FE54E73-A59D-4B16-8CFA-E2E734EFB44D}" dt="2022-02-02T14:53:13.137" v="8" actId="478"/>
          <ac:picMkLst>
            <pc:docMk/>
            <pc:sldMk cId="2344372193" sldId="265"/>
            <ac:picMk id="3" creationId="{3FDC6D41-4A6C-3344-987C-F053F047288E}"/>
          </ac:picMkLst>
        </pc:picChg>
        <pc:picChg chg="add mod">
          <ac:chgData name="Inge Steen" userId="b7af8d2b-3eda-4fcb-a931-3c6afb410171" providerId="ADAL" clId="{6FE54E73-A59D-4B16-8CFA-E2E734EFB44D}" dt="2022-02-02T14:59:05.527" v="17" actId="26606"/>
          <ac:picMkLst>
            <pc:docMk/>
            <pc:sldMk cId="2344372193" sldId="265"/>
            <ac:picMk id="1026" creationId="{EEAF03DB-E03A-424F-A1E9-F1E9268D19FA}"/>
          </ac:picMkLst>
        </pc:picChg>
        <pc:picChg chg="add mod">
          <ac:chgData name="Inge Steen" userId="b7af8d2b-3eda-4fcb-a931-3c6afb410171" providerId="ADAL" clId="{6FE54E73-A59D-4B16-8CFA-E2E734EFB44D}" dt="2022-02-02T14:59:05.527" v="17" actId="26606"/>
          <ac:picMkLst>
            <pc:docMk/>
            <pc:sldMk cId="2344372193" sldId="265"/>
            <ac:picMk id="1028" creationId="{F7436DAD-FDA3-43B0-9385-29E390429383}"/>
          </ac:picMkLst>
        </pc:picChg>
        <pc:picChg chg="add mod ord">
          <ac:chgData name="Inge Steen" userId="b7af8d2b-3eda-4fcb-a931-3c6afb410171" providerId="ADAL" clId="{6FE54E73-A59D-4B16-8CFA-E2E734EFB44D}" dt="2022-02-02T14:59:05.527" v="17" actId="26606"/>
          <ac:picMkLst>
            <pc:docMk/>
            <pc:sldMk cId="2344372193" sldId="265"/>
            <ac:picMk id="1030" creationId="{2FB5B644-9B4C-42E3-8C8F-738A5B977CFF}"/>
          </ac:picMkLst>
        </pc:picChg>
      </pc:sldChg>
      <pc:sldChg chg="addSp modSp new mod">
        <pc:chgData name="Inge Steen" userId="b7af8d2b-3eda-4fcb-a931-3c6afb410171" providerId="ADAL" clId="{6FE54E73-A59D-4B16-8CFA-E2E734EFB44D}" dt="2022-02-02T15:10:35.241" v="520" actId="20577"/>
        <pc:sldMkLst>
          <pc:docMk/>
          <pc:sldMk cId="4276224412" sldId="269"/>
        </pc:sldMkLst>
        <pc:spChg chg="add mod">
          <ac:chgData name="Inge Steen" userId="b7af8d2b-3eda-4fcb-a931-3c6afb410171" providerId="ADAL" clId="{6FE54E73-A59D-4B16-8CFA-E2E734EFB44D}" dt="2022-02-02T15:10:35.241" v="520" actId="20577"/>
          <ac:spMkLst>
            <pc:docMk/>
            <pc:sldMk cId="4276224412" sldId="269"/>
            <ac:spMk id="2" creationId="{AC5214D5-3E44-4FB1-AC70-4AC73B6EE185}"/>
          </ac:spMkLst>
        </pc:spChg>
      </pc:sldChg>
      <pc:sldChg chg="addSp delSp modSp new mod setBg">
        <pc:chgData name="Inge Steen" userId="b7af8d2b-3eda-4fcb-a931-3c6afb410171" providerId="ADAL" clId="{6FE54E73-A59D-4B16-8CFA-E2E734EFB44D}" dt="2022-02-02T15:09:42.576" v="512" actId="26606"/>
        <pc:sldMkLst>
          <pc:docMk/>
          <pc:sldMk cId="3421243607" sldId="270"/>
        </pc:sldMkLst>
        <pc:spChg chg="add del">
          <ac:chgData name="Inge Steen" userId="b7af8d2b-3eda-4fcb-a931-3c6afb410171" providerId="ADAL" clId="{6FE54E73-A59D-4B16-8CFA-E2E734EFB44D}" dt="2022-02-02T15:09:42.576" v="512" actId="26606"/>
          <ac:spMkLst>
            <pc:docMk/>
            <pc:sldMk cId="3421243607" sldId="270"/>
            <ac:spMk id="71" creationId="{B670DBD5-770C-4383-9F54-5B86E86BD5BB}"/>
          </ac:spMkLst>
        </pc:spChg>
        <pc:picChg chg="add mod">
          <ac:chgData name="Inge Steen" userId="b7af8d2b-3eda-4fcb-a931-3c6afb410171" providerId="ADAL" clId="{6FE54E73-A59D-4B16-8CFA-E2E734EFB44D}" dt="2022-02-02T15:09:42.576" v="512" actId="26606"/>
          <ac:picMkLst>
            <pc:docMk/>
            <pc:sldMk cId="3421243607" sldId="270"/>
            <ac:picMk id="2050" creationId="{60AED224-1B3D-4596-BEA9-C6E3FE5885EF}"/>
          </ac:picMkLst>
        </pc:picChg>
        <pc:picChg chg="add mod">
          <ac:chgData name="Inge Steen" userId="b7af8d2b-3eda-4fcb-a931-3c6afb410171" providerId="ADAL" clId="{6FE54E73-A59D-4B16-8CFA-E2E734EFB44D}" dt="2022-02-02T15:09:42.576" v="512" actId="26606"/>
          <ac:picMkLst>
            <pc:docMk/>
            <pc:sldMk cId="3421243607" sldId="270"/>
            <ac:picMk id="2052" creationId="{F40A09D8-29D0-4D96-978E-FAE72CE3AF20}"/>
          </ac:picMkLst>
        </pc:picChg>
      </pc:sldChg>
    </pc:docChg>
  </pc:docChgLst>
  <pc:docChgLst>
    <pc:chgData name="Inge Steen" userId="b7af8d2b-3eda-4fcb-a931-3c6afb410171" providerId="ADAL" clId="{9351A17D-AAB2-A643-B84B-4DD63E46F94C}"/>
    <pc:docChg chg="delSld">
      <pc:chgData name="Inge Steen" userId="b7af8d2b-3eda-4fcb-a931-3c6afb410171" providerId="ADAL" clId="{9351A17D-AAB2-A643-B84B-4DD63E46F94C}" dt="2022-02-07T10:09:04.914" v="0" actId="2696"/>
      <pc:docMkLst>
        <pc:docMk/>
      </pc:docMkLst>
      <pc:sldChg chg="del">
        <pc:chgData name="Inge Steen" userId="b7af8d2b-3eda-4fcb-a931-3c6afb410171" providerId="ADAL" clId="{9351A17D-AAB2-A643-B84B-4DD63E46F94C}" dt="2022-02-07T10:09:04.914" v="0" actId="2696"/>
        <pc:sldMkLst>
          <pc:docMk/>
          <pc:sldMk cId="1959551467" sldId="266"/>
        </pc:sldMkLst>
      </pc:sldChg>
      <pc:sldChg chg="del">
        <pc:chgData name="Inge Steen" userId="b7af8d2b-3eda-4fcb-a931-3c6afb410171" providerId="ADAL" clId="{9351A17D-AAB2-A643-B84B-4DD63E46F94C}" dt="2022-02-07T10:09:04.914" v="0" actId="2696"/>
        <pc:sldMkLst>
          <pc:docMk/>
          <pc:sldMk cId="259981262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C9811-086B-F243-9F70-878DFE7B1383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E83C2-8055-F74A-A9E1-26EA990FC0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02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22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68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33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73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218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470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12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76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3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1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1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0494-2647-504C-B88D-456511D1618B}" type="datetimeFigureOut">
              <a:rPr lang="nl-NL" smtClean="0"/>
              <a:t>07-02-2022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74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2066758" y="2980113"/>
            <a:ext cx="6749716" cy="923174"/>
          </a:xfrm>
        </p:spPr>
        <p:txBody>
          <a:bodyPr>
            <a:normAutofit/>
          </a:bodyPr>
          <a:lstStyle/>
          <a:p>
            <a:r>
              <a:rPr lang="nl-NL" dirty="0"/>
              <a:t>compositie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5F179D0-8833-FE43-8BBA-188A2AF60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49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C5214D5-3E44-4FB1-AC70-4AC73B6EE185}"/>
              </a:ext>
            </a:extLst>
          </p:cNvPr>
          <p:cNvSpPr txBox="1"/>
          <p:nvPr/>
        </p:nvSpPr>
        <p:spPr>
          <a:xfrm>
            <a:off x="703081" y="1799303"/>
            <a:ext cx="10785838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Opdracht les 1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sz="2400" dirty="0"/>
              <a:t>Bouw een etalage van karton/ </a:t>
            </a:r>
            <a:r>
              <a:rPr lang="nl-NL" sz="2400" dirty="0" err="1"/>
              <a:t>foamboard</a:t>
            </a:r>
            <a:r>
              <a:rPr lang="nl-NL" sz="2400" dirty="0"/>
              <a:t> (zie volgende afbeelding voor inspiratie)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/>
              <a:t>Maak zelf basisvormen volgens instructie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/>
              <a:t>Plaats de basisvormen op vijf verschillende manieren in de etalage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/>
              <a:t>Fotografeer ze alle 5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/>
              <a:t>Maak een overzicht op creatieve wijze. (vorm is vrij)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6224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FABB624F-BF77-4AE1-B71D-2D681D473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30" name="Picture 6" descr="Gerelateerde afbeeldingsdetails bekijken">
            <a:extLst>
              <a:ext uri="{FF2B5EF4-FFF2-40B4-BE49-F238E27FC236}">
                <a16:creationId xmlns:a16="http://schemas.microsoft.com/office/drawing/2014/main" id="{2FB5B644-9B4C-42E3-8C8F-738A5B977C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0" b="12864"/>
          <a:stretch/>
        </p:blipFill>
        <p:spPr bwMode="auto">
          <a:xfrm>
            <a:off x="-1" y="10"/>
            <a:ext cx="737005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e bronafbeelding bekijken">
            <a:extLst>
              <a:ext uri="{FF2B5EF4-FFF2-40B4-BE49-F238E27FC236}">
                <a16:creationId xmlns:a16="http://schemas.microsoft.com/office/drawing/2014/main" id="{EEAF03DB-E03A-424F-A1E9-F1E9268D19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8" r="-4" b="-4"/>
          <a:stretch/>
        </p:blipFill>
        <p:spPr bwMode="auto">
          <a:xfrm>
            <a:off x="7534656" y="1"/>
            <a:ext cx="4657344" cy="334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 bronafbeelding bekijken">
            <a:extLst>
              <a:ext uri="{FF2B5EF4-FFF2-40B4-BE49-F238E27FC236}">
                <a16:creationId xmlns:a16="http://schemas.microsoft.com/office/drawing/2014/main" id="{F7436DAD-FDA3-43B0-9385-29E3904293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4186"/>
          <a:stretch/>
        </p:blipFill>
        <p:spPr bwMode="auto">
          <a:xfrm>
            <a:off x="7534654" y="3511296"/>
            <a:ext cx="4657346" cy="334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372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 bronafbeelding bekijken">
            <a:extLst>
              <a:ext uri="{FF2B5EF4-FFF2-40B4-BE49-F238E27FC236}">
                <a16:creationId xmlns:a16="http://schemas.microsoft.com/office/drawing/2014/main" id="{60AED224-1B3D-4596-BEA9-C6E3FE5885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5" r="13558" b="-1"/>
          <a:stretch/>
        </p:blipFill>
        <p:spPr bwMode="auto">
          <a:xfrm>
            <a:off x="20" y="10"/>
            <a:ext cx="9141724" cy="6863475"/>
          </a:xfrm>
          <a:custGeom>
            <a:avLst/>
            <a:gdLst/>
            <a:ahLst/>
            <a:cxnLst/>
            <a:rect l="l" t="t" r="r" b="b"/>
            <a:pathLst>
              <a:path w="9141744" h="6863485">
                <a:moveTo>
                  <a:pt x="0" y="0"/>
                </a:moveTo>
                <a:lnTo>
                  <a:pt x="5963051" y="0"/>
                </a:lnTo>
                <a:lnTo>
                  <a:pt x="9141744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e bronafbeelding bekijken">
            <a:extLst>
              <a:ext uri="{FF2B5EF4-FFF2-40B4-BE49-F238E27FC236}">
                <a16:creationId xmlns:a16="http://schemas.microsoft.com/office/drawing/2014/main" id="{F40A09D8-29D0-4D96-978E-FAE72CE3AF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6" r="-3" b="-3"/>
          <a:stretch/>
        </p:blipFill>
        <p:spPr bwMode="auto">
          <a:xfrm>
            <a:off x="5790353" y="10"/>
            <a:ext cx="6401647" cy="6852984"/>
          </a:xfrm>
          <a:custGeom>
            <a:avLst/>
            <a:gdLst/>
            <a:ahLst/>
            <a:cxnLst/>
            <a:rect l="l" t="t" r="r" b="b"/>
            <a:pathLst>
              <a:path w="6401647" h="6852994">
                <a:moveTo>
                  <a:pt x="354282" y="0"/>
                </a:moveTo>
                <a:lnTo>
                  <a:pt x="6401647" y="0"/>
                </a:lnTo>
                <a:lnTo>
                  <a:pt x="6401647" y="6852994"/>
                </a:lnTo>
                <a:lnTo>
                  <a:pt x="0" y="6852994"/>
                </a:lnTo>
                <a:lnTo>
                  <a:pt x="0" y="6852993"/>
                </a:lnTo>
                <a:lnTo>
                  <a:pt x="3528116" y="685299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24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B5E2835-4E47-45B3-9CFE-732FF7B0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10EBAD8-24D9-654F-AE37-1824A4E21C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444" b="19405"/>
          <a:stretch/>
        </p:blipFill>
        <p:spPr>
          <a:xfrm>
            <a:off x="3242695" y="10"/>
            <a:ext cx="8949307" cy="6857990"/>
          </a:xfrm>
          <a:custGeom>
            <a:avLst/>
            <a:gdLst/>
            <a:ahLst/>
            <a:cxnLst/>
            <a:rect l="l" t="t" r="r" b="b"/>
            <a:pathLst>
              <a:path w="8949307" h="6858000">
                <a:moveTo>
                  <a:pt x="0" y="0"/>
                </a:moveTo>
                <a:lnTo>
                  <a:pt x="8949307" y="0"/>
                </a:lnTo>
                <a:lnTo>
                  <a:pt x="8949307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9" y="4741056"/>
                  <a:pt x="1212979" y="3429000"/>
                </a:cubicBezTo>
                <a:cubicBezTo>
                  <a:pt x="1212979" y="2116944"/>
                  <a:pt x="773509" y="929100"/>
                  <a:pt x="62983" y="69271"/>
                </a:cubicBezTo>
                <a:close/>
              </a:path>
            </a:pathLst>
          </a:custGeom>
        </p:spPr>
      </p:pic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5B45AD5D-AA52-4F7B-9362-576A39AD9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D5D5D5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AEDD7960-4866-4399-BEF6-DD1431AB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371094" y="1161288"/>
            <a:ext cx="3438144" cy="1125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>
                <a:latin typeface="+mj-lt"/>
                <a:ea typeface="+mj-ea"/>
                <a:cs typeface="+mj-cs"/>
              </a:rPr>
              <a:t>COMPOSITIE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371094" y="2718054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Als je voorwerp op een bepaalde manier in een vlak of een ruimte plaatst ben je bezig met het maken van een compositie.(vlakverdeling)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Compositie is belangrijk omdat je hier je boodschap duidelijk kan vertellen. Je kan bepaalde onderdelen in het werk (moodbord/ bloemstuk) of etalage extra laten opvallen.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180980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r="4899" b="3"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363D397-846B-1E42-B6A4-9E59A569AA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5" r="2123"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83" name="Freeform: Shape 82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5" name="Freeform: Shape 84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48056" y="681038"/>
            <a:ext cx="28045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CENTRALE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COMPOSITIE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448056" y="2258171"/>
            <a:ext cx="2804504" cy="391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Bij een centrale compositie staat het belangrijkste  in het midden. Er is </a:t>
            </a:r>
            <a:r>
              <a:rPr lang="en-US"/>
              <a:t>één punt </a:t>
            </a:r>
            <a:r>
              <a:rPr lang="en-US" b="0" i="0">
                <a:effectLst/>
              </a:rPr>
              <a:t>waar alle onderdelen in het vlak naar toe wijzen. Het is daarom ook vaak een symmetrische compositie.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21516CB1-E8C8-4751-B6A6-46B2D1E72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vak 3"/>
          <p:cNvSpPr txBox="1"/>
          <p:nvPr/>
        </p:nvSpPr>
        <p:spPr>
          <a:xfrm>
            <a:off x="429768" y="411480"/>
            <a:ext cx="11131298" cy="110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SYMMETRISCHE COMPOSITIE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0C0C0D1-E79A-41FF-8322-256F6DD1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521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FBC5C62-CE02-1A43-A1D7-422253129F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83" r="3" b="2086"/>
          <a:stretch/>
        </p:blipFill>
        <p:spPr>
          <a:xfrm>
            <a:off x="429767" y="1721922"/>
            <a:ext cx="3419856" cy="452056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" r="1873" b="-2"/>
          <a:stretch/>
        </p:blipFill>
        <p:spPr>
          <a:xfrm>
            <a:off x="4226837" y="1721922"/>
            <a:ext cx="3420596" cy="4520560"/>
          </a:xfrm>
          <a:prstGeom prst="rect">
            <a:avLst/>
          </a:prstGeom>
        </p:spPr>
      </p:pic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5FA420-5595-49D1-9D5F-79EC43B55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4648" y="1721922"/>
            <a:ext cx="3609143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8309348" y="2020824"/>
            <a:ext cx="2956060" cy="3959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Bij een symmetrische compositie is aan beide kanten van </a:t>
            </a:r>
            <a:r>
              <a:rPr lang="en-US"/>
              <a:t>de beeldas  (denkbeeldige lijn) ongeveer hetzelfde.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Het is een rustige en een beetje saaie compositie. De as kan een horizontale, verticale of diagonale as zijn.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3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614141FC-8189-47F8-821A-FC9A4E91E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C062E60F-5CD4-4268-8359-80766346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288350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41248" y="510047"/>
            <a:ext cx="3300984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A-SYMMETRISCHE COMPOSITIE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B341EC3-1810-4D33-BA3F-E2D0AA0EC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98096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0127CDE-2B99-47A8-BB3C-7D1751910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98164" y="1323863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581144" y="510047"/>
            <a:ext cx="6858000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Er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niets</a:t>
            </a:r>
            <a:r>
              <a:rPr lang="en-US" dirty="0"/>
              <a:t> </a:t>
            </a:r>
            <a:r>
              <a:rPr lang="en-US" dirty="0" err="1"/>
              <a:t>gespiegeld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er is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duidelijke</a:t>
            </a:r>
            <a:r>
              <a:rPr lang="en-US" dirty="0"/>
              <a:t> as </a:t>
            </a:r>
            <a:r>
              <a:rPr lang="en-US" dirty="0" err="1"/>
              <a:t>aanwezig</a:t>
            </a:r>
            <a:r>
              <a:rPr lang="en-US" dirty="0"/>
              <a:t>.  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349C67BB-56BB-AA47-8A89-E3A44A807B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022"/>
          <a:stretch/>
        </p:blipFill>
        <p:spPr>
          <a:xfrm>
            <a:off x="557784" y="2606462"/>
            <a:ext cx="3584448" cy="363931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5" r="4" b="15899"/>
          <a:stretch/>
        </p:blipFill>
        <p:spPr>
          <a:xfrm>
            <a:off x="4347599" y="2606462"/>
            <a:ext cx="3584448" cy="3639312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95D2C328-7F01-5A45-9C63-F5C99DE3771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54" r="1" b="10375"/>
          <a:stretch/>
        </p:blipFill>
        <p:spPr>
          <a:xfrm>
            <a:off x="8137415" y="2606462"/>
            <a:ext cx="3584448" cy="36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5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50922" y="1548358"/>
            <a:ext cx="3846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0" i="0" dirty="0">
                <a:solidFill>
                  <a:srgbClr val="000000"/>
                </a:solidFill>
                <a:effectLst/>
                <a:latin typeface="+mj-lt"/>
              </a:rPr>
              <a:t>Een compositie met alleen maar basisvormen  </a:t>
            </a:r>
            <a:endParaRPr lang="nl-NL" sz="2400" dirty="0">
              <a:latin typeface="+mj-l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65" y="1705615"/>
            <a:ext cx="3846286" cy="4940184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365701" y="57632"/>
            <a:ext cx="70046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>
                <a:solidFill>
                  <a:schemeClr val="accent2"/>
                </a:solidFill>
              </a:rPr>
              <a:t>GEOMETRISCHE COMPOSITIE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38A4687-D34C-2542-87D0-AD77E7412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4062" y="2014401"/>
            <a:ext cx="3887589" cy="432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149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" r="5492" b="3"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3E28AE4-9AE2-1846-82F9-5ECF4F90D1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60"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48056" y="681038"/>
            <a:ext cx="28045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Diagonale compositie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48056" y="2258171"/>
            <a:ext cx="2804504" cy="391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Bij een diagonale (schuine) compositie kan je een denkbeeldige diagonale lijn leggen langs de belangrijkste elementen van de compositie.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Diagonale lijnen geven een bewegelijk effect, dus wordt vaak gebruikt waar snelheid of onrust uitgebeeld moet worden.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8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223D82F2-8828-4C80-AF95-242810E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7FD0D34F-65E4-4896-8016-F401017B6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27A25769-8A6A-4983-92E9-E41BEB53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115568" y="548640"/>
            <a:ext cx="10168128" cy="1179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DRIEHOEKS COMPOSITIE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669D83-0E36-4F8C-B68A-D549AC19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6711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6F196B4-1B62-4D4B-B7D6-64C7D8FBE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55" r="3" b="4359"/>
          <a:stretch/>
        </p:blipFill>
        <p:spPr>
          <a:xfrm>
            <a:off x="1115568" y="2478024"/>
            <a:ext cx="3035013" cy="369417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7" r="5" b="5"/>
          <a:stretch/>
        </p:blipFill>
        <p:spPr>
          <a:xfrm>
            <a:off x="4507437" y="2478024"/>
            <a:ext cx="3039303" cy="3694176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903597" y="2478024"/>
            <a:ext cx="3389242" cy="369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 i="0" dirty="0" err="1">
                <a:effectLst/>
              </a:rPr>
              <a:t>Hierbij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staan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belangrijkste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onderdelen</a:t>
            </a:r>
            <a:r>
              <a:rPr lang="en-US" b="0" i="0" dirty="0">
                <a:effectLst/>
              </a:rPr>
              <a:t> in de </a:t>
            </a:r>
            <a:r>
              <a:rPr lang="en-US" b="0" i="0" dirty="0" err="1">
                <a:effectLst/>
              </a:rPr>
              <a:t>vorm</a:t>
            </a:r>
            <a:r>
              <a:rPr lang="en-US" b="0" i="0" dirty="0">
                <a:effectLst/>
              </a:rPr>
              <a:t> van </a:t>
            </a:r>
            <a:r>
              <a:rPr lang="en-US" b="0" i="0" dirty="0" err="1">
                <a:effectLst/>
              </a:rPr>
              <a:t>een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driehoek</a:t>
            </a:r>
            <a:r>
              <a:rPr lang="en-US" b="0" i="0" dirty="0">
                <a:effectLst/>
              </a:rPr>
              <a:t> (</a:t>
            </a:r>
            <a:r>
              <a:rPr lang="en-US" b="0" i="0" dirty="0" err="1">
                <a:effectLst/>
              </a:rPr>
              <a:t>pyramide</a:t>
            </a:r>
            <a:r>
              <a:rPr lang="en-US" b="0" i="0" dirty="0">
                <a:effectLst/>
              </a:rPr>
              <a:t>).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74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0AFB196-6298-CD42-87CF-2310855D58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" r="2" b="6236"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7" r="4" b="3"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48056" y="681038"/>
            <a:ext cx="28045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Over-all compositie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48056" y="2258171"/>
            <a:ext cx="2804504" cy="391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 i="0" dirty="0">
                <a:effectLst/>
              </a:rPr>
              <a:t>De </a:t>
            </a:r>
            <a:r>
              <a:rPr lang="en-US" b="0" i="0" dirty="0" err="1">
                <a:effectLst/>
              </a:rPr>
              <a:t>onderdelen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zijn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allemaal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hetzelfde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doen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patroonachtig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lijken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buiten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etalage</a:t>
            </a:r>
            <a:r>
              <a:rPr lang="en-US" b="0" i="0" dirty="0">
                <a:effectLst/>
              </a:rPr>
              <a:t> of het </a:t>
            </a:r>
            <a:r>
              <a:rPr lang="en-US" b="0" i="0" dirty="0" err="1">
                <a:effectLst/>
              </a:rPr>
              <a:t>beeld</a:t>
            </a:r>
            <a:r>
              <a:rPr lang="en-US" b="0" i="0" dirty="0">
                <a:effectLst/>
              </a:rPr>
              <a:t> door </a:t>
            </a:r>
            <a:r>
              <a:rPr lang="en-US" b="0" i="0" dirty="0" err="1">
                <a:effectLst/>
              </a:rPr>
              <a:t>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gaan</a:t>
            </a:r>
            <a:r>
              <a:rPr lang="en-US" b="0" i="0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58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288</Words>
  <Application>Microsoft Macintosh PowerPoint</Application>
  <PresentationFormat>Breedbeeld</PresentationFormat>
  <Paragraphs>32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Office-thema</vt:lpstr>
      <vt:lpstr>compositie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Beeld-as en compositie</dc:title>
  <dc:creator>Microsoft Office-gebruiker</dc:creator>
  <cp:lastModifiedBy>Inge van Steen</cp:lastModifiedBy>
  <cp:revision>16</cp:revision>
  <cp:lastPrinted>2021-03-25T10:00:27Z</cp:lastPrinted>
  <dcterms:created xsi:type="dcterms:W3CDTF">2018-11-25T09:33:07Z</dcterms:created>
  <dcterms:modified xsi:type="dcterms:W3CDTF">2022-02-07T10:09:35Z</dcterms:modified>
</cp:coreProperties>
</file>