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95" r:id="rId4"/>
    <p:sldId id="296" r:id="rId5"/>
    <p:sldId id="283" r:id="rId6"/>
    <p:sldId id="308" r:id="rId7"/>
    <p:sldId id="284" r:id="rId8"/>
    <p:sldId id="294" r:id="rId9"/>
    <p:sldId id="285" r:id="rId10"/>
    <p:sldId id="299" r:id="rId11"/>
    <p:sldId id="287" r:id="rId12"/>
    <p:sldId id="288" r:id="rId13"/>
    <p:sldId id="297" r:id="rId14"/>
    <p:sldId id="298" r:id="rId15"/>
    <p:sldId id="289" r:id="rId16"/>
    <p:sldId id="290" r:id="rId17"/>
    <p:sldId id="309" r:id="rId18"/>
    <p:sldId id="293" r:id="rId19"/>
    <p:sldId id="310" r:id="rId20"/>
    <p:sldId id="303" r:id="rId21"/>
    <p:sldId id="291" r:id="rId22"/>
    <p:sldId id="300" r:id="rId23"/>
    <p:sldId id="304" r:id="rId24"/>
    <p:sldId id="301" r:id="rId25"/>
    <p:sldId id="312" r:id="rId26"/>
    <p:sldId id="307" r:id="rId27"/>
    <p:sldId id="302" r:id="rId28"/>
    <p:sldId id="305" r:id="rId29"/>
    <p:sldId id="317" r:id="rId30"/>
    <p:sldId id="316"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1CACAA-1CA4-4255-9CF7-35BD0624DC20}" v="57" dt="2022-02-07T06:56:33.57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Lagas" userId="dc19a49f-3731-4ec5-b698-cc42c7c8f0e3" providerId="ADAL" clId="{EF1CACAA-1CA4-4255-9CF7-35BD0624DC20}"/>
    <pc:docChg chg="undo custSel addSld delSld modSld sldOrd">
      <pc:chgData name="Tim Lagas" userId="dc19a49f-3731-4ec5-b698-cc42c7c8f0e3" providerId="ADAL" clId="{EF1CACAA-1CA4-4255-9CF7-35BD0624DC20}" dt="2022-02-07T07:05:09.100" v="2861" actId="20577"/>
      <pc:docMkLst>
        <pc:docMk/>
      </pc:docMkLst>
      <pc:sldChg chg="modSp mod">
        <pc:chgData name="Tim Lagas" userId="dc19a49f-3731-4ec5-b698-cc42c7c8f0e3" providerId="ADAL" clId="{EF1CACAA-1CA4-4255-9CF7-35BD0624DC20}" dt="2022-02-06T20:16:50.319" v="633" actId="20577"/>
        <pc:sldMkLst>
          <pc:docMk/>
          <pc:sldMk cId="724771964" sldId="282"/>
        </pc:sldMkLst>
        <pc:spChg chg="mod">
          <ac:chgData name="Tim Lagas" userId="dc19a49f-3731-4ec5-b698-cc42c7c8f0e3" providerId="ADAL" clId="{EF1CACAA-1CA4-4255-9CF7-35BD0624DC20}" dt="2022-02-06T20:16:50.319" v="633" actId="20577"/>
          <ac:spMkLst>
            <pc:docMk/>
            <pc:sldMk cId="724771964" sldId="282"/>
            <ac:spMk id="4" creationId="{7E256807-68E5-45A0-8DD0-5696A7E4E94A}"/>
          </ac:spMkLst>
        </pc:spChg>
        <pc:spChg chg="mod">
          <ac:chgData name="Tim Lagas" userId="dc19a49f-3731-4ec5-b698-cc42c7c8f0e3" providerId="ADAL" clId="{EF1CACAA-1CA4-4255-9CF7-35BD0624DC20}" dt="2022-02-06T20:16:39.629" v="629" actId="20577"/>
          <ac:spMkLst>
            <pc:docMk/>
            <pc:sldMk cId="724771964" sldId="282"/>
            <ac:spMk id="6" creationId="{81B96BA2-902A-4078-8942-E8A2417A9A29}"/>
          </ac:spMkLst>
        </pc:spChg>
      </pc:sldChg>
      <pc:sldChg chg="modSp mod">
        <pc:chgData name="Tim Lagas" userId="dc19a49f-3731-4ec5-b698-cc42c7c8f0e3" providerId="ADAL" clId="{EF1CACAA-1CA4-4255-9CF7-35BD0624DC20}" dt="2022-02-06T22:04:04.734" v="1566"/>
        <pc:sldMkLst>
          <pc:docMk/>
          <pc:sldMk cId="612598905" sldId="283"/>
        </pc:sldMkLst>
        <pc:spChg chg="mod">
          <ac:chgData name="Tim Lagas" userId="dc19a49f-3731-4ec5-b698-cc42c7c8f0e3" providerId="ADAL" clId="{EF1CACAA-1CA4-4255-9CF7-35BD0624DC20}" dt="2022-02-06T22:04:04.734" v="1566"/>
          <ac:spMkLst>
            <pc:docMk/>
            <pc:sldMk cId="612598905" sldId="283"/>
            <ac:spMk id="2" creationId="{C0B11A92-630A-4F0D-8354-40304C2C330B}"/>
          </ac:spMkLst>
        </pc:spChg>
        <pc:spChg chg="mod">
          <ac:chgData name="Tim Lagas" userId="dc19a49f-3731-4ec5-b698-cc42c7c8f0e3" providerId="ADAL" clId="{EF1CACAA-1CA4-4255-9CF7-35BD0624DC20}" dt="2022-02-06T22:04:04.734" v="1566"/>
          <ac:spMkLst>
            <pc:docMk/>
            <pc:sldMk cId="612598905" sldId="283"/>
            <ac:spMk id="3" creationId="{BE0F41F7-521C-412E-A381-52F5C9A449EC}"/>
          </ac:spMkLst>
        </pc:spChg>
      </pc:sldChg>
      <pc:sldChg chg="addSp delSp modSp mod delDesignElem">
        <pc:chgData name="Tim Lagas" userId="dc19a49f-3731-4ec5-b698-cc42c7c8f0e3" providerId="ADAL" clId="{EF1CACAA-1CA4-4255-9CF7-35BD0624DC20}" dt="2022-02-06T22:04:04.734" v="1566"/>
        <pc:sldMkLst>
          <pc:docMk/>
          <pc:sldMk cId="1002392621" sldId="284"/>
        </pc:sldMkLst>
        <pc:spChg chg="mod">
          <ac:chgData name="Tim Lagas" userId="dc19a49f-3731-4ec5-b698-cc42c7c8f0e3" providerId="ADAL" clId="{EF1CACAA-1CA4-4255-9CF7-35BD0624DC20}" dt="2022-02-06T20:22:32.128" v="742" actId="207"/>
          <ac:spMkLst>
            <pc:docMk/>
            <pc:sldMk cId="1002392621" sldId="284"/>
            <ac:spMk id="2" creationId="{C0B11A92-630A-4F0D-8354-40304C2C330B}"/>
          </ac:spMkLst>
        </pc:spChg>
        <pc:spChg chg="mod">
          <ac:chgData name="Tim Lagas" userId="dc19a49f-3731-4ec5-b698-cc42c7c8f0e3" providerId="ADAL" clId="{EF1CACAA-1CA4-4255-9CF7-35BD0624DC20}" dt="2022-02-04T09:33:25.255" v="628" actId="20577"/>
          <ac:spMkLst>
            <pc:docMk/>
            <pc:sldMk cId="1002392621" sldId="284"/>
            <ac:spMk id="3" creationId="{BE0F41F7-521C-412E-A381-52F5C9A449EC}"/>
          </ac:spMkLst>
        </pc:spChg>
        <pc:spChg chg="add del">
          <ac:chgData name="Tim Lagas" userId="dc19a49f-3731-4ec5-b698-cc42c7c8f0e3" providerId="ADAL" clId="{EF1CACAA-1CA4-4255-9CF7-35BD0624DC20}" dt="2022-02-06T22:04:04.734" v="1566"/>
          <ac:spMkLst>
            <pc:docMk/>
            <pc:sldMk cId="1002392621" sldId="284"/>
            <ac:spMk id="4100" creationId="{637B2035-1FCB-439A-B421-095E136C7E07}"/>
          </ac:spMkLst>
        </pc:spChg>
        <pc:spChg chg="add del">
          <ac:chgData name="Tim Lagas" userId="dc19a49f-3731-4ec5-b698-cc42c7c8f0e3" providerId="ADAL" clId="{EF1CACAA-1CA4-4255-9CF7-35BD0624DC20}" dt="2022-02-06T22:04:04.734" v="1566"/>
          <ac:spMkLst>
            <pc:docMk/>
            <pc:sldMk cId="1002392621" sldId="284"/>
            <ac:spMk id="4101" creationId="{676D6CDF-C512-4739-B158-55EE955EFA39}"/>
          </ac:spMkLst>
        </pc:spChg>
      </pc:sldChg>
      <pc:sldChg chg="modSp">
        <pc:chgData name="Tim Lagas" userId="dc19a49f-3731-4ec5-b698-cc42c7c8f0e3" providerId="ADAL" clId="{EF1CACAA-1CA4-4255-9CF7-35BD0624DC20}" dt="2022-02-06T22:04:04.734" v="1566"/>
        <pc:sldMkLst>
          <pc:docMk/>
          <pc:sldMk cId="3758051386" sldId="285"/>
        </pc:sldMkLst>
        <pc:spChg chg="mod">
          <ac:chgData name="Tim Lagas" userId="dc19a49f-3731-4ec5-b698-cc42c7c8f0e3" providerId="ADAL" clId="{EF1CACAA-1CA4-4255-9CF7-35BD0624DC20}" dt="2022-02-06T22:04:04.734" v="1566"/>
          <ac:spMkLst>
            <pc:docMk/>
            <pc:sldMk cId="3758051386" sldId="285"/>
            <ac:spMk id="2" creationId="{4B08D3E2-84D7-4B7A-80F5-F550744A1325}"/>
          </ac:spMkLst>
        </pc:spChg>
        <pc:spChg chg="mod">
          <ac:chgData name="Tim Lagas" userId="dc19a49f-3731-4ec5-b698-cc42c7c8f0e3" providerId="ADAL" clId="{EF1CACAA-1CA4-4255-9CF7-35BD0624DC20}" dt="2022-02-06T22:04:04.734" v="1566"/>
          <ac:spMkLst>
            <pc:docMk/>
            <pc:sldMk cId="3758051386" sldId="285"/>
            <ac:spMk id="3" creationId="{A47A3E16-0F56-4ABF-8C54-C91198AB9B2A}"/>
          </ac:spMkLst>
        </pc:spChg>
      </pc:sldChg>
      <pc:sldChg chg="del">
        <pc:chgData name="Tim Lagas" userId="dc19a49f-3731-4ec5-b698-cc42c7c8f0e3" providerId="ADAL" clId="{EF1CACAA-1CA4-4255-9CF7-35BD0624DC20}" dt="2022-02-06T20:23:12.409" v="750" actId="47"/>
        <pc:sldMkLst>
          <pc:docMk/>
          <pc:sldMk cId="2328871798" sldId="286"/>
        </pc:sldMkLst>
      </pc:sldChg>
      <pc:sldChg chg="addSp modSp mod">
        <pc:chgData name="Tim Lagas" userId="dc19a49f-3731-4ec5-b698-cc42c7c8f0e3" providerId="ADAL" clId="{EF1CACAA-1CA4-4255-9CF7-35BD0624DC20}" dt="2022-02-06T22:04:04.734" v="1566"/>
        <pc:sldMkLst>
          <pc:docMk/>
          <pc:sldMk cId="3864860901" sldId="287"/>
        </pc:sldMkLst>
        <pc:spChg chg="mod">
          <ac:chgData name="Tim Lagas" userId="dc19a49f-3731-4ec5-b698-cc42c7c8f0e3" providerId="ADAL" clId="{EF1CACAA-1CA4-4255-9CF7-35BD0624DC20}" dt="2022-02-06T22:04:04.734" v="1566"/>
          <ac:spMkLst>
            <pc:docMk/>
            <pc:sldMk cId="3864860901" sldId="287"/>
            <ac:spMk id="2" creationId="{CECD289D-B420-477F-8C97-0D7769DCEC8C}"/>
          </ac:spMkLst>
        </pc:spChg>
        <pc:spChg chg="mod">
          <ac:chgData name="Tim Lagas" userId="dc19a49f-3731-4ec5-b698-cc42c7c8f0e3" providerId="ADAL" clId="{EF1CACAA-1CA4-4255-9CF7-35BD0624DC20}" dt="2022-02-06T22:04:04.734" v="1566"/>
          <ac:spMkLst>
            <pc:docMk/>
            <pc:sldMk cId="3864860901" sldId="287"/>
            <ac:spMk id="3" creationId="{0B12A6C3-621C-4219-A4D2-8460000E31BF}"/>
          </ac:spMkLst>
        </pc:spChg>
        <pc:picChg chg="add mod">
          <ac:chgData name="Tim Lagas" userId="dc19a49f-3731-4ec5-b698-cc42c7c8f0e3" providerId="ADAL" clId="{EF1CACAA-1CA4-4255-9CF7-35BD0624DC20}" dt="2022-02-06T20:38:13.916" v="769" actId="1076"/>
          <ac:picMkLst>
            <pc:docMk/>
            <pc:sldMk cId="3864860901" sldId="287"/>
            <ac:picMk id="1026" creationId="{AF6F0987-3DB0-4F75-AF9B-A6547218461B}"/>
          </ac:picMkLst>
        </pc:picChg>
      </pc:sldChg>
      <pc:sldChg chg="modSp">
        <pc:chgData name="Tim Lagas" userId="dc19a49f-3731-4ec5-b698-cc42c7c8f0e3" providerId="ADAL" clId="{EF1CACAA-1CA4-4255-9CF7-35BD0624DC20}" dt="2022-02-06T22:04:04.734" v="1566"/>
        <pc:sldMkLst>
          <pc:docMk/>
          <pc:sldMk cId="459285570" sldId="288"/>
        </pc:sldMkLst>
        <pc:spChg chg="mod">
          <ac:chgData name="Tim Lagas" userId="dc19a49f-3731-4ec5-b698-cc42c7c8f0e3" providerId="ADAL" clId="{EF1CACAA-1CA4-4255-9CF7-35BD0624DC20}" dt="2022-02-06T22:04:04.734" v="1566"/>
          <ac:spMkLst>
            <pc:docMk/>
            <pc:sldMk cId="459285570" sldId="288"/>
            <ac:spMk id="2" creationId="{A71E5F74-2462-4A7C-BA56-EFC8C49106E2}"/>
          </ac:spMkLst>
        </pc:spChg>
        <pc:spChg chg="mod">
          <ac:chgData name="Tim Lagas" userId="dc19a49f-3731-4ec5-b698-cc42c7c8f0e3" providerId="ADAL" clId="{EF1CACAA-1CA4-4255-9CF7-35BD0624DC20}" dt="2022-02-06T22:04:04.734" v="1566"/>
          <ac:spMkLst>
            <pc:docMk/>
            <pc:sldMk cId="459285570" sldId="288"/>
            <ac:spMk id="3" creationId="{72CAE362-AD5E-4D44-B25E-39B86BD4CDB1}"/>
          </ac:spMkLst>
        </pc:spChg>
      </pc:sldChg>
      <pc:sldChg chg="modSp">
        <pc:chgData name="Tim Lagas" userId="dc19a49f-3731-4ec5-b698-cc42c7c8f0e3" providerId="ADAL" clId="{EF1CACAA-1CA4-4255-9CF7-35BD0624DC20}" dt="2022-02-06T22:04:04.734" v="1566"/>
        <pc:sldMkLst>
          <pc:docMk/>
          <pc:sldMk cId="4028767486" sldId="289"/>
        </pc:sldMkLst>
        <pc:spChg chg="mod">
          <ac:chgData name="Tim Lagas" userId="dc19a49f-3731-4ec5-b698-cc42c7c8f0e3" providerId="ADAL" clId="{EF1CACAA-1CA4-4255-9CF7-35BD0624DC20}" dt="2022-02-06T22:04:04.734" v="1566"/>
          <ac:spMkLst>
            <pc:docMk/>
            <pc:sldMk cId="4028767486" sldId="289"/>
            <ac:spMk id="2" creationId="{74106D75-8B4C-43A3-8F6D-F4183F960466}"/>
          </ac:spMkLst>
        </pc:spChg>
        <pc:spChg chg="mod">
          <ac:chgData name="Tim Lagas" userId="dc19a49f-3731-4ec5-b698-cc42c7c8f0e3" providerId="ADAL" clId="{EF1CACAA-1CA4-4255-9CF7-35BD0624DC20}" dt="2022-02-06T22:04:04.734" v="1566"/>
          <ac:spMkLst>
            <pc:docMk/>
            <pc:sldMk cId="4028767486" sldId="289"/>
            <ac:spMk id="3" creationId="{95AFF5FD-749C-4D0B-A3CD-AEC24C48C34D}"/>
          </ac:spMkLst>
        </pc:spChg>
      </pc:sldChg>
      <pc:sldChg chg="addSp delSp modSp mod">
        <pc:chgData name="Tim Lagas" userId="dc19a49f-3731-4ec5-b698-cc42c7c8f0e3" providerId="ADAL" clId="{EF1CACAA-1CA4-4255-9CF7-35BD0624DC20}" dt="2022-02-06T22:04:04.734" v="1566"/>
        <pc:sldMkLst>
          <pc:docMk/>
          <pc:sldMk cId="3491411949" sldId="290"/>
        </pc:sldMkLst>
        <pc:spChg chg="mod">
          <ac:chgData name="Tim Lagas" userId="dc19a49f-3731-4ec5-b698-cc42c7c8f0e3" providerId="ADAL" clId="{EF1CACAA-1CA4-4255-9CF7-35BD0624DC20}" dt="2022-02-06T22:04:04.734" v="1566"/>
          <ac:spMkLst>
            <pc:docMk/>
            <pc:sldMk cId="3491411949" sldId="290"/>
            <ac:spMk id="2" creationId="{9A5A64AF-817B-46A9-BD24-6FCF32A8DBCB}"/>
          </ac:spMkLst>
        </pc:spChg>
        <pc:spChg chg="del">
          <ac:chgData name="Tim Lagas" userId="dc19a49f-3731-4ec5-b698-cc42c7c8f0e3" providerId="ADAL" clId="{EF1CACAA-1CA4-4255-9CF7-35BD0624DC20}" dt="2022-02-06T20:39:10.781" v="771" actId="478"/>
          <ac:spMkLst>
            <pc:docMk/>
            <pc:sldMk cId="3491411949" sldId="290"/>
            <ac:spMk id="3" creationId="{2AB2E1DD-52E6-48F3-A031-1A3CAA1FBE47}"/>
          </ac:spMkLst>
        </pc:spChg>
        <pc:spChg chg="add mod">
          <ac:chgData name="Tim Lagas" userId="dc19a49f-3731-4ec5-b698-cc42c7c8f0e3" providerId="ADAL" clId="{EF1CACAA-1CA4-4255-9CF7-35BD0624DC20}" dt="2022-02-06T22:04:04.734" v="1566"/>
          <ac:spMkLst>
            <pc:docMk/>
            <pc:sldMk cId="3491411949" sldId="290"/>
            <ac:spMk id="5" creationId="{BBC3E044-6E9F-4577-A7AB-CEF34781C9DE}"/>
          </ac:spMkLst>
        </pc:spChg>
      </pc:sldChg>
      <pc:sldChg chg="modSp">
        <pc:chgData name="Tim Lagas" userId="dc19a49f-3731-4ec5-b698-cc42c7c8f0e3" providerId="ADAL" clId="{EF1CACAA-1CA4-4255-9CF7-35BD0624DC20}" dt="2022-02-06T22:04:04.734" v="1566"/>
        <pc:sldMkLst>
          <pc:docMk/>
          <pc:sldMk cId="762261143" sldId="291"/>
        </pc:sldMkLst>
        <pc:spChg chg="mod">
          <ac:chgData name="Tim Lagas" userId="dc19a49f-3731-4ec5-b698-cc42c7c8f0e3" providerId="ADAL" clId="{EF1CACAA-1CA4-4255-9CF7-35BD0624DC20}" dt="2022-02-06T22:04:04.734" v="1566"/>
          <ac:spMkLst>
            <pc:docMk/>
            <pc:sldMk cId="762261143" sldId="291"/>
            <ac:spMk id="2" creationId="{586B1060-59FB-4F74-8D53-2D6FE38F8B62}"/>
          </ac:spMkLst>
        </pc:spChg>
        <pc:spChg chg="mod">
          <ac:chgData name="Tim Lagas" userId="dc19a49f-3731-4ec5-b698-cc42c7c8f0e3" providerId="ADAL" clId="{EF1CACAA-1CA4-4255-9CF7-35BD0624DC20}" dt="2022-02-06T22:04:04.734" v="1566"/>
          <ac:spMkLst>
            <pc:docMk/>
            <pc:sldMk cId="762261143" sldId="291"/>
            <ac:spMk id="3" creationId="{416521DE-1F85-4848-8C2A-DABA8EAB58A4}"/>
          </ac:spMkLst>
        </pc:spChg>
      </pc:sldChg>
      <pc:sldChg chg="del">
        <pc:chgData name="Tim Lagas" userId="dc19a49f-3731-4ec5-b698-cc42c7c8f0e3" providerId="ADAL" clId="{EF1CACAA-1CA4-4255-9CF7-35BD0624DC20}" dt="2022-02-06T21:19:03.880" v="935" actId="47"/>
        <pc:sldMkLst>
          <pc:docMk/>
          <pc:sldMk cId="1311484469" sldId="292"/>
        </pc:sldMkLst>
      </pc:sldChg>
      <pc:sldChg chg="addSp delSp modSp mod">
        <pc:chgData name="Tim Lagas" userId="dc19a49f-3731-4ec5-b698-cc42c7c8f0e3" providerId="ADAL" clId="{EF1CACAA-1CA4-4255-9CF7-35BD0624DC20}" dt="2022-02-06T20:39:51.834" v="775" actId="478"/>
        <pc:sldMkLst>
          <pc:docMk/>
          <pc:sldMk cId="3389482252" sldId="293"/>
        </pc:sldMkLst>
        <pc:spChg chg="add del mod">
          <ac:chgData name="Tim Lagas" userId="dc19a49f-3731-4ec5-b698-cc42c7c8f0e3" providerId="ADAL" clId="{EF1CACAA-1CA4-4255-9CF7-35BD0624DC20}" dt="2022-02-06T20:39:51.834" v="775" actId="478"/>
          <ac:spMkLst>
            <pc:docMk/>
            <pc:sldMk cId="3389482252" sldId="293"/>
            <ac:spMk id="4" creationId="{8C99CDDE-E897-4A81-A103-B9BBA57541B3}"/>
          </ac:spMkLst>
        </pc:spChg>
        <pc:graphicFrameChg chg="del mod">
          <ac:chgData name="Tim Lagas" userId="dc19a49f-3731-4ec5-b698-cc42c7c8f0e3" providerId="ADAL" clId="{EF1CACAA-1CA4-4255-9CF7-35BD0624DC20}" dt="2022-02-06T20:39:48.253" v="774" actId="478"/>
          <ac:graphicFrameMkLst>
            <pc:docMk/>
            <pc:sldMk cId="3389482252" sldId="293"/>
            <ac:graphicFrameMk id="5" creationId="{ABE65DEC-2F97-4598-B129-AC47CD3AAEA3}"/>
          </ac:graphicFrameMkLst>
        </pc:graphicFrameChg>
      </pc:sldChg>
      <pc:sldChg chg="modSp mod ord">
        <pc:chgData name="Tim Lagas" userId="dc19a49f-3731-4ec5-b698-cc42c7c8f0e3" providerId="ADAL" clId="{EF1CACAA-1CA4-4255-9CF7-35BD0624DC20}" dt="2022-02-06T22:04:04.734" v="1566"/>
        <pc:sldMkLst>
          <pc:docMk/>
          <pc:sldMk cId="1541782408" sldId="294"/>
        </pc:sldMkLst>
        <pc:spChg chg="mod">
          <ac:chgData name="Tim Lagas" userId="dc19a49f-3731-4ec5-b698-cc42c7c8f0e3" providerId="ADAL" clId="{EF1CACAA-1CA4-4255-9CF7-35BD0624DC20}" dt="2022-02-06T22:04:04.734" v="1566"/>
          <ac:spMkLst>
            <pc:docMk/>
            <pc:sldMk cId="1541782408" sldId="294"/>
            <ac:spMk id="2" creationId="{18D4597C-AC70-4B11-B303-CBCE50F1FE36}"/>
          </ac:spMkLst>
        </pc:spChg>
        <pc:spChg chg="mod">
          <ac:chgData name="Tim Lagas" userId="dc19a49f-3731-4ec5-b698-cc42c7c8f0e3" providerId="ADAL" clId="{EF1CACAA-1CA4-4255-9CF7-35BD0624DC20}" dt="2022-02-06T22:04:04.734" v="1566"/>
          <ac:spMkLst>
            <pc:docMk/>
            <pc:sldMk cId="1541782408" sldId="294"/>
            <ac:spMk id="3" creationId="{B98B6B42-D69B-4652-B45A-ADD57F900C1C}"/>
          </ac:spMkLst>
        </pc:spChg>
      </pc:sldChg>
      <pc:sldChg chg="addSp delSp delDesignElem">
        <pc:chgData name="Tim Lagas" userId="dc19a49f-3731-4ec5-b698-cc42c7c8f0e3" providerId="ADAL" clId="{EF1CACAA-1CA4-4255-9CF7-35BD0624DC20}" dt="2022-02-06T22:04:04.734" v="1566"/>
        <pc:sldMkLst>
          <pc:docMk/>
          <pc:sldMk cId="3771549976" sldId="295"/>
        </pc:sldMkLst>
        <pc:spChg chg="add del">
          <ac:chgData name="Tim Lagas" userId="dc19a49f-3731-4ec5-b698-cc42c7c8f0e3" providerId="ADAL" clId="{EF1CACAA-1CA4-4255-9CF7-35BD0624DC20}" dt="2022-02-06T22:04:04.734" v="1566"/>
          <ac:spMkLst>
            <pc:docMk/>
            <pc:sldMk cId="3771549976" sldId="295"/>
            <ac:spMk id="71" creationId="{AB8C311F-7253-4AED-9701-7FC0708C41C7}"/>
          </ac:spMkLst>
        </pc:spChg>
        <pc:spChg chg="add del">
          <ac:chgData name="Tim Lagas" userId="dc19a49f-3731-4ec5-b698-cc42c7c8f0e3" providerId="ADAL" clId="{EF1CACAA-1CA4-4255-9CF7-35BD0624DC20}" dt="2022-02-06T22:04:04.734" v="1566"/>
          <ac:spMkLst>
            <pc:docMk/>
            <pc:sldMk cId="3771549976" sldId="295"/>
            <ac:spMk id="73" creationId="{E2384209-CB15-4CDF-9D31-C44FD9A3F20D}"/>
          </ac:spMkLst>
        </pc:spChg>
        <pc:spChg chg="add del">
          <ac:chgData name="Tim Lagas" userId="dc19a49f-3731-4ec5-b698-cc42c7c8f0e3" providerId="ADAL" clId="{EF1CACAA-1CA4-4255-9CF7-35BD0624DC20}" dt="2022-02-06T22:04:04.734" v="1566"/>
          <ac:spMkLst>
            <pc:docMk/>
            <pc:sldMk cId="3771549976" sldId="295"/>
            <ac:spMk id="75" creationId="{2633B3B5-CC90-43F0-8714-D31D1F3F0209}"/>
          </ac:spMkLst>
        </pc:spChg>
        <pc:spChg chg="add del">
          <ac:chgData name="Tim Lagas" userId="dc19a49f-3731-4ec5-b698-cc42c7c8f0e3" providerId="ADAL" clId="{EF1CACAA-1CA4-4255-9CF7-35BD0624DC20}" dt="2022-02-06T22:04:04.734" v="1566"/>
          <ac:spMkLst>
            <pc:docMk/>
            <pc:sldMk cId="3771549976" sldId="295"/>
            <ac:spMk id="77" creationId="{A8D57A06-A426-446D-B02C-A2DC6B62E45E}"/>
          </ac:spMkLst>
        </pc:spChg>
      </pc:sldChg>
      <pc:sldChg chg="addSp delSp delDesignElem">
        <pc:chgData name="Tim Lagas" userId="dc19a49f-3731-4ec5-b698-cc42c7c8f0e3" providerId="ADAL" clId="{EF1CACAA-1CA4-4255-9CF7-35BD0624DC20}" dt="2022-02-06T22:04:04.734" v="1566"/>
        <pc:sldMkLst>
          <pc:docMk/>
          <pc:sldMk cId="904873836" sldId="296"/>
        </pc:sldMkLst>
        <pc:spChg chg="add del">
          <ac:chgData name="Tim Lagas" userId="dc19a49f-3731-4ec5-b698-cc42c7c8f0e3" providerId="ADAL" clId="{EF1CACAA-1CA4-4255-9CF7-35BD0624DC20}" dt="2022-02-06T22:04:04.734" v="1566"/>
          <ac:spMkLst>
            <pc:docMk/>
            <pc:sldMk cId="904873836" sldId="296"/>
            <ac:spMk id="27" creationId="{3F0BE7ED-7814-4273-B18A-F26CC0380380}"/>
          </ac:spMkLst>
        </pc:spChg>
        <pc:spChg chg="add del">
          <ac:chgData name="Tim Lagas" userId="dc19a49f-3731-4ec5-b698-cc42c7c8f0e3" providerId="ADAL" clId="{EF1CACAA-1CA4-4255-9CF7-35BD0624DC20}" dt="2022-02-06T22:04:04.734" v="1566"/>
          <ac:spMkLst>
            <pc:docMk/>
            <pc:sldMk cId="904873836" sldId="296"/>
            <ac:spMk id="28" creationId="{3AFE8227-C443-417B-BA91-520EB1EF4559}"/>
          </ac:spMkLst>
        </pc:spChg>
        <pc:spChg chg="add del">
          <ac:chgData name="Tim Lagas" userId="dc19a49f-3731-4ec5-b698-cc42c7c8f0e3" providerId="ADAL" clId="{EF1CACAA-1CA4-4255-9CF7-35BD0624DC20}" dt="2022-02-06T22:04:04.734" v="1566"/>
          <ac:spMkLst>
            <pc:docMk/>
            <pc:sldMk cId="904873836" sldId="296"/>
            <ac:spMk id="29" creationId="{907741FC-B544-4A6E-B831-6789D042333D}"/>
          </ac:spMkLst>
        </pc:spChg>
      </pc:sldChg>
      <pc:sldChg chg="modSp">
        <pc:chgData name="Tim Lagas" userId="dc19a49f-3731-4ec5-b698-cc42c7c8f0e3" providerId="ADAL" clId="{EF1CACAA-1CA4-4255-9CF7-35BD0624DC20}" dt="2022-02-06T22:04:04.734" v="1566"/>
        <pc:sldMkLst>
          <pc:docMk/>
          <pc:sldMk cId="3232464125" sldId="297"/>
        </pc:sldMkLst>
        <pc:spChg chg="mod">
          <ac:chgData name="Tim Lagas" userId="dc19a49f-3731-4ec5-b698-cc42c7c8f0e3" providerId="ADAL" clId="{EF1CACAA-1CA4-4255-9CF7-35BD0624DC20}" dt="2022-02-06T22:04:04.734" v="1566"/>
          <ac:spMkLst>
            <pc:docMk/>
            <pc:sldMk cId="3232464125" sldId="297"/>
            <ac:spMk id="2" creationId="{A71E5F74-2462-4A7C-BA56-EFC8C49106E2}"/>
          </ac:spMkLst>
        </pc:spChg>
        <pc:spChg chg="mod">
          <ac:chgData name="Tim Lagas" userId="dc19a49f-3731-4ec5-b698-cc42c7c8f0e3" providerId="ADAL" clId="{EF1CACAA-1CA4-4255-9CF7-35BD0624DC20}" dt="2022-02-06T22:04:04.734" v="1566"/>
          <ac:spMkLst>
            <pc:docMk/>
            <pc:sldMk cId="3232464125" sldId="297"/>
            <ac:spMk id="3" creationId="{72CAE362-AD5E-4D44-B25E-39B86BD4CDB1}"/>
          </ac:spMkLst>
        </pc:spChg>
      </pc:sldChg>
      <pc:sldChg chg="modSp">
        <pc:chgData name="Tim Lagas" userId="dc19a49f-3731-4ec5-b698-cc42c7c8f0e3" providerId="ADAL" clId="{EF1CACAA-1CA4-4255-9CF7-35BD0624DC20}" dt="2022-02-06T22:04:04.734" v="1566"/>
        <pc:sldMkLst>
          <pc:docMk/>
          <pc:sldMk cId="1691726767" sldId="298"/>
        </pc:sldMkLst>
        <pc:spChg chg="mod">
          <ac:chgData name="Tim Lagas" userId="dc19a49f-3731-4ec5-b698-cc42c7c8f0e3" providerId="ADAL" clId="{EF1CACAA-1CA4-4255-9CF7-35BD0624DC20}" dt="2022-02-06T22:04:04.734" v="1566"/>
          <ac:spMkLst>
            <pc:docMk/>
            <pc:sldMk cId="1691726767" sldId="298"/>
            <ac:spMk id="2" creationId="{ABD32878-236E-49D7-9D39-93D2F40A36E6}"/>
          </ac:spMkLst>
        </pc:spChg>
        <pc:spChg chg="mod">
          <ac:chgData name="Tim Lagas" userId="dc19a49f-3731-4ec5-b698-cc42c7c8f0e3" providerId="ADAL" clId="{EF1CACAA-1CA4-4255-9CF7-35BD0624DC20}" dt="2022-02-06T22:04:04.734" v="1566"/>
          <ac:spMkLst>
            <pc:docMk/>
            <pc:sldMk cId="1691726767" sldId="298"/>
            <ac:spMk id="3" creationId="{1F716DC9-1EC3-4D70-B380-E34DE8C83372}"/>
          </ac:spMkLst>
        </pc:spChg>
      </pc:sldChg>
      <pc:sldChg chg="modSp mod">
        <pc:chgData name="Tim Lagas" userId="dc19a49f-3731-4ec5-b698-cc42c7c8f0e3" providerId="ADAL" clId="{EF1CACAA-1CA4-4255-9CF7-35BD0624DC20}" dt="2022-02-06T22:04:04.734" v="1566"/>
        <pc:sldMkLst>
          <pc:docMk/>
          <pc:sldMk cId="1805162480" sldId="299"/>
        </pc:sldMkLst>
        <pc:spChg chg="mod">
          <ac:chgData name="Tim Lagas" userId="dc19a49f-3731-4ec5-b698-cc42c7c8f0e3" providerId="ADAL" clId="{EF1CACAA-1CA4-4255-9CF7-35BD0624DC20}" dt="2022-02-06T22:04:04.734" v="1566"/>
          <ac:spMkLst>
            <pc:docMk/>
            <pc:sldMk cId="1805162480" sldId="299"/>
            <ac:spMk id="2" creationId="{4B08D3E2-84D7-4B7A-80F5-F550744A1325}"/>
          </ac:spMkLst>
        </pc:spChg>
        <pc:spChg chg="mod">
          <ac:chgData name="Tim Lagas" userId="dc19a49f-3731-4ec5-b698-cc42c7c8f0e3" providerId="ADAL" clId="{EF1CACAA-1CA4-4255-9CF7-35BD0624DC20}" dt="2022-02-06T22:04:04.734" v="1566"/>
          <ac:spMkLst>
            <pc:docMk/>
            <pc:sldMk cId="1805162480" sldId="299"/>
            <ac:spMk id="3" creationId="{A47A3E16-0F56-4ABF-8C54-C91198AB9B2A}"/>
          </ac:spMkLst>
        </pc:spChg>
      </pc:sldChg>
      <pc:sldChg chg="addSp delSp modSp mod setBg delDesignElem">
        <pc:chgData name="Tim Lagas" userId="dc19a49f-3731-4ec5-b698-cc42c7c8f0e3" providerId="ADAL" clId="{EF1CACAA-1CA4-4255-9CF7-35BD0624DC20}" dt="2022-02-06T22:04:04.734" v="1566"/>
        <pc:sldMkLst>
          <pc:docMk/>
          <pc:sldMk cId="2915390986" sldId="300"/>
        </pc:sldMkLst>
        <pc:spChg chg="del">
          <ac:chgData name="Tim Lagas" userId="dc19a49f-3731-4ec5-b698-cc42c7c8f0e3" providerId="ADAL" clId="{EF1CACAA-1CA4-4255-9CF7-35BD0624DC20}" dt="2022-02-06T21:36:59.812" v="1320" actId="26606"/>
          <ac:spMkLst>
            <pc:docMk/>
            <pc:sldMk cId="2915390986" sldId="300"/>
            <ac:spMk id="2" creationId="{9665A702-5981-4CC4-ADCE-83B731373192}"/>
          </ac:spMkLst>
        </pc:spChg>
        <pc:spChg chg="del mod">
          <ac:chgData name="Tim Lagas" userId="dc19a49f-3731-4ec5-b698-cc42c7c8f0e3" providerId="ADAL" clId="{EF1CACAA-1CA4-4255-9CF7-35BD0624DC20}" dt="2022-02-06T21:31:11.275" v="1291"/>
          <ac:spMkLst>
            <pc:docMk/>
            <pc:sldMk cId="2915390986" sldId="300"/>
            <ac:spMk id="3" creationId="{3956779B-5A0D-402D-B2EE-CFF754B7002B}"/>
          </ac:spMkLst>
        </pc:spChg>
        <pc:spChg chg="add del">
          <ac:chgData name="Tim Lagas" userId="dc19a49f-3731-4ec5-b698-cc42c7c8f0e3" providerId="ADAL" clId="{EF1CACAA-1CA4-4255-9CF7-35BD0624DC20}" dt="2022-02-06T21:37:18.887" v="1328" actId="26606"/>
          <ac:spMkLst>
            <pc:docMk/>
            <pc:sldMk cId="2915390986" sldId="300"/>
            <ac:spMk id="83" creationId="{01D0AF59-99C3-4251-AB9A-C966C6AD4400}"/>
          </ac:spMkLst>
        </pc:spChg>
        <pc:spChg chg="add del">
          <ac:chgData name="Tim Lagas" userId="dc19a49f-3731-4ec5-b698-cc42c7c8f0e3" providerId="ADAL" clId="{EF1CACAA-1CA4-4255-9CF7-35BD0624DC20}" dt="2022-02-06T21:37:18.887" v="1328" actId="26606"/>
          <ac:spMkLst>
            <pc:docMk/>
            <pc:sldMk cId="2915390986" sldId="300"/>
            <ac:spMk id="85" creationId="{1855405F-37A2-4869-9154-F8BE3BECE6C3}"/>
          </ac:spMkLst>
        </pc:spChg>
        <pc:spChg chg="add del">
          <ac:chgData name="Tim Lagas" userId="dc19a49f-3731-4ec5-b698-cc42c7c8f0e3" providerId="ADAL" clId="{EF1CACAA-1CA4-4255-9CF7-35BD0624DC20}" dt="2022-02-06T21:37:12.868" v="1323" actId="26606"/>
          <ac:spMkLst>
            <pc:docMk/>
            <pc:sldMk cId="2915390986" sldId="300"/>
            <ac:spMk id="147" creationId="{69D184B2-2226-4E31-BCCB-444330767440}"/>
          </ac:spMkLst>
        </pc:spChg>
        <pc:spChg chg="add del">
          <ac:chgData name="Tim Lagas" userId="dc19a49f-3731-4ec5-b698-cc42c7c8f0e3" providerId="ADAL" clId="{EF1CACAA-1CA4-4255-9CF7-35BD0624DC20}" dt="2022-02-06T21:37:12.868" v="1323" actId="26606"/>
          <ac:spMkLst>
            <pc:docMk/>
            <pc:sldMk cId="2915390986" sldId="300"/>
            <ac:spMk id="149" creationId="{1AC4D4E3-486A-464A-8EC8-D44881097267}"/>
          </ac:spMkLst>
        </pc:spChg>
        <pc:spChg chg="add del">
          <ac:chgData name="Tim Lagas" userId="dc19a49f-3731-4ec5-b698-cc42c7c8f0e3" providerId="ADAL" clId="{EF1CACAA-1CA4-4255-9CF7-35BD0624DC20}" dt="2022-02-06T21:37:12.868" v="1323" actId="26606"/>
          <ac:spMkLst>
            <pc:docMk/>
            <pc:sldMk cId="2915390986" sldId="300"/>
            <ac:spMk id="151" creationId="{864DE13E-58EB-4475-B79C-0D4FC651239B}"/>
          </ac:spMkLst>
        </pc:spChg>
        <pc:spChg chg="add del">
          <ac:chgData name="Tim Lagas" userId="dc19a49f-3731-4ec5-b698-cc42c7c8f0e3" providerId="ADAL" clId="{EF1CACAA-1CA4-4255-9CF7-35BD0624DC20}" dt="2022-02-06T21:37:18.876" v="1327" actId="26606"/>
          <ac:spMkLst>
            <pc:docMk/>
            <pc:sldMk cId="2915390986" sldId="300"/>
            <ac:spMk id="153" creationId="{2E80C965-DB6D-4F81-9E9E-B027384D0BD6}"/>
          </ac:spMkLst>
        </pc:spChg>
        <pc:spChg chg="add del">
          <ac:chgData name="Tim Lagas" userId="dc19a49f-3731-4ec5-b698-cc42c7c8f0e3" providerId="ADAL" clId="{EF1CACAA-1CA4-4255-9CF7-35BD0624DC20}" dt="2022-02-06T21:37:18.876" v="1327" actId="26606"/>
          <ac:spMkLst>
            <pc:docMk/>
            <pc:sldMk cId="2915390986" sldId="300"/>
            <ac:spMk id="155" creationId="{633C5E46-DAC5-4661-9C87-22B08E2A512F}"/>
          </ac:spMkLst>
        </pc:spChg>
        <pc:spChg chg="add del">
          <ac:chgData name="Tim Lagas" userId="dc19a49f-3731-4ec5-b698-cc42c7c8f0e3" providerId="ADAL" clId="{EF1CACAA-1CA4-4255-9CF7-35BD0624DC20}" dt="2022-02-06T22:04:04.734" v="1566"/>
          <ac:spMkLst>
            <pc:docMk/>
            <pc:sldMk cId="2915390986" sldId="300"/>
            <ac:spMk id="157" creationId="{FF9F2414-84E8-453E-B1F3-389FDE8192D9}"/>
          </ac:spMkLst>
        </pc:spChg>
        <pc:spChg chg="add del">
          <ac:chgData name="Tim Lagas" userId="dc19a49f-3731-4ec5-b698-cc42c7c8f0e3" providerId="ADAL" clId="{EF1CACAA-1CA4-4255-9CF7-35BD0624DC20}" dt="2022-02-06T22:04:04.734" v="1566"/>
          <ac:spMkLst>
            <pc:docMk/>
            <pc:sldMk cId="2915390986" sldId="300"/>
            <ac:spMk id="159" creationId="{3ECA69A1-7536-43AC-85EF-C7106179F5ED}"/>
          </ac:spMkLst>
        </pc:spChg>
        <pc:spChg chg="add del">
          <ac:chgData name="Tim Lagas" userId="dc19a49f-3731-4ec5-b698-cc42c7c8f0e3" providerId="ADAL" clId="{EF1CACAA-1CA4-4255-9CF7-35BD0624DC20}" dt="2022-02-06T21:37:17.191" v="1325" actId="26606"/>
          <ac:spMkLst>
            <pc:docMk/>
            <pc:sldMk cId="2915390986" sldId="300"/>
            <ac:spMk id="3088" creationId="{2D2B266D-3625-4584-A5C3-7D3F672CFF30}"/>
          </ac:spMkLst>
        </pc:spChg>
        <pc:spChg chg="add del">
          <ac:chgData name="Tim Lagas" userId="dc19a49f-3731-4ec5-b698-cc42c7c8f0e3" providerId="ADAL" clId="{EF1CACAA-1CA4-4255-9CF7-35BD0624DC20}" dt="2022-02-06T21:37:17.191" v="1325" actId="26606"/>
          <ac:spMkLst>
            <pc:docMk/>
            <pc:sldMk cId="2915390986" sldId="300"/>
            <ac:spMk id="3089" creationId="{A5D2A5D1-BA0D-47D3-B051-DA7743C46E28}"/>
          </ac:spMkLst>
        </pc:spChg>
        <pc:spChg chg="add del">
          <ac:chgData name="Tim Lagas" userId="dc19a49f-3731-4ec5-b698-cc42c7c8f0e3" providerId="ADAL" clId="{EF1CACAA-1CA4-4255-9CF7-35BD0624DC20}" dt="2022-02-06T21:37:18.876" v="1327" actId="26606"/>
          <ac:spMkLst>
            <pc:docMk/>
            <pc:sldMk cId="2915390986" sldId="300"/>
            <ac:spMk id="3091" creationId="{86FF76B9-219D-4469-AF87-0236D29032F1}"/>
          </ac:spMkLst>
        </pc:spChg>
        <pc:spChg chg="add del">
          <ac:chgData name="Tim Lagas" userId="dc19a49f-3731-4ec5-b698-cc42c7c8f0e3" providerId="ADAL" clId="{EF1CACAA-1CA4-4255-9CF7-35BD0624DC20}" dt="2022-02-06T22:04:04.734" v="1566"/>
          <ac:spMkLst>
            <pc:docMk/>
            <pc:sldMk cId="2915390986" sldId="300"/>
            <ac:spMk id="3095" creationId="{F3060C83-F051-4F0E-ABAD-AA0DFC48B218}"/>
          </ac:spMkLst>
        </pc:spChg>
        <pc:spChg chg="add del">
          <ac:chgData name="Tim Lagas" userId="dc19a49f-3731-4ec5-b698-cc42c7c8f0e3" providerId="ADAL" clId="{EF1CACAA-1CA4-4255-9CF7-35BD0624DC20}" dt="2022-02-06T22:04:04.734" v="1566"/>
          <ac:spMkLst>
            <pc:docMk/>
            <pc:sldMk cId="2915390986" sldId="300"/>
            <ac:spMk id="3096" creationId="{83C98ABE-055B-441F-B07E-44F97F083C39}"/>
          </ac:spMkLst>
        </pc:spChg>
        <pc:spChg chg="add del">
          <ac:chgData name="Tim Lagas" userId="dc19a49f-3731-4ec5-b698-cc42c7c8f0e3" providerId="ADAL" clId="{EF1CACAA-1CA4-4255-9CF7-35BD0624DC20}" dt="2022-02-06T22:04:04.734" v="1566"/>
          <ac:spMkLst>
            <pc:docMk/>
            <pc:sldMk cId="2915390986" sldId="300"/>
            <ac:spMk id="3097" creationId="{29FDB030-9B49-4CED-8CCD-4D99382388AC}"/>
          </ac:spMkLst>
        </pc:spChg>
        <pc:spChg chg="add del">
          <ac:chgData name="Tim Lagas" userId="dc19a49f-3731-4ec5-b698-cc42c7c8f0e3" providerId="ADAL" clId="{EF1CACAA-1CA4-4255-9CF7-35BD0624DC20}" dt="2022-02-06T22:04:04.734" v="1566"/>
          <ac:spMkLst>
            <pc:docMk/>
            <pc:sldMk cId="2915390986" sldId="300"/>
            <ac:spMk id="3098" creationId="{3783CA14-24A1-485C-8B30-D6A5D87987AD}"/>
          </ac:spMkLst>
        </pc:spChg>
        <pc:spChg chg="add del">
          <ac:chgData name="Tim Lagas" userId="dc19a49f-3731-4ec5-b698-cc42c7c8f0e3" providerId="ADAL" clId="{EF1CACAA-1CA4-4255-9CF7-35BD0624DC20}" dt="2022-02-06T22:04:04.734" v="1566"/>
          <ac:spMkLst>
            <pc:docMk/>
            <pc:sldMk cId="2915390986" sldId="300"/>
            <ac:spMk id="3099" creationId="{9A97C86A-04D6-40F7-AE84-31AB43E6A846}"/>
          </ac:spMkLst>
        </pc:spChg>
        <pc:grpChg chg="add del">
          <ac:chgData name="Tim Lagas" userId="dc19a49f-3731-4ec5-b698-cc42c7c8f0e3" providerId="ADAL" clId="{EF1CACAA-1CA4-4255-9CF7-35BD0624DC20}" dt="2022-02-06T21:37:18.876" v="1327" actId="26606"/>
          <ac:grpSpMkLst>
            <pc:docMk/>
            <pc:sldMk cId="2915390986" sldId="300"/>
            <ac:grpSpMk id="3092" creationId="{DB88BD78-87E1-424D-B479-C37D8E41B12E}"/>
          </ac:grpSpMkLst>
        </pc:grpChg>
        <pc:picChg chg="add mod">
          <ac:chgData name="Tim Lagas" userId="dc19a49f-3731-4ec5-b698-cc42c7c8f0e3" providerId="ADAL" clId="{EF1CACAA-1CA4-4255-9CF7-35BD0624DC20}" dt="2022-02-06T21:37:18.887" v="1328" actId="26606"/>
          <ac:picMkLst>
            <pc:docMk/>
            <pc:sldMk cId="2915390986" sldId="300"/>
            <ac:picMk id="3074" creationId="{9772F965-0C03-4BE0-9C56-B38B7667720D}"/>
          </ac:picMkLst>
        </pc:picChg>
        <pc:picChg chg="add mod ord">
          <ac:chgData name="Tim Lagas" userId="dc19a49f-3731-4ec5-b698-cc42c7c8f0e3" providerId="ADAL" clId="{EF1CACAA-1CA4-4255-9CF7-35BD0624DC20}" dt="2022-02-06T21:37:18.887" v="1328" actId="26606"/>
          <ac:picMkLst>
            <pc:docMk/>
            <pc:sldMk cId="2915390986" sldId="300"/>
            <ac:picMk id="3076" creationId="{C6C74A45-11FC-4C8F-901E-B7BE5F10449E}"/>
          </ac:picMkLst>
        </pc:picChg>
        <pc:picChg chg="add mod ord">
          <ac:chgData name="Tim Lagas" userId="dc19a49f-3731-4ec5-b698-cc42c7c8f0e3" providerId="ADAL" clId="{EF1CACAA-1CA4-4255-9CF7-35BD0624DC20}" dt="2022-02-06T21:37:18.887" v="1328" actId="26606"/>
          <ac:picMkLst>
            <pc:docMk/>
            <pc:sldMk cId="2915390986" sldId="300"/>
            <ac:picMk id="3078" creationId="{04F5BB3E-4C33-4A12-B321-8E40D4621288}"/>
          </ac:picMkLst>
        </pc:picChg>
        <pc:picChg chg="add mod">
          <ac:chgData name="Tim Lagas" userId="dc19a49f-3731-4ec5-b698-cc42c7c8f0e3" providerId="ADAL" clId="{EF1CACAA-1CA4-4255-9CF7-35BD0624DC20}" dt="2022-02-06T21:37:18.887" v="1328" actId="26606"/>
          <ac:picMkLst>
            <pc:docMk/>
            <pc:sldMk cId="2915390986" sldId="300"/>
            <ac:picMk id="3080" creationId="{EB305285-0802-4049-B3FF-BC5AB2499287}"/>
          </ac:picMkLst>
        </pc:picChg>
        <pc:picChg chg="add mod">
          <ac:chgData name="Tim Lagas" userId="dc19a49f-3731-4ec5-b698-cc42c7c8f0e3" providerId="ADAL" clId="{EF1CACAA-1CA4-4255-9CF7-35BD0624DC20}" dt="2022-02-06T21:37:18.887" v="1328" actId="26606"/>
          <ac:picMkLst>
            <pc:docMk/>
            <pc:sldMk cId="2915390986" sldId="300"/>
            <ac:picMk id="3082" creationId="{92B05EDC-B765-43DC-9030-6EA2E80C637E}"/>
          </ac:picMkLst>
        </pc:picChg>
        <pc:picChg chg="add mod">
          <ac:chgData name="Tim Lagas" userId="dc19a49f-3731-4ec5-b698-cc42c7c8f0e3" providerId="ADAL" clId="{EF1CACAA-1CA4-4255-9CF7-35BD0624DC20}" dt="2022-02-06T21:37:18.887" v="1328" actId="26606"/>
          <ac:picMkLst>
            <pc:docMk/>
            <pc:sldMk cId="2915390986" sldId="300"/>
            <ac:picMk id="3084" creationId="{CDD61716-AD85-42C2-ACD8-F24803E4712D}"/>
          </ac:picMkLst>
        </pc:picChg>
        <pc:picChg chg="add mod ord">
          <ac:chgData name="Tim Lagas" userId="dc19a49f-3731-4ec5-b698-cc42c7c8f0e3" providerId="ADAL" clId="{EF1CACAA-1CA4-4255-9CF7-35BD0624DC20}" dt="2022-02-06T21:37:18.887" v="1328" actId="26606"/>
          <ac:picMkLst>
            <pc:docMk/>
            <pc:sldMk cId="2915390986" sldId="300"/>
            <ac:picMk id="3086" creationId="{6FAD27ED-6B82-4778-A571-A8786EBA6C06}"/>
          </ac:picMkLst>
        </pc:picChg>
      </pc:sldChg>
      <pc:sldChg chg="addSp delSp modSp mod">
        <pc:chgData name="Tim Lagas" userId="dc19a49f-3731-4ec5-b698-cc42c7c8f0e3" providerId="ADAL" clId="{EF1CACAA-1CA4-4255-9CF7-35BD0624DC20}" dt="2022-02-06T22:04:04.734" v="1566"/>
        <pc:sldMkLst>
          <pc:docMk/>
          <pc:sldMk cId="1163252590" sldId="301"/>
        </pc:sldMkLst>
        <pc:spChg chg="mod">
          <ac:chgData name="Tim Lagas" userId="dc19a49f-3731-4ec5-b698-cc42c7c8f0e3" providerId="ADAL" clId="{EF1CACAA-1CA4-4255-9CF7-35BD0624DC20}" dt="2022-02-06T22:04:04.734" v="1566"/>
          <ac:spMkLst>
            <pc:docMk/>
            <pc:sldMk cId="1163252590" sldId="301"/>
            <ac:spMk id="2" creationId="{6B0C143E-6BDD-4D25-A1E9-82A23A61F1D0}"/>
          </ac:spMkLst>
        </pc:spChg>
        <pc:spChg chg="del">
          <ac:chgData name="Tim Lagas" userId="dc19a49f-3731-4ec5-b698-cc42c7c8f0e3" providerId="ADAL" clId="{EF1CACAA-1CA4-4255-9CF7-35BD0624DC20}" dt="2022-02-06T20:55:23.205" v="912" actId="478"/>
          <ac:spMkLst>
            <pc:docMk/>
            <pc:sldMk cId="1163252590" sldId="301"/>
            <ac:spMk id="3" creationId="{42DC40A4-79CE-4372-A58A-BB3C2F2F0FDE}"/>
          </ac:spMkLst>
        </pc:spChg>
        <pc:spChg chg="add mod">
          <ac:chgData name="Tim Lagas" userId="dc19a49f-3731-4ec5-b698-cc42c7c8f0e3" providerId="ADAL" clId="{EF1CACAA-1CA4-4255-9CF7-35BD0624DC20}" dt="2022-02-06T22:04:04.734" v="1566"/>
          <ac:spMkLst>
            <pc:docMk/>
            <pc:sldMk cId="1163252590" sldId="301"/>
            <ac:spMk id="5" creationId="{C4DA937B-5EAF-4280-8FF2-12AE6E5A894C}"/>
          </ac:spMkLst>
        </pc:spChg>
      </pc:sldChg>
      <pc:sldChg chg="modSp mod">
        <pc:chgData name="Tim Lagas" userId="dc19a49f-3731-4ec5-b698-cc42c7c8f0e3" providerId="ADAL" clId="{EF1CACAA-1CA4-4255-9CF7-35BD0624DC20}" dt="2022-02-06T22:04:04.734" v="1566"/>
        <pc:sldMkLst>
          <pc:docMk/>
          <pc:sldMk cId="1388111171" sldId="302"/>
        </pc:sldMkLst>
        <pc:spChg chg="mod">
          <ac:chgData name="Tim Lagas" userId="dc19a49f-3731-4ec5-b698-cc42c7c8f0e3" providerId="ADAL" clId="{EF1CACAA-1CA4-4255-9CF7-35BD0624DC20}" dt="2022-02-06T22:04:04.734" v="1566"/>
          <ac:spMkLst>
            <pc:docMk/>
            <pc:sldMk cId="1388111171" sldId="302"/>
            <ac:spMk id="2" creationId="{7C3A4DC7-ABBF-46DC-BA8D-4C2606CC106E}"/>
          </ac:spMkLst>
        </pc:spChg>
        <pc:spChg chg="mod">
          <ac:chgData name="Tim Lagas" userId="dc19a49f-3731-4ec5-b698-cc42c7c8f0e3" providerId="ADAL" clId="{EF1CACAA-1CA4-4255-9CF7-35BD0624DC20}" dt="2022-02-06T22:04:04.734" v="1566"/>
          <ac:spMkLst>
            <pc:docMk/>
            <pc:sldMk cId="1388111171" sldId="302"/>
            <ac:spMk id="3" creationId="{339213F7-F952-4A1E-9CDB-B8B6689787E0}"/>
          </ac:spMkLst>
        </pc:spChg>
      </pc:sldChg>
      <pc:sldChg chg="addSp modSp mod ord">
        <pc:chgData name="Tim Lagas" userId="dc19a49f-3731-4ec5-b698-cc42c7c8f0e3" providerId="ADAL" clId="{EF1CACAA-1CA4-4255-9CF7-35BD0624DC20}" dt="2022-02-06T22:04:04.734" v="1566"/>
        <pc:sldMkLst>
          <pc:docMk/>
          <pc:sldMk cId="1061408253" sldId="303"/>
        </pc:sldMkLst>
        <pc:spChg chg="mod">
          <ac:chgData name="Tim Lagas" userId="dc19a49f-3731-4ec5-b698-cc42c7c8f0e3" providerId="ADAL" clId="{EF1CACAA-1CA4-4255-9CF7-35BD0624DC20}" dt="2022-02-06T22:04:04.734" v="1566"/>
          <ac:spMkLst>
            <pc:docMk/>
            <pc:sldMk cId="1061408253" sldId="303"/>
            <ac:spMk id="2" creationId="{586B1060-59FB-4F74-8D53-2D6FE38F8B62}"/>
          </ac:spMkLst>
        </pc:spChg>
        <pc:spChg chg="mod">
          <ac:chgData name="Tim Lagas" userId="dc19a49f-3731-4ec5-b698-cc42c7c8f0e3" providerId="ADAL" clId="{EF1CACAA-1CA4-4255-9CF7-35BD0624DC20}" dt="2022-02-06T22:04:04.734" v="1566"/>
          <ac:spMkLst>
            <pc:docMk/>
            <pc:sldMk cId="1061408253" sldId="303"/>
            <ac:spMk id="3" creationId="{416521DE-1F85-4848-8C2A-DABA8EAB58A4}"/>
          </ac:spMkLst>
        </pc:spChg>
        <pc:picChg chg="add mod">
          <ac:chgData name="Tim Lagas" userId="dc19a49f-3731-4ec5-b698-cc42c7c8f0e3" providerId="ADAL" clId="{EF1CACAA-1CA4-4255-9CF7-35BD0624DC20}" dt="2022-02-06T20:50:58.095" v="781" actId="1076"/>
          <ac:picMkLst>
            <pc:docMk/>
            <pc:sldMk cId="1061408253" sldId="303"/>
            <ac:picMk id="2050" creationId="{7FB743C1-40FB-4F39-8A5E-FB3AF586A447}"/>
          </ac:picMkLst>
        </pc:picChg>
      </pc:sldChg>
      <pc:sldChg chg="modSp">
        <pc:chgData name="Tim Lagas" userId="dc19a49f-3731-4ec5-b698-cc42c7c8f0e3" providerId="ADAL" clId="{EF1CACAA-1CA4-4255-9CF7-35BD0624DC20}" dt="2022-02-06T22:04:04.734" v="1566"/>
        <pc:sldMkLst>
          <pc:docMk/>
          <pc:sldMk cId="228463719" sldId="304"/>
        </pc:sldMkLst>
        <pc:spChg chg="mod">
          <ac:chgData name="Tim Lagas" userId="dc19a49f-3731-4ec5-b698-cc42c7c8f0e3" providerId="ADAL" clId="{EF1CACAA-1CA4-4255-9CF7-35BD0624DC20}" dt="2022-02-06T22:04:04.734" v="1566"/>
          <ac:spMkLst>
            <pc:docMk/>
            <pc:sldMk cId="228463719" sldId="304"/>
            <ac:spMk id="2" creationId="{6110BF3D-E5DD-45CC-AE4B-4B9EA1F6FCB6}"/>
          </ac:spMkLst>
        </pc:spChg>
        <pc:spChg chg="mod">
          <ac:chgData name="Tim Lagas" userId="dc19a49f-3731-4ec5-b698-cc42c7c8f0e3" providerId="ADAL" clId="{EF1CACAA-1CA4-4255-9CF7-35BD0624DC20}" dt="2022-02-06T22:04:04.734" v="1566"/>
          <ac:spMkLst>
            <pc:docMk/>
            <pc:sldMk cId="228463719" sldId="304"/>
            <ac:spMk id="3" creationId="{676C6702-B6C0-4302-B5EB-C1AFFF03416E}"/>
          </ac:spMkLst>
        </pc:spChg>
      </pc:sldChg>
      <pc:sldChg chg="modSp mod">
        <pc:chgData name="Tim Lagas" userId="dc19a49f-3731-4ec5-b698-cc42c7c8f0e3" providerId="ADAL" clId="{EF1CACAA-1CA4-4255-9CF7-35BD0624DC20}" dt="2022-02-06T22:04:04.734" v="1566"/>
        <pc:sldMkLst>
          <pc:docMk/>
          <pc:sldMk cId="3278809671" sldId="305"/>
        </pc:sldMkLst>
        <pc:spChg chg="mod">
          <ac:chgData name="Tim Lagas" userId="dc19a49f-3731-4ec5-b698-cc42c7c8f0e3" providerId="ADAL" clId="{EF1CACAA-1CA4-4255-9CF7-35BD0624DC20}" dt="2022-02-06T22:04:04.734" v="1566"/>
          <ac:spMkLst>
            <pc:docMk/>
            <pc:sldMk cId="3278809671" sldId="305"/>
            <ac:spMk id="2" creationId="{7C3A4DC7-ABBF-46DC-BA8D-4C2606CC106E}"/>
          </ac:spMkLst>
        </pc:spChg>
        <pc:spChg chg="mod">
          <ac:chgData name="Tim Lagas" userId="dc19a49f-3731-4ec5-b698-cc42c7c8f0e3" providerId="ADAL" clId="{EF1CACAA-1CA4-4255-9CF7-35BD0624DC20}" dt="2022-02-06T22:04:04.734" v="1566"/>
          <ac:spMkLst>
            <pc:docMk/>
            <pc:sldMk cId="3278809671" sldId="305"/>
            <ac:spMk id="3" creationId="{339213F7-F952-4A1E-9CDB-B8B6689787E0}"/>
          </ac:spMkLst>
        </pc:spChg>
      </pc:sldChg>
      <pc:sldChg chg="modSp del mod">
        <pc:chgData name="Tim Lagas" userId="dc19a49f-3731-4ec5-b698-cc42c7c8f0e3" providerId="ADAL" clId="{EF1CACAA-1CA4-4255-9CF7-35BD0624DC20}" dt="2022-02-06T22:31:30.364" v="2310" actId="2696"/>
        <pc:sldMkLst>
          <pc:docMk/>
          <pc:sldMk cId="3631600092" sldId="306"/>
        </pc:sldMkLst>
        <pc:spChg chg="mod">
          <ac:chgData name="Tim Lagas" userId="dc19a49f-3731-4ec5-b698-cc42c7c8f0e3" providerId="ADAL" clId="{EF1CACAA-1CA4-4255-9CF7-35BD0624DC20}" dt="2022-02-06T22:04:04.734" v="1566"/>
          <ac:spMkLst>
            <pc:docMk/>
            <pc:sldMk cId="3631600092" sldId="306"/>
            <ac:spMk id="2" creationId="{64A72588-1C01-4E5F-8CEF-702FFB0C4B14}"/>
          </ac:spMkLst>
        </pc:spChg>
        <pc:spChg chg="mod">
          <ac:chgData name="Tim Lagas" userId="dc19a49f-3731-4ec5-b698-cc42c7c8f0e3" providerId="ADAL" clId="{EF1CACAA-1CA4-4255-9CF7-35BD0624DC20}" dt="2022-02-06T22:04:04.734" v="1566"/>
          <ac:spMkLst>
            <pc:docMk/>
            <pc:sldMk cId="3631600092" sldId="306"/>
            <ac:spMk id="3" creationId="{3141B7AE-3B9D-486E-82CF-E88400815E3A}"/>
          </ac:spMkLst>
        </pc:spChg>
      </pc:sldChg>
      <pc:sldChg chg="modSp mod">
        <pc:chgData name="Tim Lagas" userId="dc19a49f-3731-4ec5-b698-cc42c7c8f0e3" providerId="ADAL" clId="{EF1CACAA-1CA4-4255-9CF7-35BD0624DC20}" dt="2022-02-06T22:33:09.863" v="2354" actId="20577"/>
        <pc:sldMkLst>
          <pc:docMk/>
          <pc:sldMk cId="1088099979" sldId="307"/>
        </pc:sldMkLst>
        <pc:spChg chg="mod">
          <ac:chgData name="Tim Lagas" userId="dc19a49f-3731-4ec5-b698-cc42c7c8f0e3" providerId="ADAL" clId="{EF1CACAA-1CA4-4255-9CF7-35BD0624DC20}" dt="2022-02-06T22:04:04.734" v="1566"/>
          <ac:spMkLst>
            <pc:docMk/>
            <pc:sldMk cId="1088099979" sldId="307"/>
            <ac:spMk id="2" creationId="{6B0C143E-6BDD-4D25-A1E9-82A23A61F1D0}"/>
          </ac:spMkLst>
        </pc:spChg>
        <pc:spChg chg="mod">
          <ac:chgData name="Tim Lagas" userId="dc19a49f-3731-4ec5-b698-cc42c7c8f0e3" providerId="ADAL" clId="{EF1CACAA-1CA4-4255-9CF7-35BD0624DC20}" dt="2022-02-06T22:33:09.863" v="2354" actId="20577"/>
          <ac:spMkLst>
            <pc:docMk/>
            <pc:sldMk cId="1088099979" sldId="307"/>
            <ac:spMk id="3" creationId="{42DC40A4-79CE-4372-A58A-BB3C2F2F0FDE}"/>
          </ac:spMkLst>
        </pc:spChg>
      </pc:sldChg>
      <pc:sldChg chg="addSp delSp modSp add mod">
        <pc:chgData name="Tim Lagas" userId="dc19a49f-3731-4ec5-b698-cc42c7c8f0e3" providerId="ADAL" clId="{EF1CACAA-1CA4-4255-9CF7-35BD0624DC20}" dt="2022-02-07T06:59:03.304" v="2785" actId="20577"/>
        <pc:sldMkLst>
          <pc:docMk/>
          <pc:sldMk cId="2289089227" sldId="308"/>
        </pc:sldMkLst>
        <pc:spChg chg="mod">
          <ac:chgData name="Tim Lagas" userId="dc19a49f-3731-4ec5-b698-cc42c7c8f0e3" providerId="ADAL" clId="{EF1CACAA-1CA4-4255-9CF7-35BD0624DC20}" dt="2022-02-06T22:04:04.734" v="1566"/>
          <ac:spMkLst>
            <pc:docMk/>
            <pc:sldMk cId="2289089227" sldId="308"/>
            <ac:spMk id="2" creationId="{C0B11A92-630A-4F0D-8354-40304C2C330B}"/>
          </ac:spMkLst>
        </pc:spChg>
        <pc:spChg chg="del mod">
          <ac:chgData name="Tim Lagas" userId="dc19a49f-3731-4ec5-b698-cc42c7c8f0e3" providerId="ADAL" clId="{EF1CACAA-1CA4-4255-9CF7-35BD0624DC20}" dt="2022-02-03T12:41:44.633" v="25" actId="3680"/>
          <ac:spMkLst>
            <pc:docMk/>
            <pc:sldMk cId="2289089227" sldId="308"/>
            <ac:spMk id="3" creationId="{BE0F41F7-521C-412E-A381-52F5C9A449EC}"/>
          </ac:spMkLst>
        </pc:spChg>
        <pc:graphicFrameChg chg="add mod ord modGraphic">
          <ac:chgData name="Tim Lagas" userId="dc19a49f-3731-4ec5-b698-cc42c7c8f0e3" providerId="ADAL" clId="{EF1CACAA-1CA4-4255-9CF7-35BD0624DC20}" dt="2022-02-07T06:59:03.304" v="2785" actId="20577"/>
          <ac:graphicFrameMkLst>
            <pc:docMk/>
            <pc:sldMk cId="2289089227" sldId="308"/>
            <ac:graphicFrameMk id="4" creationId="{0F8F6778-BB3C-4681-A781-B8EA90930EB0}"/>
          </ac:graphicFrameMkLst>
        </pc:graphicFrameChg>
        <pc:picChg chg="add del mod">
          <ac:chgData name="Tim Lagas" userId="dc19a49f-3731-4ec5-b698-cc42c7c8f0e3" providerId="ADAL" clId="{EF1CACAA-1CA4-4255-9CF7-35BD0624DC20}" dt="2022-02-07T06:56:32.062" v="2504" actId="21"/>
          <ac:picMkLst>
            <pc:docMk/>
            <pc:sldMk cId="2289089227" sldId="308"/>
            <ac:picMk id="5" creationId="{82A0F6C7-784B-4FF3-B807-2CD0A5071336}"/>
          </ac:picMkLst>
        </pc:picChg>
        <pc:picChg chg="add mod">
          <ac:chgData name="Tim Lagas" userId="dc19a49f-3731-4ec5-b698-cc42c7c8f0e3" providerId="ADAL" clId="{EF1CACAA-1CA4-4255-9CF7-35BD0624DC20}" dt="2022-02-07T06:56:45.995" v="2507" actId="1076"/>
          <ac:picMkLst>
            <pc:docMk/>
            <pc:sldMk cId="2289089227" sldId="308"/>
            <ac:picMk id="6" creationId="{641D11C3-8CF0-4E47-A755-DA41E5D34FD8}"/>
          </ac:picMkLst>
        </pc:picChg>
      </pc:sldChg>
      <pc:sldChg chg="new del">
        <pc:chgData name="Tim Lagas" userId="dc19a49f-3731-4ec5-b698-cc42c7c8f0e3" providerId="ADAL" clId="{EF1CACAA-1CA4-4255-9CF7-35BD0624DC20}" dt="2022-02-03T12:43:10.209" v="184" actId="47"/>
        <pc:sldMkLst>
          <pc:docMk/>
          <pc:sldMk cId="2792114687" sldId="309"/>
        </pc:sldMkLst>
      </pc:sldChg>
      <pc:sldChg chg="new del">
        <pc:chgData name="Tim Lagas" userId="dc19a49f-3731-4ec5-b698-cc42c7c8f0e3" providerId="ADAL" clId="{EF1CACAA-1CA4-4255-9CF7-35BD0624DC20}" dt="2022-02-06T20:37:43.258" v="761" actId="680"/>
        <pc:sldMkLst>
          <pc:docMk/>
          <pc:sldMk cId="3552715650" sldId="309"/>
        </pc:sldMkLst>
      </pc:sldChg>
      <pc:sldChg chg="modSp add">
        <pc:chgData name="Tim Lagas" userId="dc19a49f-3731-4ec5-b698-cc42c7c8f0e3" providerId="ADAL" clId="{EF1CACAA-1CA4-4255-9CF7-35BD0624DC20}" dt="2022-02-06T22:04:04.734" v="1566"/>
        <pc:sldMkLst>
          <pc:docMk/>
          <pc:sldMk cId="4154628186" sldId="309"/>
        </pc:sldMkLst>
        <pc:spChg chg="mod">
          <ac:chgData name="Tim Lagas" userId="dc19a49f-3731-4ec5-b698-cc42c7c8f0e3" providerId="ADAL" clId="{EF1CACAA-1CA4-4255-9CF7-35BD0624DC20}" dt="2022-02-06T22:04:04.734" v="1566"/>
          <ac:spMkLst>
            <pc:docMk/>
            <pc:sldMk cId="4154628186" sldId="309"/>
            <ac:spMk id="2" creationId="{9A5A64AF-817B-46A9-BD24-6FCF32A8DBCB}"/>
          </ac:spMkLst>
        </pc:spChg>
        <pc:spChg chg="mod">
          <ac:chgData name="Tim Lagas" userId="dc19a49f-3731-4ec5-b698-cc42c7c8f0e3" providerId="ADAL" clId="{EF1CACAA-1CA4-4255-9CF7-35BD0624DC20}" dt="2022-02-06T22:04:04.734" v="1566"/>
          <ac:spMkLst>
            <pc:docMk/>
            <pc:sldMk cId="4154628186" sldId="309"/>
            <ac:spMk id="3" creationId="{2AB2E1DD-52E6-48F3-A031-1A3CAA1FBE47}"/>
          </ac:spMkLst>
        </pc:spChg>
      </pc:sldChg>
      <pc:sldChg chg="add">
        <pc:chgData name="Tim Lagas" userId="dc19a49f-3731-4ec5-b698-cc42c7c8f0e3" providerId="ADAL" clId="{EF1CACAA-1CA4-4255-9CF7-35BD0624DC20}" dt="2022-02-06T20:39:41.165" v="772" actId="2890"/>
        <pc:sldMkLst>
          <pc:docMk/>
          <pc:sldMk cId="646896939" sldId="310"/>
        </pc:sldMkLst>
      </pc:sldChg>
      <pc:sldChg chg="modSp add del mod">
        <pc:chgData name="Tim Lagas" userId="dc19a49f-3731-4ec5-b698-cc42c7c8f0e3" providerId="ADAL" clId="{EF1CACAA-1CA4-4255-9CF7-35BD0624DC20}" dt="2022-02-06T21:31:00.675" v="1289" actId="47"/>
        <pc:sldMkLst>
          <pc:docMk/>
          <pc:sldMk cId="2657721252" sldId="311"/>
        </pc:sldMkLst>
        <pc:spChg chg="mod">
          <ac:chgData name="Tim Lagas" userId="dc19a49f-3731-4ec5-b698-cc42c7c8f0e3" providerId="ADAL" clId="{EF1CACAA-1CA4-4255-9CF7-35BD0624DC20}" dt="2022-02-06T21:29:13.798" v="1265" actId="255"/>
          <ac:spMkLst>
            <pc:docMk/>
            <pc:sldMk cId="2657721252" sldId="311"/>
            <ac:spMk id="2" creationId="{9665A702-5981-4CC4-ADCE-83B731373192}"/>
          </ac:spMkLst>
        </pc:spChg>
        <pc:spChg chg="mod">
          <ac:chgData name="Tim Lagas" userId="dc19a49f-3731-4ec5-b698-cc42c7c8f0e3" providerId="ADAL" clId="{EF1CACAA-1CA4-4255-9CF7-35BD0624DC20}" dt="2022-02-06T21:29:33.887" v="1286" actId="20577"/>
          <ac:spMkLst>
            <pc:docMk/>
            <pc:sldMk cId="2657721252" sldId="311"/>
            <ac:spMk id="3" creationId="{3956779B-5A0D-402D-B2EE-CFF754B7002B}"/>
          </ac:spMkLst>
        </pc:spChg>
      </pc:sldChg>
      <pc:sldChg chg="modSp add mod">
        <pc:chgData name="Tim Lagas" userId="dc19a49f-3731-4ec5-b698-cc42c7c8f0e3" providerId="ADAL" clId="{EF1CACAA-1CA4-4255-9CF7-35BD0624DC20}" dt="2022-02-06T22:04:04.734" v="1566"/>
        <pc:sldMkLst>
          <pc:docMk/>
          <pc:sldMk cId="82623201" sldId="312"/>
        </pc:sldMkLst>
        <pc:spChg chg="mod">
          <ac:chgData name="Tim Lagas" userId="dc19a49f-3731-4ec5-b698-cc42c7c8f0e3" providerId="ADAL" clId="{EF1CACAA-1CA4-4255-9CF7-35BD0624DC20}" dt="2022-02-06T22:04:04.734" v="1566"/>
          <ac:spMkLst>
            <pc:docMk/>
            <pc:sldMk cId="82623201" sldId="312"/>
            <ac:spMk id="2" creationId="{6B0C143E-6BDD-4D25-A1E9-82A23A61F1D0}"/>
          </ac:spMkLst>
        </pc:spChg>
        <pc:spChg chg="mod">
          <ac:chgData name="Tim Lagas" userId="dc19a49f-3731-4ec5-b698-cc42c7c8f0e3" providerId="ADAL" clId="{EF1CACAA-1CA4-4255-9CF7-35BD0624DC20}" dt="2022-02-06T22:04:04.734" v="1566"/>
          <ac:spMkLst>
            <pc:docMk/>
            <pc:sldMk cId="82623201" sldId="312"/>
            <ac:spMk id="3" creationId="{42DC40A4-79CE-4372-A58A-BB3C2F2F0FDE}"/>
          </ac:spMkLst>
        </pc:spChg>
      </pc:sldChg>
      <pc:sldChg chg="modSp add del mod">
        <pc:chgData name="Tim Lagas" userId="dc19a49f-3731-4ec5-b698-cc42c7c8f0e3" providerId="ADAL" clId="{EF1CACAA-1CA4-4255-9CF7-35BD0624DC20}" dt="2022-02-06T22:31:20.837" v="2309" actId="2696"/>
        <pc:sldMkLst>
          <pc:docMk/>
          <pc:sldMk cId="3315052146" sldId="313"/>
        </pc:sldMkLst>
        <pc:spChg chg="mod">
          <ac:chgData name="Tim Lagas" userId="dc19a49f-3731-4ec5-b698-cc42c7c8f0e3" providerId="ADAL" clId="{EF1CACAA-1CA4-4255-9CF7-35BD0624DC20}" dt="2022-02-06T22:04:04.734" v="1566"/>
          <ac:spMkLst>
            <pc:docMk/>
            <pc:sldMk cId="3315052146" sldId="313"/>
            <ac:spMk id="2" creationId="{64A72588-1C01-4E5F-8CEF-702FFB0C4B14}"/>
          </ac:spMkLst>
        </pc:spChg>
        <pc:spChg chg="mod">
          <ac:chgData name="Tim Lagas" userId="dc19a49f-3731-4ec5-b698-cc42c7c8f0e3" providerId="ADAL" clId="{EF1CACAA-1CA4-4255-9CF7-35BD0624DC20}" dt="2022-02-06T22:04:04.734" v="1566"/>
          <ac:spMkLst>
            <pc:docMk/>
            <pc:sldMk cId="3315052146" sldId="313"/>
            <ac:spMk id="3" creationId="{3141B7AE-3B9D-486E-82CF-E88400815E3A}"/>
          </ac:spMkLst>
        </pc:spChg>
      </pc:sldChg>
      <pc:sldChg chg="addSp delSp modSp new del mod">
        <pc:chgData name="Tim Lagas" userId="dc19a49f-3731-4ec5-b698-cc42c7c8f0e3" providerId="ADAL" clId="{EF1CACAA-1CA4-4255-9CF7-35BD0624DC20}" dt="2022-02-06T22:31:10.349" v="2308" actId="47"/>
        <pc:sldMkLst>
          <pc:docMk/>
          <pc:sldMk cId="542699484" sldId="314"/>
        </pc:sldMkLst>
        <pc:spChg chg="mod">
          <ac:chgData name="Tim Lagas" userId="dc19a49f-3731-4ec5-b698-cc42c7c8f0e3" providerId="ADAL" clId="{EF1CACAA-1CA4-4255-9CF7-35BD0624DC20}" dt="2022-02-06T22:04:04.734" v="1566"/>
          <ac:spMkLst>
            <pc:docMk/>
            <pc:sldMk cId="542699484" sldId="314"/>
            <ac:spMk id="2" creationId="{5F8979A5-4032-40B4-95CC-DF913D6A0C23}"/>
          </ac:spMkLst>
        </pc:spChg>
        <pc:spChg chg="mod">
          <ac:chgData name="Tim Lagas" userId="dc19a49f-3731-4ec5-b698-cc42c7c8f0e3" providerId="ADAL" clId="{EF1CACAA-1CA4-4255-9CF7-35BD0624DC20}" dt="2022-02-06T22:04:04.734" v="1566"/>
          <ac:spMkLst>
            <pc:docMk/>
            <pc:sldMk cId="542699484" sldId="314"/>
            <ac:spMk id="3" creationId="{1A375A64-C565-40E6-879B-08D6F023E2C5}"/>
          </ac:spMkLst>
        </pc:spChg>
        <pc:spChg chg="add del mod">
          <ac:chgData name="Tim Lagas" userId="dc19a49f-3731-4ec5-b698-cc42c7c8f0e3" providerId="ADAL" clId="{EF1CACAA-1CA4-4255-9CF7-35BD0624DC20}" dt="2022-02-06T21:52:58.262" v="1493"/>
          <ac:spMkLst>
            <pc:docMk/>
            <pc:sldMk cId="542699484" sldId="314"/>
            <ac:spMk id="5" creationId="{FA4B282E-6B4F-4FC4-85BC-2BA5D74E4124}"/>
          </ac:spMkLst>
        </pc:spChg>
      </pc:sldChg>
      <pc:sldChg chg="addSp delSp modSp new del mod delDesignElem">
        <pc:chgData name="Tim Lagas" userId="dc19a49f-3731-4ec5-b698-cc42c7c8f0e3" providerId="ADAL" clId="{EF1CACAA-1CA4-4255-9CF7-35BD0624DC20}" dt="2022-02-06T22:08:48.850" v="1617" actId="47"/>
        <pc:sldMkLst>
          <pc:docMk/>
          <pc:sldMk cId="523363882" sldId="315"/>
        </pc:sldMkLst>
        <pc:spChg chg="mod">
          <ac:chgData name="Tim Lagas" userId="dc19a49f-3731-4ec5-b698-cc42c7c8f0e3" providerId="ADAL" clId="{EF1CACAA-1CA4-4255-9CF7-35BD0624DC20}" dt="2022-02-06T22:04:04.734" v="1566"/>
          <ac:spMkLst>
            <pc:docMk/>
            <pc:sldMk cId="523363882" sldId="315"/>
            <ac:spMk id="2" creationId="{F44E7A3E-AD2B-464D-A287-44A1758F2C1E}"/>
          </ac:spMkLst>
        </pc:spChg>
        <pc:spChg chg="mod">
          <ac:chgData name="Tim Lagas" userId="dc19a49f-3731-4ec5-b698-cc42c7c8f0e3" providerId="ADAL" clId="{EF1CACAA-1CA4-4255-9CF7-35BD0624DC20}" dt="2022-02-06T22:04:04.734" v="1566"/>
          <ac:spMkLst>
            <pc:docMk/>
            <pc:sldMk cId="523363882" sldId="315"/>
            <ac:spMk id="3" creationId="{DA608DA0-63E8-4999-9677-32BADAC0A7BF}"/>
          </ac:spMkLst>
        </pc:spChg>
        <pc:spChg chg="add del mod">
          <ac:chgData name="Tim Lagas" userId="dc19a49f-3731-4ec5-b698-cc42c7c8f0e3" providerId="ADAL" clId="{EF1CACAA-1CA4-4255-9CF7-35BD0624DC20}" dt="2022-02-06T22:04:04.734" v="1566"/>
          <ac:spMkLst>
            <pc:docMk/>
            <pc:sldMk cId="523363882" sldId="315"/>
            <ac:spMk id="4" creationId="{E9752921-1651-4A32-9A67-FFEB6C3AD232}"/>
          </ac:spMkLst>
        </pc:spChg>
        <pc:spChg chg="add del mod">
          <ac:chgData name="Tim Lagas" userId="dc19a49f-3731-4ec5-b698-cc42c7c8f0e3" providerId="ADAL" clId="{EF1CACAA-1CA4-4255-9CF7-35BD0624DC20}" dt="2022-02-06T22:04:04.734" v="1566"/>
          <ac:spMkLst>
            <pc:docMk/>
            <pc:sldMk cId="523363882" sldId="315"/>
            <ac:spMk id="5" creationId="{B24E1793-9983-472E-908D-096700825DDB}"/>
          </ac:spMkLst>
        </pc:spChg>
        <pc:spChg chg="add del mod">
          <ac:chgData name="Tim Lagas" userId="dc19a49f-3731-4ec5-b698-cc42c7c8f0e3" providerId="ADAL" clId="{EF1CACAA-1CA4-4255-9CF7-35BD0624DC20}" dt="2022-02-06T22:04:04.734" v="1566"/>
          <ac:spMkLst>
            <pc:docMk/>
            <pc:sldMk cId="523363882" sldId="315"/>
            <ac:spMk id="6" creationId="{1A1BE009-9F16-48ED-94E3-D14D23229CDB}"/>
          </ac:spMkLst>
        </pc:spChg>
        <pc:spChg chg="add del mod">
          <ac:chgData name="Tim Lagas" userId="dc19a49f-3731-4ec5-b698-cc42c7c8f0e3" providerId="ADAL" clId="{EF1CACAA-1CA4-4255-9CF7-35BD0624DC20}" dt="2022-02-06T22:04:04.734" v="1566"/>
          <ac:spMkLst>
            <pc:docMk/>
            <pc:sldMk cId="523363882" sldId="315"/>
            <ac:spMk id="7" creationId="{F0D67A87-7322-4F2D-8250-BFBA6583BB90}"/>
          </ac:spMkLst>
        </pc:spChg>
        <pc:spChg chg="add mod">
          <ac:chgData name="Tim Lagas" userId="dc19a49f-3731-4ec5-b698-cc42c7c8f0e3" providerId="ADAL" clId="{EF1CACAA-1CA4-4255-9CF7-35BD0624DC20}" dt="2022-02-06T22:04:31.890" v="1568" actId="21"/>
          <ac:spMkLst>
            <pc:docMk/>
            <pc:sldMk cId="523363882" sldId="315"/>
            <ac:spMk id="8" creationId="{856A83C4-F117-44A8-8411-FC517F159699}"/>
          </ac:spMkLst>
        </pc:spChg>
        <pc:spChg chg="mod">
          <ac:chgData name="Tim Lagas" userId="dc19a49f-3731-4ec5-b698-cc42c7c8f0e3" providerId="ADAL" clId="{EF1CACAA-1CA4-4255-9CF7-35BD0624DC20}" dt="2022-02-06T22:03:44.536" v="1559"/>
          <ac:spMkLst>
            <pc:docMk/>
            <pc:sldMk cId="523363882" sldId="315"/>
            <ac:spMk id="10" creationId="{5DD594ED-2092-4B90-9096-A9FDEA3BD354}"/>
          </ac:spMkLst>
        </pc:spChg>
        <pc:spChg chg="mod">
          <ac:chgData name="Tim Lagas" userId="dc19a49f-3731-4ec5-b698-cc42c7c8f0e3" providerId="ADAL" clId="{EF1CACAA-1CA4-4255-9CF7-35BD0624DC20}" dt="2022-02-06T22:03:44.536" v="1559"/>
          <ac:spMkLst>
            <pc:docMk/>
            <pc:sldMk cId="523363882" sldId="315"/>
            <ac:spMk id="11" creationId="{5C729F08-43BA-426A-98E6-188A85F0761B}"/>
          </ac:spMkLst>
        </pc:spChg>
        <pc:spChg chg="add del mod">
          <ac:chgData name="Tim Lagas" userId="dc19a49f-3731-4ec5-b698-cc42c7c8f0e3" providerId="ADAL" clId="{EF1CACAA-1CA4-4255-9CF7-35BD0624DC20}" dt="2022-02-06T22:04:04.734" v="1566"/>
          <ac:spMkLst>
            <pc:docMk/>
            <pc:sldMk cId="523363882" sldId="315"/>
            <ac:spMk id="12" creationId="{3C57BE5F-B7B4-4949-AFBB-2FEC1CA8CDC9}"/>
          </ac:spMkLst>
        </pc:spChg>
        <pc:spChg chg="add del mod">
          <ac:chgData name="Tim Lagas" userId="dc19a49f-3731-4ec5-b698-cc42c7c8f0e3" providerId="ADAL" clId="{EF1CACAA-1CA4-4255-9CF7-35BD0624DC20}" dt="2022-02-06T22:04:04.734" v="1566"/>
          <ac:spMkLst>
            <pc:docMk/>
            <pc:sldMk cId="523363882" sldId="315"/>
            <ac:spMk id="13" creationId="{010F715E-AC6E-4886-8D98-94A06E2D92A5}"/>
          </ac:spMkLst>
        </pc:spChg>
        <pc:spChg chg="add del mod">
          <ac:chgData name="Tim Lagas" userId="dc19a49f-3731-4ec5-b698-cc42c7c8f0e3" providerId="ADAL" clId="{EF1CACAA-1CA4-4255-9CF7-35BD0624DC20}" dt="2022-02-06T22:04:04.734" v="1566"/>
          <ac:spMkLst>
            <pc:docMk/>
            <pc:sldMk cId="523363882" sldId="315"/>
            <ac:spMk id="14" creationId="{40D951D2-6B75-47EF-B06C-D223285EF577}"/>
          </ac:spMkLst>
        </pc:spChg>
        <pc:spChg chg="add del mod">
          <ac:chgData name="Tim Lagas" userId="dc19a49f-3731-4ec5-b698-cc42c7c8f0e3" providerId="ADAL" clId="{EF1CACAA-1CA4-4255-9CF7-35BD0624DC20}" dt="2022-02-06T22:04:04.734" v="1566"/>
          <ac:spMkLst>
            <pc:docMk/>
            <pc:sldMk cId="523363882" sldId="315"/>
            <ac:spMk id="15" creationId="{E777219E-CEBB-4DB2-9988-DCAC1DAFC18D}"/>
          </ac:spMkLst>
        </pc:spChg>
        <pc:spChg chg="add mod">
          <ac:chgData name="Tim Lagas" userId="dc19a49f-3731-4ec5-b698-cc42c7c8f0e3" providerId="ADAL" clId="{EF1CACAA-1CA4-4255-9CF7-35BD0624DC20}" dt="2022-02-06T22:03:44.536" v="1559"/>
          <ac:spMkLst>
            <pc:docMk/>
            <pc:sldMk cId="523363882" sldId="315"/>
            <ac:spMk id="16" creationId="{7AA61A88-1227-45AB-A4E5-35932A7EAD56}"/>
          </ac:spMkLst>
        </pc:spChg>
        <pc:spChg chg="mod">
          <ac:chgData name="Tim Lagas" userId="dc19a49f-3731-4ec5-b698-cc42c7c8f0e3" providerId="ADAL" clId="{EF1CACAA-1CA4-4255-9CF7-35BD0624DC20}" dt="2022-02-06T22:03:44.536" v="1559"/>
          <ac:spMkLst>
            <pc:docMk/>
            <pc:sldMk cId="523363882" sldId="315"/>
            <ac:spMk id="18" creationId="{1E0FFFA2-A93B-474B-9990-6589F4988AF3}"/>
          </ac:spMkLst>
        </pc:spChg>
        <pc:spChg chg="mod">
          <ac:chgData name="Tim Lagas" userId="dc19a49f-3731-4ec5-b698-cc42c7c8f0e3" providerId="ADAL" clId="{EF1CACAA-1CA4-4255-9CF7-35BD0624DC20}" dt="2022-02-06T22:03:44.536" v="1559"/>
          <ac:spMkLst>
            <pc:docMk/>
            <pc:sldMk cId="523363882" sldId="315"/>
            <ac:spMk id="19" creationId="{5D4FAFD1-104B-4A4C-B25D-30E5E8AD89F0}"/>
          </ac:spMkLst>
        </pc:spChg>
        <pc:spChg chg="mod">
          <ac:chgData name="Tim Lagas" userId="dc19a49f-3731-4ec5-b698-cc42c7c8f0e3" providerId="ADAL" clId="{EF1CACAA-1CA4-4255-9CF7-35BD0624DC20}" dt="2022-02-06T22:03:44.536" v="1559"/>
          <ac:spMkLst>
            <pc:docMk/>
            <pc:sldMk cId="523363882" sldId="315"/>
            <ac:spMk id="20" creationId="{F50ACB89-3A42-4E7A-91A3-D5DBD98CA671}"/>
          </ac:spMkLst>
        </pc:spChg>
        <pc:spChg chg="mod">
          <ac:chgData name="Tim Lagas" userId="dc19a49f-3731-4ec5-b698-cc42c7c8f0e3" providerId="ADAL" clId="{EF1CACAA-1CA4-4255-9CF7-35BD0624DC20}" dt="2022-02-06T22:03:44.536" v="1559"/>
          <ac:spMkLst>
            <pc:docMk/>
            <pc:sldMk cId="523363882" sldId="315"/>
            <ac:spMk id="21" creationId="{BF7B5C3B-202E-4AED-8945-639CCAED65A4}"/>
          </ac:spMkLst>
        </pc:spChg>
        <pc:spChg chg="mod">
          <ac:chgData name="Tim Lagas" userId="dc19a49f-3731-4ec5-b698-cc42c7c8f0e3" providerId="ADAL" clId="{EF1CACAA-1CA4-4255-9CF7-35BD0624DC20}" dt="2022-02-06T22:03:44.536" v="1559"/>
          <ac:spMkLst>
            <pc:docMk/>
            <pc:sldMk cId="523363882" sldId="315"/>
            <ac:spMk id="22" creationId="{BA4A198C-93E3-41A9-939B-B67FD7E5DF28}"/>
          </ac:spMkLst>
        </pc:spChg>
        <pc:grpChg chg="add del mod">
          <ac:chgData name="Tim Lagas" userId="dc19a49f-3731-4ec5-b698-cc42c7c8f0e3" providerId="ADAL" clId="{EF1CACAA-1CA4-4255-9CF7-35BD0624DC20}" dt="2022-02-06T22:04:04.734" v="1566"/>
          <ac:grpSpMkLst>
            <pc:docMk/>
            <pc:sldMk cId="523363882" sldId="315"/>
            <ac:grpSpMk id="9" creationId="{4EAB7312-B726-4DE4-95E1-5D61611E958C}"/>
          </ac:grpSpMkLst>
        </pc:grpChg>
        <pc:grpChg chg="add del mod">
          <ac:chgData name="Tim Lagas" userId="dc19a49f-3731-4ec5-b698-cc42c7c8f0e3" providerId="ADAL" clId="{EF1CACAA-1CA4-4255-9CF7-35BD0624DC20}" dt="2022-02-06T22:04:04.734" v="1566"/>
          <ac:grpSpMkLst>
            <pc:docMk/>
            <pc:sldMk cId="523363882" sldId="315"/>
            <ac:grpSpMk id="17" creationId="{904987B9-B96E-4317-8ABB-16CF9D38C858}"/>
          </ac:grpSpMkLst>
        </pc:grpChg>
      </pc:sldChg>
      <pc:sldChg chg="modSp new mod">
        <pc:chgData name="Tim Lagas" userId="dc19a49f-3731-4ec5-b698-cc42c7c8f0e3" providerId="ADAL" clId="{EF1CACAA-1CA4-4255-9CF7-35BD0624DC20}" dt="2022-02-06T22:32:07.803" v="2318" actId="20577"/>
        <pc:sldMkLst>
          <pc:docMk/>
          <pc:sldMk cId="758372322" sldId="316"/>
        </pc:sldMkLst>
        <pc:spChg chg="mod">
          <ac:chgData name="Tim Lagas" userId="dc19a49f-3731-4ec5-b698-cc42c7c8f0e3" providerId="ADAL" clId="{EF1CACAA-1CA4-4255-9CF7-35BD0624DC20}" dt="2022-02-06T22:05:33.567" v="1587" actId="207"/>
          <ac:spMkLst>
            <pc:docMk/>
            <pc:sldMk cId="758372322" sldId="316"/>
            <ac:spMk id="2" creationId="{B6226FF3-8AC2-44CD-BDA2-F2B67304EF00}"/>
          </ac:spMkLst>
        </pc:spChg>
        <pc:spChg chg="mod">
          <ac:chgData name="Tim Lagas" userId="dc19a49f-3731-4ec5-b698-cc42c7c8f0e3" providerId="ADAL" clId="{EF1CACAA-1CA4-4255-9CF7-35BD0624DC20}" dt="2022-02-06T22:32:07.803" v="2318" actId="20577"/>
          <ac:spMkLst>
            <pc:docMk/>
            <pc:sldMk cId="758372322" sldId="316"/>
            <ac:spMk id="3" creationId="{A166A76D-A184-4024-862E-BE5C1D37C397}"/>
          </ac:spMkLst>
        </pc:spChg>
      </pc:sldChg>
      <pc:sldChg chg="modSp new mod">
        <pc:chgData name="Tim Lagas" userId="dc19a49f-3731-4ec5-b698-cc42c7c8f0e3" providerId="ADAL" clId="{EF1CACAA-1CA4-4255-9CF7-35BD0624DC20}" dt="2022-02-07T07:05:09.100" v="2861" actId="20577"/>
        <pc:sldMkLst>
          <pc:docMk/>
          <pc:sldMk cId="3238438655" sldId="317"/>
        </pc:sldMkLst>
        <pc:spChg chg="mod">
          <ac:chgData name="Tim Lagas" userId="dc19a49f-3731-4ec5-b698-cc42c7c8f0e3" providerId="ADAL" clId="{EF1CACAA-1CA4-4255-9CF7-35BD0624DC20}" dt="2022-02-07T07:04:44.995" v="2833" actId="207"/>
          <ac:spMkLst>
            <pc:docMk/>
            <pc:sldMk cId="3238438655" sldId="317"/>
            <ac:spMk id="2" creationId="{991D50ED-62AC-4F0A-B525-0A92BF5537DC}"/>
          </ac:spMkLst>
        </pc:spChg>
        <pc:spChg chg="mod">
          <ac:chgData name="Tim Lagas" userId="dc19a49f-3731-4ec5-b698-cc42c7c8f0e3" providerId="ADAL" clId="{EF1CACAA-1CA4-4255-9CF7-35BD0624DC20}" dt="2022-02-07T07:05:09.100" v="2861" actId="20577"/>
          <ac:spMkLst>
            <pc:docMk/>
            <pc:sldMk cId="3238438655" sldId="317"/>
            <ac:spMk id="3" creationId="{D6590343-ACB4-42DE-A946-FD35C5585EB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D2E07-4B61-47B6-93CC-6CC218A3CA7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B6E0BDE-9798-4DD9-B74A-1E10B3D06FAB}">
      <dgm:prSet/>
      <dgm:spPr/>
      <dgm:t>
        <a:bodyPr/>
        <a:lstStyle/>
        <a:p>
          <a:r>
            <a:rPr lang="nl-NL"/>
            <a:t>Sociale behoefte om ergens bij te horen. </a:t>
          </a:r>
          <a:endParaRPr lang="en-US"/>
        </a:p>
      </dgm:t>
    </dgm:pt>
    <dgm:pt modelId="{B9021663-6674-49BE-9C3E-CE69E40CEA87}" type="parTrans" cxnId="{0CE28DF3-C0DD-4A6F-949D-5F7BDAE708AB}">
      <dgm:prSet/>
      <dgm:spPr/>
      <dgm:t>
        <a:bodyPr/>
        <a:lstStyle/>
        <a:p>
          <a:endParaRPr lang="en-US"/>
        </a:p>
      </dgm:t>
    </dgm:pt>
    <dgm:pt modelId="{74E429B8-C7C4-4BBD-8471-6B823D70F235}" type="sibTrans" cxnId="{0CE28DF3-C0DD-4A6F-949D-5F7BDAE708AB}">
      <dgm:prSet/>
      <dgm:spPr/>
      <dgm:t>
        <a:bodyPr/>
        <a:lstStyle/>
        <a:p>
          <a:endParaRPr lang="en-US"/>
        </a:p>
      </dgm:t>
    </dgm:pt>
    <dgm:pt modelId="{3C665444-DDEE-4A98-84FB-E676C1BD8DD9}">
      <dgm:prSet/>
      <dgm:spPr/>
      <dgm:t>
        <a:bodyPr/>
        <a:lstStyle/>
        <a:p>
          <a:r>
            <a:rPr lang="nl-NL"/>
            <a:t>Oplossingen bieden</a:t>
          </a:r>
          <a:endParaRPr lang="en-US"/>
        </a:p>
      </dgm:t>
    </dgm:pt>
    <dgm:pt modelId="{44F30881-4888-4349-812F-117E0C58056D}" type="parTrans" cxnId="{BEE554EE-8C74-41C1-865B-5834673E5129}">
      <dgm:prSet/>
      <dgm:spPr/>
      <dgm:t>
        <a:bodyPr/>
        <a:lstStyle/>
        <a:p>
          <a:endParaRPr lang="en-US"/>
        </a:p>
      </dgm:t>
    </dgm:pt>
    <dgm:pt modelId="{B6DA27FB-AC84-49A1-991A-A0880390D62A}" type="sibTrans" cxnId="{BEE554EE-8C74-41C1-865B-5834673E5129}">
      <dgm:prSet/>
      <dgm:spPr/>
      <dgm:t>
        <a:bodyPr/>
        <a:lstStyle/>
        <a:p>
          <a:endParaRPr lang="en-US"/>
        </a:p>
      </dgm:t>
    </dgm:pt>
    <dgm:pt modelId="{3CE39847-B537-4871-84AF-F2E3DD8C5E50}">
      <dgm:prSet/>
      <dgm:spPr/>
      <dgm:t>
        <a:bodyPr/>
        <a:lstStyle/>
        <a:p>
          <a:r>
            <a:rPr lang="nl-NL"/>
            <a:t>Interesses, passie delen</a:t>
          </a:r>
          <a:endParaRPr lang="en-US"/>
        </a:p>
      </dgm:t>
    </dgm:pt>
    <dgm:pt modelId="{154B5EB0-F681-4874-A644-3F8A5C520F3D}" type="parTrans" cxnId="{49A4E453-3A76-4009-B9B6-093C36FD38CA}">
      <dgm:prSet/>
      <dgm:spPr/>
      <dgm:t>
        <a:bodyPr/>
        <a:lstStyle/>
        <a:p>
          <a:endParaRPr lang="en-US"/>
        </a:p>
      </dgm:t>
    </dgm:pt>
    <dgm:pt modelId="{CA0496F0-798D-4345-AEAA-A0DC62CDD5AB}" type="sibTrans" cxnId="{49A4E453-3A76-4009-B9B6-093C36FD38CA}">
      <dgm:prSet/>
      <dgm:spPr/>
      <dgm:t>
        <a:bodyPr/>
        <a:lstStyle/>
        <a:p>
          <a:endParaRPr lang="en-US"/>
        </a:p>
      </dgm:t>
    </dgm:pt>
    <dgm:pt modelId="{2792DDAD-D495-4693-848B-5CF08D507DFB}">
      <dgm:prSet/>
      <dgm:spPr/>
      <dgm:t>
        <a:bodyPr/>
        <a:lstStyle/>
        <a:p>
          <a:r>
            <a:rPr lang="nl-NL"/>
            <a:t>Ergens beter in worden</a:t>
          </a:r>
          <a:endParaRPr lang="en-US"/>
        </a:p>
      </dgm:t>
    </dgm:pt>
    <dgm:pt modelId="{90DD5C26-AA2D-4734-8397-FD1DE024F73C}" type="parTrans" cxnId="{D520470D-86F6-418E-9584-73D0154180E0}">
      <dgm:prSet/>
      <dgm:spPr/>
      <dgm:t>
        <a:bodyPr/>
        <a:lstStyle/>
        <a:p>
          <a:endParaRPr lang="en-US"/>
        </a:p>
      </dgm:t>
    </dgm:pt>
    <dgm:pt modelId="{8FE94C26-CCF8-4744-A13E-569A0A974AE5}" type="sibTrans" cxnId="{D520470D-86F6-418E-9584-73D0154180E0}">
      <dgm:prSet/>
      <dgm:spPr/>
      <dgm:t>
        <a:bodyPr/>
        <a:lstStyle/>
        <a:p>
          <a:endParaRPr lang="en-US"/>
        </a:p>
      </dgm:t>
    </dgm:pt>
    <dgm:pt modelId="{E287A7E7-183A-41CF-AE71-8F2F40068778}">
      <dgm:prSet/>
      <dgm:spPr/>
      <dgm:t>
        <a:bodyPr/>
        <a:lstStyle/>
        <a:p>
          <a:r>
            <a:rPr lang="nl-NL"/>
            <a:t>Je kennis en ervaring delen</a:t>
          </a:r>
          <a:endParaRPr lang="en-US"/>
        </a:p>
      </dgm:t>
    </dgm:pt>
    <dgm:pt modelId="{A3A8CB51-0C48-4485-894D-36EE4F349D41}" type="parTrans" cxnId="{096A089F-0C67-4942-9CF7-9996F6F643C8}">
      <dgm:prSet/>
      <dgm:spPr/>
      <dgm:t>
        <a:bodyPr/>
        <a:lstStyle/>
        <a:p>
          <a:endParaRPr lang="en-US"/>
        </a:p>
      </dgm:t>
    </dgm:pt>
    <dgm:pt modelId="{A799D695-FF75-40B3-A30F-7C5404B385ED}" type="sibTrans" cxnId="{096A089F-0C67-4942-9CF7-9996F6F643C8}">
      <dgm:prSet/>
      <dgm:spPr/>
      <dgm:t>
        <a:bodyPr/>
        <a:lstStyle/>
        <a:p>
          <a:endParaRPr lang="en-US"/>
        </a:p>
      </dgm:t>
    </dgm:pt>
    <dgm:pt modelId="{7B164BAE-21FD-4233-98FB-EDF4D02E43EB}">
      <dgm:prSet/>
      <dgm:spPr/>
      <dgm:t>
        <a:bodyPr/>
        <a:lstStyle/>
        <a:p>
          <a:r>
            <a:rPr lang="nl-NL"/>
            <a:t>Klantenbinding</a:t>
          </a:r>
          <a:endParaRPr lang="en-US"/>
        </a:p>
      </dgm:t>
    </dgm:pt>
    <dgm:pt modelId="{DFCEA5E5-32B9-4936-AF61-B5FA89A8DF1E}" type="parTrans" cxnId="{92C7B5E1-8639-4BF8-8CF1-1ACFA6ABC999}">
      <dgm:prSet/>
      <dgm:spPr/>
      <dgm:t>
        <a:bodyPr/>
        <a:lstStyle/>
        <a:p>
          <a:endParaRPr lang="en-US"/>
        </a:p>
      </dgm:t>
    </dgm:pt>
    <dgm:pt modelId="{B5CCBBFF-749A-49F5-A480-41E40424BD65}" type="sibTrans" cxnId="{92C7B5E1-8639-4BF8-8CF1-1ACFA6ABC999}">
      <dgm:prSet/>
      <dgm:spPr/>
      <dgm:t>
        <a:bodyPr/>
        <a:lstStyle/>
        <a:p>
          <a:endParaRPr lang="en-US"/>
        </a:p>
      </dgm:t>
    </dgm:pt>
    <dgm:pt modelId="{334CB70B-8C55-4406-BD53-666524C8A23B}" type="pres">
      <dgm:prSet presAssocID="{082D2E07-4B61-47B6-93CC-6CC218A3CA72}" presName="linear" presStyleCnt="0">
        <dgm:presLayoutVars>
          <dgm:animLvl val="lvl"/>
          <dgm:resizeHandles val="exact"/>
        </dgm:presLayoutVars>
      </dgm:prSet>
      <dgm:spPr/>
    </dgm:pt>
    <dgm:pt modelId="{FE3C6F74-B752-4862-A33C-8FBC584AAC4B}" type="pres">
      <dgm:prSet presAssocID="{DB6E0BDE-9798-4DD9-B74A-1E10B3D06FAB}" presName="parentText" presStyleLbl="node1" presStyleIdx="0" presStyleCnt="6">
        <dgm:presLayoutVars>
          <dgm:chMax val="0"/>
          <dgm:bulletEnabled val="1"/>
        </dgm:presLayoutVars>
      </dgm:prSet>
      <dgm:spPr/>
    </dgm:pt>
    <dgm:pt modelId="{DB781517-4F85-43D7-AF86-5514CBB306A4}" type="pres">
      <dgm:prSet presAssocID="{74E429B8-C7C4-4BBD-8471-6B823D70F235}" presName="spacer" presStyleCnt="0"/>
      <dgm:spPr/>
    </dgm:pt>
    <dgm:pt modelId="{79CE7FA1-6126-4A3E-A4AA-400E3CCAB7B3}" type="pres">
      <dgm:prSet presAssocID="{3C665444-DDEE-4A98-84FB-E676C1BD8DD9}" presName="parentText" presStyleLbl="node1" presStyleIdx="1" presStyleCnt="6">
        <dgm:presLayoutVars>
          <dgm:chMax val="0"/>
          <dgm:bulletEnabled val="1"/>
        </dgm:presLayoutVars>
      </dgm:prSet>
      <dgm:spPr/>
    </dgm:pt>
    <dgm:pt modelId="{98F42C99-D24A-41B6-8CAA-51D9F6BA32AD}" type="pres">
      <dgm:prSet presAssocID="{B6DA27FB-AC84-49A1-991A-A0880390D62A}" presName="spacer" presStyleCnt="0"/>
      <dgm:spPr/>
    </dgm:pt>
    <dgm:pt modelId="{8C225375-E574-4D0F-B9F7-167A8F4303A5}" type="pres">
      <dgm:prSet presAssocID="{3CE39847-B537-4871-84AF-F2E3DD8C5E50}" presName="parentText" presStyleLbl="node1" presStyleIdx="2" presStyleCnt="6">
        <dgm:presLayoutVars>
          <dgm:chMax val="0"/>
          <dgm:bulletEnabled val="1"/>
        </dgm:presLayoutVars>
      </dgm:prSet>
      <dgm:spPr/>
    </dgm:pt>
    <dgm:pt modelId="{039DF93C-65B6-4EC6-BDC2-09A28100F465}" type="pres">
      <dgm:prSet presAssocID="{CA0496F0-798D-4345-AEAA-A0DC62CDD5AB}" presName="spacer" presStyleCnt="0"/>
      <dgm:spPr/>
    </dgm:pt>
    <dgm:pt modelId="{F5FB6413-A318-4D43-9354-6AF95EBBD147}" type="pres">
      <dgm:prSet presAssocID="{2792DDAD-D495-4693-848B-5CF08D507DFB}" presName="parentText" presStyleLbl="node1" presStyleIdx="3" presStyleCnt="6">
        <dgm:presLayoutVars>
          <dgm:chMax val="0"/>
          <dgm:bulletEnabled val="1"/>
        </dgm:presLayoutVars>
      </dgm:prSet>
      <dgm:spPr/>
    </dgm:pt>
    <dgm:pt modelId="{54537021-947D-4D27-97A7-53D01FD7BA38}" type="pres">
      <dgm:prSet presAssocID="{8FE94C26-CCF8-4744-A13E-569A0A974AE5}" presName="spacer" presStyleCnt="0"/>
      <dgm:spPr/>
    </dgm:pt>
    <dgm:pt modelId="{36607659-6D0A-4EAA-B9E5-5ABD83EA9D23}" type="pres">
      <dgm:prSet presAssocID="{E287A7E7-183A-41CF-AE71-8F2F40068778}" presName="parentText" presStyleLbl="node1" presStyleIdx="4" presStyleCnt="6">
        <dgm:presLayoutVars>
          <dgm:chMax val="0"/>
          <dgm:bulletEnabled val="1"/>
        </dgm:presLayoutVars>
      </dgm:prSet>
      <dgm:spPr/>
    </dgm:pt>
    <dgm:pt modelId="{8B5828A5-F454-4D3A-BC48-1C32D2481F48}" type="pres">
      <dgm:prSet presAssocID="{A799D695-FF75-40B3-A30F-7C5404B385ED}" presName="spacer" presStyleCnt="0"/>
      <dgm:spPr/>
    </dgm:pt>
    <dgm:pt modelId="{33428FDC-4917-46BA-9C50-F39091E297BA}" type="pres">
      <dgm:prSet presAssocID="{7B164BAE-21FD-4233-98FB-EDF4D02E43EB}" presName="parentText" presStyleLbl="node1" presStyleIdx="5" presStyleCnt="6">
        <dgm:presLayoutVars>
          <dgm:chMax val="0"/>
          <dgm:bulletEnabled val="1"/>
        </dgm:presLayoutVars>
      </dgm:prSet>
      <dgm:spPr/>
    </dgm:pt>
  </dgm:ptLst>
  <dgm:cxnLst>
    <dgm:cxn modelId="{D520470D-86F6-418E-9584-73D0154180E0}" srcId="{082D2E07-4B61-47B6-93CC-6CC218A3CA72}" destId="{2792DDAD-D495-4693-848B-5CF08D507DFB}" srcOrd="3" destOrd="0" parTransId="{90DD5C26-AA2D-4734-8397-FD1DE024F73C}" sibTransId="{8FE94C26-CCF8-4744-A13E-569A0A974AE5}"/>
    <dgm:cxn modelId="{CD341C32-E0E7-4ACE-9E93-740C841721EB}" type="presOf" srcId="{3C665444-DDEE-4A98-84FB-E676C1BD8DD9}" destId="{79CE7FA1-6126-4A3E-A4AA-400E3CCAB7B3}" srcOrd="0" destOrd="0" presId="urn:microsoft.com/office/officeart/2005/8/layout/vList2"/>
    <dgm:cxn modelId="{F5A7FF6A-A08C-4C54-BB62-037644F87AC8}" type="presOf" srcId="{082D2E07-4B61-47B6-93CC-6CC218A3CA72}" destId="{334CB70B-8C55-4406-BD53-666524C8A23B}" srcOrd="0" destOrd="0" presId="urn:microsoft.com/office/officeart/2005/8/layout/vList2"/>
    <dgm:cxn modelId="{17919F6E-5EBF-4DE5-A5D1-FFF46EC344AF}" type="presOf" srcId="{E287A7E7-183A-41CF-AE71-8F2F40068778}" destId="{36607659-6D0A-4EAA-B9E5-5ABD83EA9D23}" srcOrd="0" destOrd="0" presId="urn:microsoft.com/office/officeart/2005/8/layout/vList2"/>
    <dgm:cxn modelId="{49A4E453-3A76-4009-B9B6-093C36FD38CA}" srcId="{082D2E07-4B61-47B6-93CC-6CC218A3CA72}" destId="{3CE39847-B537-4871-84AF-F2E3DD8C5E50}" srcOrd="2" destOrd="0" parTransId="{154B5EB0-F681-4874-A644-3F8A5C520F3D}" sibTransId="{CA0496F0-798D-4345-AEAA-A0DC62CDD5AB}"/>
    <dgm:cxn modelId="{096A089F-0C67-4942-9CF7-9996F6F643C8}" srcId="{082D2E07-4B61-47B6-93CC-6CC218A3CA72}" destId="{E287A7E7-183A-41CF-AE71-8F2F40068778}" srcOrd="4" destOrd="0" parTransId="{A3A8CB51-0C48-4485-894D-36EE4F349D41}" sibTransId="{A799D695-FF75-40B3-A30F-7C5404B385ED}"/>
    <dgm:cxn modelId="{F0CDB0BC-F317-4D1D-BA2C-9D010DD66357}" type="presOf" srcId="{2792DDAD-D495-4693-848B-5CF08D507DFB}" destId="{F5FB6413-A318-4D43-9354-6AF95EBBD147}" srcOrd="0" destOrd="0" presId="urn:microsoft.com/office/officeart/2005/8/layout/vList2"/>
    <dgm:cxn modelId="{F758D6D2-611A-4C58-8982-D69F79D704ED}" type="presOf" srcId="{7B164BAE-21FD-4233-98FB-EDF4D02E43EB}" destId="{33428FDC-4917-46BA-9C50-F39091E297BA}" srcOrd="0" destOrd="0" presId="urn:microsoft.com/office/officeart/2005/8/layout/vList2"/>
    <dgm:cxn modelId="{92C7B5E1-8639-4BF8-8CF1-1ACFA6ABC999}" srcId="{082D2E07-4B61-47B6-93CC-6CC218A3CA72}" destId="{7B164BAE-21FD-4233-98FB-EDF4D02E43EB}" srcOrd="5" destOrd="0" parTransId="{DFCEA5E5-32B9-4936-AF61-B5FA89A8DF1E}" sibTransId="{B5CCBBFF-749A-49F5-A480-41E40424BD65}"/>
    <dgm:cxn modelId="{6C8420E5-99E6-4AC7-B17E-6DB2C1795E3C}" type="presOf" srcId="{DB6E0BDE-9798-4DD9-B74A-1E10B3D06FAB}" destId="{FE3C6F74-B752-4862-A33C-8FBC584AAC4B}" srcOrd="0" destOrd="0" presId="urn:microsoft.com/office/officeart/2005/8/layout/vList2"/>
    <dgm:cxn modelId="{BEE554EE-8C74-41C1-865B-5834673E5129}" srcId="{082D2E07-4B61-47B6-93CC-6CC218A3CA72}" destId="{3C665444-DDEE-4A98-84FB-E676C1BD8DD9}" srcOrd="1" destOrd="0" parTransId="{44F30881-4888-4349-812F-117E0C58056D}" sibTransId="{B6DA27FB-AC84-49A1-991A-A0880390D62A}"/>
    <dgm:cxn modelId="{0CE28DF3-C0DD-4A6F-949D-5F7BDAE708AB}" srcId="{082D2E07-4B61-47B6-93CC-6CC218A3CA72}" destId="{DB6E0BDE-9798-4DD9-B74A-1E10B3D06FAB}" srcOrd="0" destOrd="0" parTransId="{B9021663-6674-49BE-9C3E-CE69E40CEA87}" sibTransId="{74E429B8-C7C4-4BBD-8471-6B823D70F235}"/>
    <dgm:cxn modelId="{69C1B8FB-53E6-4BF7-81F2-7020EDCD519C}" type="presOf" srcId="{3CE39847-B537-4871-84AF-F2E3DD8C5E50}" destId="{8C225375-E574-4D0F-B9F7-167A8F4303A5}" srcOrd="0" destOrd="0" presId="urn:microsoft.com/office/officeart/2005/8/layout/vList2"/>
    <dgm:cxn modelId="{A8343A0A-3B16-486F-8268-1723D064F5DB}" type="presParOf" srcId="{334CB70B-8C55-4406-BD53-666524C8A23B}" destId="{FE3C6F74-B752-4862-A33C-8FBC584AAC4B}" srcOrd="0" destOrd="0" presId="urn:microsoft.com/office/officeart/2005/8/layout/vList2"/>
    <dgm:cxn modelId="{A4059C2E-A228-40FB-8712-CB9104404DA8}" type="presParOf" srcId="{334CB70B-8C55-4406-BD53-666524C8A23B}" destId="{DB781517-4F85-43D7-AF86-5514CBB306A4}" srcOrd="1" destOrd="0" presId="urn:microsoft.com/office/officeart/2005/8/layout/vList2"/>
    <dgm:cxn modelId="{2852D766-23AA-41E9-995B-5AA91576D052}" type="presParOf" srcId="{334CB70B-8C55-4406-BD53-666524C8A23B}" destId="{79CE7FA1-6126-4A3E-A4AA-400E3CCAB7B3}" srcOrd="2" destOrd="0" presId="urn:microsoft.com/office/officeart/2005/8/layout/vList2"/>
    <dgm:cxn modelId="{A7D96F03-6358-4601-8EA4-908BE22CDB39}" type="presParOf" srcId="{334CB70B-8C55-4406-BD53-666524C8A23B}" destId="{98F42C99-D24A-41B6-8CAA-51D9F6BA32AD}" srcOrd="3" destOrd="0" presId="urn:microsoft.com/office/officeart/2005/8/layout/vList2"/>
    <dgm:cxn modelId="{2EB28BEA-3EF4-416C-903D-1A29488C840B}" type="presParOf" srcId="{334CB70B-8C55-4406-BD53-666524C8A23B}" destId="{8C225375-E574-4D0F-B9F7-167A8F4303A5}" srcOrd="4" destOrd="0" presId="urn:microsoft.com/office/officeart/2005/8/layout/vList2"/>
    <dgm:cxn modelId="{C0C8AF25-9999-43D1-B70B-E58218827D50}" type="presParOf" srcId="{334CB70B-8C55-4406-BD53-666524C8A23B}" destId="{039DF93C-65B6-4EC6-BDC2-09A28100F465}" srcOrd="5" destOrd="0" presId="urn:microsoft.com/office/officeart/2005/8/layout/vList2"/>
    <dgm:cxn modelId="{A7F0144B-3550-43D7-9F3A-31055BC5D06A}" type="presParOf" srcId="{334CB70B-8C55-4406-BD53-666524C8A23B}" destId="{F5FB6413-A318-4D43-9354-6AF95EBBD147}" srcOrd="6" destOrd="0" presId="urn:microsoft.com/office/officeart/2005/8/layout/vList2"/>
    <dgm:cxn modelId="{1E6B6AB3-2633-43BF-9DD4-0C308209D3BC}" type="presParOf" srcId="{334CB70B-8C55-4406-BD53-666524C8A23B}" destId="{54537021-947D-4D27-97A7-53D01FD7BA38}" srcOrd="7" destOrd="0" presId="urn:microsoft.com/office/officeart/2005/8/layout/vList2"/>
    <dgm:cxn modelId="{3A01BBC8-9ECD-46CA-9FC9-EFC86AF368D1}" type="presParOf" srcId="{334CB70B-8C55-4406-BD53-666524C8A23B}" destId="{36607659-6D0A-4EAA-B9E5-5ABD83EA9D23}" srcOrd="8" destOrd="0" presId="urn:microsoft.com/office/officeart/2005/8/layout/vList2"/>
    <dgm:cxn modelId="{F91D2046-C91E-4A7A-B8B2-5339480AB32A}" type="presParOf" srcId="{334CB70B-8C55-4406-BD53-666524C8A23B}" destId="{8B5828A5-F454-4D3A-BC48-1C32D2481F48}" srcOrd="9" destOrd="0" presId="urn:microsoft.com/office/officeart/2005/8/layout/vList2"/>
    <dgm:cxn modelId="{C7085550-3400-4483-97FC-A608D1B03493}" type="presParOf" srcId="{334CB70B-8C55-4406-BD53-666524C8A23B}" destId="{33428FDC-4917-46BA-9C50-F39091E297B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C6F74-B752-4862-A33C-8FBC584AAC4B}">
      <dsp:nvSpPr>
        <dsp:cNvPr id="0" name=""/>
        <dsp:cNvSpPr/>
      </dsp:nvSpPr>
      <dsp:spPr>
        <a:xfrm>
          <a:off x="0" y="536003"/>
          <a:ext cx="6263640" cy="6715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a:t>Sociale behoefte om ergens bij te horen. </a:t>
          </a:r>
          <a:endParaRPr lang="en-US" sz="2800" kern="1200"/>
        </a:p>
      </dsp:txBody>
      <dsp:txXfrm>
        <a:off x="32784" y="568787"/>
        <a:ext cx="6198072" cy="606012"/>
      </dsp:txXfrm>
    </dsp:sp>
    <dsp:sp modelId="{79CE7FA1-6126-4A3E-A4AA-400E3CCAB7B3}">
      <dsp:nvSpPr>
        <dsp:cNvPr id="0" name=""/>
        <dsp:cNvSpPr/>
      </dsp:nvSpPr>
      <dsp:spPr>
        <a:xfrm>
          <a:off x="0" y="1288224"/>
          <a:ext cx="6263640" cy="67158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a:t>Oplossingen bieden</a:t>
          </a:r>
          <a:endParaRPr lang="en-US" sz="2800" kern="1200"/>
        </a:p>
      </dsp:txBody>
      <dsp:txXfrm>
        <a:off x="32784" y="1321008"/>
        <a:ext cx="6198072" cy="606012"/>
      </dsp:txXfrm>
    </dsp:sp>
    <dsp:sp modelId="{8C225375-E574-4D0F-B9F7-167A8F4303A5}">
      <dsp:nvSpPr>
        <dsp:cNvPr id="0" name=""/>
        <dsp:cNvSpPr/>
      </dsp:nvSpPr>
      <dsp:spPr>
        <a:xfrm>
          <a:off x="0" y="2040444"/>
          <a:ext cx="6263640" cy="67158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a:t>Interesses, passie delen</a:t>
          </a:r>
          <a:endParaRPr lang="en-US" sz="2800" kern="1200"/>
        </a:p>
      </dsp:txBody>
      <dsp:txXfrm>
        <a:off x="32784" y="2073228"/>
        <a:ext cx="6198072" cy="606012"/>
      </dsp:txXfrm>
    </dsp:sp>
    <dsp:sp modelId="{F5FB6413-A318-4D43-9354-6AF95EBBD147}">
      <dsp:nvSpPr>
        <dsp:cNvPr id="0" name=""/>
        <dsp:cNvSpPr/>
      </dsp:nvSpPr>
      <dsp:spPr>
        <a:xfrm>
          <a:off x="0" y="2792664"/>
          <a:ext cx="6263640" cy="67158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a:t>Ergens beter in worden</a:t>
          </a:r>
          <a:endParaRPr lang="en-US" sz="2800" kern="1200"/>
        </a:p>
      </dsp:txBody>
      <dsp:txXfrm>
        <a:off x="32784" y="2825448"/>
        <a:ext cx="6198072" cy="606012"/>
      </dsp:txXfrm>
    </dsp:sp>
    <dsp:sp modelId="{36607659-6D0A-4EAA-B9E5-5ABD83EA9D23}">
      <dsp:nvSpPr>
        <dsp:cNvPr id="0" name=""/>
        <dsp:cNvSpPr/>
      </dsp:nvSpPr>
      <dsp:spPr>
        <a:xfrm>
          <a:off x="0" y="3544884"/>
          <a:ext cx="6263640" cy="67158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a:t>Je kennis en ervaring delen</a:t>
          </a:r>
          <a:endParaRPr lang="en-US" sz="2800" kern="1200"/>
        </a:p>
      </dsp:txBody>
      <dsp:txXfrm>
        <a:off x="32784" y="3577668"/>
        <a:ext cx="6198072" cy="606012"/>
      </dsp:txXfrm>
    </dsp:sp>
    <dsp:sp modelId="{33428FDC-4917-46BA-9C50-F39091E297BA}">
      <dsp:nvSpPr>
        <dsp:cNvPr id="0" name=""/>
        <dsp:cNvSpPr/>
      </dsp:nvSpPr>
      <dsp:spPr>
        <a:xfrm>
          <a:off x="0" y="4297104"/>
          <a:ext cx="6263640" cy="6715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a:t>Klantenbinding</a:t>
          </a:r>
          <a:endParaRPr lang="en-US" sz="2800" kern="1200"/>
        </a:p>
      </dsp:txBody>
      <dsp:txXfrm>
        <a:off x="32784" y="4329888"/>
        <a:ext cx="6198072" cy="6060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3D05B551-9786-49CA-AA96-A7680AFC0CCE}"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148648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3D05B551-9786-49CA-AA96-A7680AFC0CCE}"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4082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3D05B551-9786-49CA-AA96-A7680AFC0CCE}" type="datetimeFigureOut">
              <a:rPr lang="nl-NL" smtClean="0"/>
              <a:t>7-2-2022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EA5C0D3C-B8D0-4E09-B3F4-17EF5082AF51}" type="slidenum">
              <a:rPr lang="nl-NL" smtClean="0"/>
              <a:t>‹nr.›</a:t>
            </a:fld>
            <a:endParaRPr lang="nl-NL"/>
          </a:p>
        </p:txBody>
      </p:sp>
    </p:spTree>
    <p:extLst>
      <p:ext uri="{BB962C8B-B14F-4D97-AF65-F5344CB8AC3E}">
        <p14:creationId xmlns:p14="http://schemas.microsoft.com/office/powerpoint/2010/main" val="53469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D05B551-9786-49CA-AA96-A7680AFC0CCE}" type="datetimeFigureOut">
              <a:rPr lang="nl-NL" smtClean="0"/>
              <a:t>7-2-2022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A5C0D3C-B8D0-4E09-B3F4-17EF5082AF51}" type="slidenum">
              <a:rPr lang="nl-NL" smtClean="0"/>
              <a:t>‹nr.›</a:t>
            </a:fld>
            <a:endParaRPr lang="nl-NL"/>
          </a:p>
        </p:txBody>
      </p:sp>
    </p:spTree>
    <p:extLst>
      <p:ext uri="{BB962C8B-B14F-4D97-AF65-F5344CB8AC3E}">
        <p14:creationId xmlns:p14="http://schemas.microsoft.com/office/powerpoint/2010/main" val="208358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4229E-8638-4427-A4CA-163B64354F8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A70A7F6-F4D4-419F-8495-9639484DFEC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CBCFBE-EA1D-4E73-A39E-180294044C80}"/>
              </a:ext>
            </a:extLst>
          </p:cNvPr>
          <p:cNvSpPr>
            <a:spLocks noGrp="1"/>
          </p:cNvSpPr>
          <p:nvPr>
            <p:ph type="dt" sz="half" idx="10"/>
          </p:nvPr>
        </p:nvSpPr>
        <p:spPr/>
        <p:txBody>
          <a:bodyPr/>
          <a:lstStyle/>
          <a:p>
            <a:fld id="{3D05B551-9786-49CA-AA96-A7680AFC0CCE}"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7245C337-9E47-4082-AB3A-46869F69FDE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B033390-163A-49D2-92D8-FC527B977F4E}"/>
              </a:ext>
            </a:extLst>
          </p:cNvPr>
          <p:cNvSpPr>
            <a:spLocks noGrp="1"/>
          </p:cNvSpPr>
          <p:nvPr>
            <p:ph type="sldNum" sz="quarter" idx="12"/>
          </p:nvPr>
        </p:nvSpPr>
        <p:spPr/>
        <p:txBody>
          <a:bodyPr/>
          <a:lstStyle/>
          <a:p>
            <a:fld id="{EA5C0D3C-B8D0-4E09-B3F4-17EF5082AF51}" type="slidenum">
              <a:rPr lang="nl-NL" smtClean="0"/>
              <a:t>‹nr.›</a:t>
            </a:fld>
            <a:endParaRPr lang="nl-NL"/>
          </a:p>
        </p:txBody>
      </p:sp>
    </p:spTree>
    <p:extLst>
      <p:ext uri="{BB962C8B-B14F-4D97-AF65-F5344CB8AC3E}">
        <p14:creationId xmlns:p14="http://schemas.microsoft.com/office/powerpoint/2010/main" val="149475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5B551-9786-49CA-AA96-A7680AFC0CCE}" type="datetimeFigureOut">
              <a:rPr lang="nl-NL" smtClean="0"/>
              <a:t>7-2-2022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C0D3C-B8D0-4E09-B3F4-17EF5082AF51}"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05050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adlet.com/ADLVT/community1"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frankwatching.com/archive/2020/01/30/community-opzetten-succesvol/"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acecreations.nl/2020/05/28/community-building-waarom-het-belangrijk-is-en-hoe-het-werkt/" TargetMode="External"/><Relationship Id="rId2" Type="http://schemas.openxmlformats.org/officeDocument/2006/relationships/hyperlink" Target="https://www.frankwatching.com/archive/2020/01/30/community-opzetten-succesvol/"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hyperlink" Target="http://acecreations.nl/2020/05/10/het-effect-van-storytelling-op-de-emotionele-binding-tussen-de-doelgroep-en-je-merk/"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s://billetto.nl/blog/6-beste-manieren-om-de-doelgroep-voor-een-evenement-te-identificeren/"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bamboemarketing.nl/5-stappenplan-doelgroep-analyse/" TargetMode="External"/><Relationship Id="rId2" Type="http://schemas.openxmlformats.org/officeDocument/2006/relationships/hyperlink" Target="https://www.tilburgtenmiles.nl/info/event-info/" TargetMode="External"/><Relationship Id="rId1" Type="http://schemas.openxmlformats.org/officeDocument/2006/relationships/slideLayout" Target="../slideLayouts/slideLayout5.xml"/><Relationship Id="rId4" Type="http://schemas.openxmlformats.org/officeDocument/2006/relationships/hyperlink" Target="https://www.sdgnederland.n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Onderzoek: Facebook meest populaire platform om community te bouwen - inct">
            <a:extLst>
              <a:ext uri="{FF2B5EF4-FFF2-40B4-BE49-F238E27FC236}">
                <a16:creationId xmlns:a16="http://schemas.microsoft.com/office/drawing/2014/main" id="{CD40D178-525F-46BB-A37C-700DAB4240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64" r="11273" b="-1"/>
          <a:stretch/>
        </p:blipFill>
        <p:spPr bwMode="auto">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Community of Practice doorbreekt organisatie silos | TeamPowr">
            <a:extLst>
              <a:ext uri="{FF2B5EF4-FFF2-40B4-BE49-F238E27FC236}">
                <a16:creationId xmlns:a16="http://schemas.microsoft.com/office/drawing/2014/main" id="{F9DDDA8E-4186-4C4B-BF4F-564F900C88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18" r="-3" b="30565"/>
          <a:stretch/>
        </p:blipFill>
        <p:spPr bwMode="auto">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Ajax hoopt volgend jaar weer op broodnodige steun eigen fans in Den Haag -  Ajax1.nl">
            <a:extLst>
              <a:ext uri="{FF2B5EF4-FFF2-40B4-BE49-F238E27FC236}">
                <a16:creationId xmlns:a16="http://schemas.microsoft.com/office/drawing/2014/main" id="{EDB5EBAD-B060-4DAF-BB5B-5AA7027F3E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8" r="1301" b="3"/>
          <a:stretch/>
        </p:blipFill>
        <p:spPr bwMode="auto">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5 Examples Of Community Success Measurements - National Volunteer And  Philanthropy Centre">
            <a:extLst>
              <a:ext uri="{FF2B5EF4-FFF2-40B4-BE49-F238E27FC236}">
                <a16:creationId xmlns:a16="http://schemas.microsoft.com/office/drawing/2014/main" id="{7BB4C9D5-6A0F-4119-A5F6-64C462FC56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728" r="14829"/>
          <a:stretch/>
        </p:blipFill>
        <p:spPr bwMode="auto">
          <a:xfrm>
            <a:off x="1" y="2660089"/>
            <a:ext cx="7122523" cy="4197911"/>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3C881CC-B262-49B2-8826-7B1D889D7612}"/>
              </a:ext>
            </a:extLst>
          </p:cNvPr>
          <p:cNvSpPr>
            <a:spLocks noGrp="1"/>
          </p:cNvSpPr>
          <p:nvPr>
            <p:ph type="ctrTitle"/>
          </p:nvPr>
        </p:nvSpPr>
        <p:spPr>
          <a:xfrm>
            <a:off x="6619164" y="4189864"/>
            <a:ext cx="4997354" cy="2163872"/>
          </a:xfrm>
        </p:spPr>
        <p:txBody>
          <a:bodyPr anchor="t">
            <a:normAutofit/>
          </a:bodyPr>
          <a:lstStyle/>
          <a:p>
            <a:pPr algn="r"/>
            <a:r>
              <a:rPr lang="nl-NL" dirty="0"/>
              <a:t>De Community Verbonden</a:t>
            </a:r>
          </a:p>
        </p:txBody>
      </p:sp>
      <p:sp>
        <p:nvSpPr>
          <p:cNvPr id="3" name="Ondertitel 2">
            <a:extLst>
              <a:ext uri="{FF2B5EF4-FFF2-40B4-BE49-F238E27FC236}">
                <a16:creationId xmlns:a16="http://schemas.microsoft.com/office/drawing/2014/main" id="{994E4B0B-79EB-4BD4-B337-93108B00AACC}"/>
              </a:ext>
            </a:extLst>
          </p:cNvPr>
          <p:cNvSpPr>
            <a:spLocks noGrp="1"/>
          </p:cNvSpPr>
          <p:nvPr>
            <p:ph type="subTitle" idx="1"/>
          </p:nvPr>
        </p:nvSpPr>
        <p:spPr>
          <a:xfrm>
            <a:off x="7381876" y="3304307"/>
            <a:ext cx="4234642" cy="826661"/>
          </a:xfrm>
        </p:spPr>
        <p:txBody>
          <a:bodyPr anchor="b">
            <a:normAutofit/>
          </a:bodyPr>
          <a:lstStyle/>
          <a:p>
            <a:pPr algn="r"/>
            <a:r>
              <a:rPr lang="nl-NL" dirty="0"/>
              <a:t>De verbonden community</a:t>
            </a:r>
          </a:p>
        </p:txBody>
      </p:sp>
      <p:pic>
        <p:nvPicPr>
          <p:cNvPr id="1032" name="Picture 8" descr="Scouting Hoogeveen 75 jaar: &amp;#39;We zijn er trots op dat we buitenbeentjes  zijn&amp;#39; - RTV Drenthe">
            <a:extLst>
              <a:ext uri="{FF2B5EF4-FFF2-40B4-BE49-F238E27FC236}">
                <a16:creationId xmlns:a16="http://schemas.microsoft.com/office/drawing/2014/main" id="{D409BE35-6E89-4F07-BF72-7B96A8E938C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3725" b="3"/>
          <a:stretch/>
        </p:blipFill>
        <p:spPr bwMode="auto">
          <a:xfrm>
            <a:off x="2261968"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94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08D3E2-84D7-4B7A-80F5-F550744A1325}"/>
              </a:ext>
            </a:extLst>
          </p:cNvPr>
          <p:cNvSpPr>
            <a:spLocks noGrp="1"/>
          </p:cNvSpPr>
          <p:nvPr>
            <p:ph type="title"/>
          </p:nvPr>
        </p:nvSpPr>
        <p:spPr/>
        <p:txBody>
          <a:bodyPr/>
          <a:lstStyle/>
          <a:p>
            <a:r>
              <a:rPr lang="nl-NL" dirty="0">
                <a:solidFill>
                  <a:srgbClr val="7030A0"/>
                </a:solidFill>
              </a:rPr>
              <a:t>Wat is een community?</a:t>
            </a:r>
          </a:p>
        </p:txBody>
      </p:sp>
      <p:sp>
        <p:nvSpPr>
          <p:cNvPr id="3" name="Tijdelijke aanduiding voor inhoud 2">
            <a:extLst>
              <a:ext uri="{FF2B5EF4-FFF2-40B4-BE49-F238E27FC236}">
                <a16:creationId xmlns:a16="http://schemas.microsoft.com/office/drawing/2014/main" id="{A47A3E16-0F56-4ABF-8C54-C91198AB9B2A}"/>
              </a:ext>
            </a:extLst>
          </p:cNvPr>
          <p:cNvSpPr>
            <a:spLocks noGrp="1"/>
          </p:cNvSpPr>
          <p:nvPr>
            <p:ph idx="1"/>
          </p:nvPr>
        </p:nvSpPr>
        <p:spPr/>
        <p:txBody>
          <a:bodyPr>
            <a:normAutofit fontScale="92500" lnSpcReduction="10000"/>
          </a:bodyPr>
          <a:lstStyle/>
          <a:p>
            <a:pPr marL="0" indent="0">
              <a:buNone/>
            </a:pPr>
            <a:r>
              <a:rPr lang="nl-NL" b="0" i="1" dirty="0">
                <a:solidFill>
                  <a:srgbClr val="222233"/>
                </a:solidFill>
                <a:effectLst/>
              </a:rPr>
              <a:t>“Een </a:t>
            </a:r>
            <a:r>
              <a:rPr lang="nl-NL" b="0" i="1" dirty="0" err="1">
                <a:solidFill>
                  <a:srgbClr val="222233"/>
                </a:solidFill>
                <a:effectLst/>
              </a:rPr>
              <a:t>on-line</a:t>
            </a:r>
            <a:r>
              <a:rPr lang="nl-NL" b="0" i="1" dirty="0">
                <a:solidFill>
                  <a:srgbClr val="222233"/>
                </a:solidFill>
                <a:effectLst/>
              </a:rPr>
              <a:t> gemeenschap van gelijkgestemden.”</a:t>
            </a:r>
          </a:p>
          <a:p>
            <a:pPr marL="0" indent="0">
              <a:buNone/>
            </a:pPr>
            <a:endParaRPr lang="nl-NL" i="1" dirty="0">
              <a:solidFill>
                <a:srgbClr val="222233"/>
              </a:solidFill>
            </a:endParaRPr>
          </a:p>
          <a:p>
            <a:pPr marL="0" indent="0">
              <a:buNone/>
            </a:pPr>
            <a:r>
              <a:rPr lang="nl-NL" i="1" dirty="0"/>
              <a:t>“Een groep mensen met dezelfde interesse die hier actief met elkaar over praten. Zowel op een online platform als in real life.”</a:t>
            </a:r>
          </a:p>
          <a:p>
            <a:pPr marL="0" indent="0">
              <a:buNone/>
            </a:pPr>
            <a:endParaRPr lang="nl-NL" i="1" dirty="0"/>
          </a:p>
          <a:p>
            <a:pPr marL="0" indent="0">
              <a:buNone/>
            </a:pPr>
            <a:r>
              <a:rPr lang="nl-NL" i="1" dirty="0"/>
              <a:t>“Een gemeenschap op basis van de intrinsieke motivatie en behoefte van mensen om zichzelf te verbinden, ongeacht rol of relatie. Puur op wat men zelf en samen wil bereiken en doen.”</a:t>
            </a:r>
          </a:p>
          <a:p>
            <a:pPr marL="0" indent="0">
              <a:buNone/>
            </a:pPr>
            <a:endParaRPr lang="nl-NL" i="1" dirty="0"/>
          </a:p>
          <a:p>
            <a:pPr marL="0" indent="0">
              <a:buNone/>
            </a:pPr>
            <a:r>
              <a:rPr lang="nl-NL" i="1" dirty="0">
                <a:solidFill>
                  <a:srgbClr val="7030A0"/>
                </a:solidFill>
              </a:rPr>
              <a:t>“Een groep mensen die duurzame initiatieven starten, met een maatschappelijk belang, die goed zijn voor People, </a:t>
            </a:r>
            <a:r>
              <a:rPr lang="nl-NL" i="1" dirty="0" err="1">
                <a:solidFill>
                  <a:srgbClr val="7030A0"/>
                </a:solidFill>
              </a:rPr>
              <a:t>Planet</a:t>
            </a:r>
            <a:r>
              <a:rPr lang="nl-NL" i="1" dirty="0">
                <a:solidFill>
                  <a:srgbClr val="7030A0"/>
                </a:solidFill>
              </a:rPr>
              <a:t> en Profit.”​</a:t>
            </a:r>
          </a:p>
          <a:p>
            <a:pPr marL="0" indent="0">
              <a:buNone/>
            </a:pPr>
            <a:endParaRPr lang="nl-NL" i="1" dirty="0"/>
          </a:p>
          <a:p>
            <a:pPr marL="0" indent="0">
              <a:buNone/>
            </a:pPr>
            <a:endParaRPr lang="nl-NL" i="1" dirty="0"/>
          </a:p>
        </p:txBody>
      </p:sp>
    </p:spTree>
    <p:extLst>
      <p:ext uri="{BB962C8B-B14F-4D97-AF65-F5344CB8AC3E}">
        <p14:creationId xmlns:p14="http://schemas.microsoft.com/office/powerpoint/2010/main" val="1805162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D289D-B420-477F-8C97-0D7769DCEC8C}"/>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0B12A6C3-621C-4219-A4D2-8460000E31BF}"/>
              </a:ext>
            </a:extLst>
          </p:cNvPr>
          <p:cNvSpPr>
            <a:spLocks noGrp="1"/>
          </p:cNvSpPr>
          <p:nvPr>
            <p:ph idx="1"/>
          </p:nvPr>
        </p:nvSpPr>
        <p:spPr/>
        <p:txBody>
          <a:bodyPr/>
          <a:lstStyle/>
          <a:p>
            <a:pPr marL="0" indent="0">
              <a:buNone/>
            </a:pPr>
            <a:r>
              <a:rPr lang="nl-NL" dirty="0"/>
              <a:t>Van welke communities maak jij deel uit?</a:t>
            </a:r>
          </a:p>
          <a:p>
            <a:pPr marL="0" indent="0">
              <a:buNone/>
            </a:pPr>
            <a:endParaRPr lang="nl-NL" dirty="0"/>
          </a:p>
          <a:p>
            <a:pPr marL="0" indent="0">
              <a:buNone/>
            </a:pPr>
            <a:r>
              <a:rPr lang="nl-NL" dirty="0">
                <a:hlinkClick r:id="rId2"/>
              </a:rPr>
              <a:t>https://padlet.com/ADLVT/community1</a:t>
            </a:r>
            <a:r>
              <a:rPr lang="nl-NL" dirty="0"/>
              <a:t> </a:t>
            </a:r>
          </a:p>
          <a:p>
            <a:pPr marL="0" indent="0">
              <a:buNone/>
            </a:pPr>
            <a:endParaRPr lang="nl-NL" dirty="0"/>
          </a:p>
        </p:txBody>
      </p:sp>
      <p:pic>
        <p:nvPicPr>
          <p:cNvPr id="1026" name="Picture 2" descr="QR-code voor deze padlet">
            <a:extLst>
              <a:ext uri="{FF2B5EF4-FFF2-40B4-BE49-F238E27FC236}">
                <a16:creationId xmlns:a16="http://schemas.microsoft.com/office/drawing/2014/main" id="{AF6F0987-3DB0-4F75-AF9B-A65472184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2286794"/>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860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E5F74-2462-4A7C-BA56-EFC8C49106E2}"/>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72CAE362-AD5E-4D44-B25E-39B86BD4CDB1}"/>
              </a:ext>
            </a:extLst>
          </p:cNvPr>
          <p:cNvSpPr>
            <a:spLocks noGrp="1"/>
          </p:cNvSpPr>
          <p:nvPr>
            <p:ph idx="1"/>
          </p:nvPr>
        </p:nvSpPr>
        <p:spPr/>
        <p:txBody>
          <a:bodyPr/>
          <a:lstStyle/>
          <a:p>
            <a:pPr marL="0" indent="0">
              <a:buNone/>
            </a:pPr>
            <a:r>
              <a:rPr lang="nl-NL" dirty="0"/>
              <a:t>Wat is jouw rol in die community?</a:t>
            </a:r>
          </a:p>
        </p:txBody>
      </p:sp>
    </p:spTree>
    <p:extLst>
      <p:ext uri="{BB962C8B-B14F-4D97-AF65-F5344CB8AC3E}">
        <p14:creationId xmlns:p14="http://schemas.microsoft.com/office/powerpoint/2010/main" val="459285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E5F74-2462-4A7C-BA56-EFC8C49106E2}"/>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72CAE362-AD5E-4D44-B25E-39B86BD4CDB1}"/>
              </a:ext>
            </a:extLst>
          </p:cNvPr>
          <p:cNvSpPr>
            <a:spLocks noGrp="1"/>
          </p:cNvSpPr>
          <p:nvPr>
            <p:ph idx="1"/>
          </p:nvPr>
        </p:nvSpPr>
        <p:spPr/>
        <p:txBody>
          <a:bodyPr/>
          <a:lstStyle/>
          <a:p>
            <a:pPr marL="0" indent="0">
              <a:buNone/>
            </a:pPr>
            <a:r>
              <a:rPr lang="nl-NL" dirty="0"/>
              <a:t>Waarom maak je deel uit van deze community?</a:t>
            </a:r>
          </a:p>
        </p:txBody>
      </p:sp>
    </p:spTree>
    <p:extLst>
      <p:ext uri="{BB962C8B-B14F-4D97-AF65-F5344CB8AC3E}">
        <p14:creationId xmlns:p14="http://schemas.microsoft.com/office/powerpoint/2010/main" val="3232464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D32878-236E-49D7-9D39-93D2F40A36E6}"/>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1F716DC9-1EC3-4D70-B380-E34DE8C83372}"/>
              </a:ext>
            </a:extLst>
          </p:cNvPr>
          <p:cNvSpPr>
            <a:spLocks noGrp="1"/>
          </p:cNvSpPr>
          <p:nvPr>
            <p:ph idx="1"/>
          </p:nvPr>
        </p:nvSpPr>
        <p:spPr/>
        <p:txBody>
          <a:bodyPr/>
          <a:lstStyle/>
          <a:p>
            <a:pPr marL="0" indent="0">
              <a:buNone/>
            </a:pPr>
            <a:r>
              <a:rPr lang="nl-NL" dirty="0"/>
              <a:t>Van welke community maak je geen deel meer uit?</a:t>
            </a:r>
          </a:p>
          <a:p>
            <a:pPr marL="0" indent="0">
              <a:buNone/>
            </a:pPr>
            <a:endParaRPr lang="nl-NL" dirty="0"/>
          </a:p>
          <a:p>
            <a:pPr marL="0" indent="0">
              <a:buNone/>
            </a:pPr>
            <a:r>
              <a:rPr lang="nl-NL" dirty="0"/>
              <a:t>En waarom niet?</a:t>
            </a:r>
          </a:p>
        </p:txBody>
      </p:sp>
    </p:spTree>
    <p:extLst>
      <p:ext uri="{BB962C8B-B14F-4D97-AF65-F5344CB8AC3E}">
        <p14:creationId xmlns:p14="http://schemas.microsoft.com/office/powerpoint/2010/main" val="169172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06D75-8B4C-43A3-8F6D-F4183F960466}"/>
              </a:ext>
            </a:extLst>
          </p:cNvPr>
          <p:cNvSpPr>
            <a:spLocks noGrp="1"/>
          </p:cNvSpPr>
          <p:nvPr>
            <p:ph type="title"/>
          </p:nvPr>
        </p:nvSpPr>
        <p:spPr/>
        <p:txBody>
          <a:bodyPr/>
          <a:lstStyle/>
          <a:p>
            <a:r>
              <a:rPr lang="nl-NL" dirty="0"/>
              <a:t>Vrijetijd</a:t>
            </a:r>
          </a:p>
        </p:txBody>
      </p:sp>
      <p:sp>
        <p:nvSpPr>
          <p:cNvPr id="3" name="Tijdelijke aanduiding voor inhoud 2">
            <a:extLst>
              <a:ext uri="{FF2B5EF4-FFF2-40B4-BE49-F238E27FC236}">
                <a16:creationId xmlns:a16="http://schemas.microsoft.com/office/drawing/2014/main" id="{95AFF5FD-749C-4D0B-A3CD-AEC24C48C34D}"/>
              </a:ext>
            </a:extLst>
          </p:cNvPr>
          <p:cNvSpPr>
            <a:spLocks noGrp="1"/>
          </p:cNvSpPr>
          <p:nvPr>
            <p:ph idx="1"/>
          </p:nvPr>
        </p:nvSpPr>
        <p:spPr/>
        <p:txBody>
          <a:bodyPr/>
          <a:lstStyle/>
          <a:p>
            <a:pPr marL="0" indent="0">
              <a:buNone/>
            </a:pPr>
            <a:r>
              <a:rPr lang="nl-NL" dirty="0"/>
              <a:t>Welke community waar je deel van uit maakt zijn gericht op vrijetijd?</a:t>
            </a:r>
          </a:p>
        </p:txBody>
      </p:sp>
    </p:spTree>
    <p:extLst>
      <p:ext uri="{BB962C8B-B14F-4D97-AF65-F5344CB8AC3E}">
        <p14:creationId xmlns:p14="http://schemas.microsoft.com/office/powerpoint/2010/main" val="4028767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5A64AF-817B-46A9-BD24-6FCF32A8DBCB}"/>
              </a:ext>
            </a:extLst>
          </p:cNvPr>
          <p:cNvSpPr>
            <a:spLocks noGrp="1"/>
          </p:cNvSpPr>
          <p:nvPr>
            <p:ph type="title"/>
          </p:nvPr>
        </p:nvSpPr>
        <p:spPr/>
        <p:txBody>
          <a:bodyPr/>
          <a:lstStyle/>
          <a:p>
            <a:r>
              <a:rPr lang="nl-NL" dirty="0"/>
              <a:t>Vormen van communities</a:t>
            </a:r>
          </a:p>
        </p:txBody>
      </p:sp>
      <p:sp>
        <p:nvSpPr>
          <p:cNvPr id="5" name="Tijdelijke aanduiding voor inhoud 4">
            <a:extLst>
              <a:ext uri="{FF2B5EF4-FFF2-40B4-BE49-F238E27FC236}">
                <a16:creationId xmlns:a16="http://schemas.microsoft.com/office/drawing/2014/main" id="{BBC3E044-6E9F-4577-A7AB-CEF34781C9DE}"/>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491411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5A64AF-817B-46A9-BD24-6FCF32A8DBCB}"/>
              </a:ext>
            </a:extLst>
          </p:cNvPr>
          <p:cNvSpPr>
            <a:spLocks noGrp="1"/>
          </p:cNvSpPr>
          <p:nvPr>
            <p:ph type="title"/>
          </p:nvPr>
        </p:nvSpPr>
        <p:spPr/>
        <p:txBody>
          <a:bodyPr/>
          <a:lstStyle/>
          <a:p>
            <a:r>
              <a:rPr lang="nl-NL" dirty="0"/>
              <a:t>Vormen van communities</a:t>
            </a:r>
          </a:p>
        </p:txBody>
      </p:sp>
      <p:sp>
        <p:nvSpPr>
          <p:cNvPr id="3" name="Tijdelijke aanduiding voor inhoud 2">
            <a:extLst>
              <a:ext uri="{FF2B5EF4-FFF2-40B4-BE49-F238E27FC236}">
                <a16:creationId xmlns:a16="http://schemas.microsoft.com/office/drawing/2014/main" id="{2AB2E1DD-52E6-48F3-A031-1A3CAA1FBE47}"/>
              </a:ext>
            </a:extLst>
          </p:cNvPr>
          <p:cNvSpPr>
            <a:spLocks noGrp="1"/>
          </p:cNvSpPr>
          <p:nvPr>
            <p:ph idx="1"/>
          </p:nvPr>
        </p:nvSpPr>
        <p:spPr/>
        <p:txBody>
          <a:bodyPr/>
          <a:lstStyle/>
          <a:p>
            <a:r>
              <a:rPr lang="nl-NL" dirty="0"/>
              <a:t>Fysiek </a:t>
            </a:r>
          </a:p>
          <a:p>
            <a:r>
              <a:rPr lang="nl-NL" dirty="0"/>
              <a:t>Online</a:t>
            </a:r>
          </a:p>
          <a:p>
            <a:r>
              <a:rPr lang="nl-NL" dirty="0"/>
              <a:t>Online en fysiek</a:t>
            </a:r>
          </a:p>
          <a:p>
            <a:r>
              <a:rPr lang="nl-NL" dirty="0"/>
              <a:t>Vanuit passie (intrinsiek)</a:t>
            </a:r>
          </a:p>
          <a:p>
            <a:r>
              <a:rPr lang="nl-NL" dirty="0"/>
              <a:t>Wat het oplevert (extrinsiek)</a:t>
            </a:r>
          </a:p>
          <a:p>
            <a:r>
              <a:rPr lang="nl-NL" dirty="0"/>
              <a:t>Kan je tijdelijk deel uit maken van een community?</a:t>
            </a:r>
          </a:p>
        </p:txBody>
      </p:sp>
    </p:spTree>
    <p:extLst>
      <p:ext uri="{BB962C8B-B14F-4D97-AF65-F5344CB8AC3E}">
        <p14:creationId xmlns:p14="http://schemas.microsoft.com/office/powerpoint/2010/main" val="4154628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ED9CA-93C1-468E-9263-68E38828B4F6}"/>
              </a:ext>
            </a:extLst>
          </p:cNvPr>
          <p:cNvSpPr>
            <a:spLocks noGrp="1"/>
          </p:cNvSpPr>
          <p:nvPr>
            <p:ph type="title"/>
          </p:nvPr>
        </p:nvSpPr>
        <p:spPr>
          <a:xfrm>
            <a:off x="524741" y="620392"/>
            <a:ext cx="3808268" cy="5504688"/>
          </a:xfrm>
        </p:spPr>
        <p:txBody>
          <a:bodyPr>
            <a:normAutofit/>
          </a:bodyPr>
          <a:lstStyle/>
          <a:p>
            <a:r>
              <a:rPr lang="nl-NL" sz="5100">
                <a:solidFill>
                  <a:schemeClr val="accent5"/>
                </a:solidFill>
              </a:rPr>
              <a:t>Wat is de reden dat communities bestaan?</a:t>
            </a:r>
          </a:p>
        </p:txBody>
      </p:sp>
    </p:spTree>
    <p:extLst>
      <p:ext uri="{BB962C8B-B14F-4D97-AF65-F5344CB8AC3E}">
        <p14:creationId xmlns:p14="http://schemas.microsoft.com/office/powerpoint/2010/main" val="3389482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ED9CA-93C1-468E-9263-68E38828B4F6}"/>
              </a:ext>
            </a:extLst>
          </p:cNvPr>
          <p:cNvSpPr>
            <a:spLocks noGrp="1"/>
          </p:cNvSpPr>
          <p:nvPr>
            <p:ph type="title"/>
          </p:nvPr>
        </p:nvSpPr>
        <p:spPr>
          <a:xfrm>
            <a:off x="524741" y="620392"/>
            <a:ext cx="3808268" cy="5504688"/>
          </a:xfrm>
        </p:spPr>
        <p:txBody>
          <a:bodyPr>
            <a:normAutofit/>
          </a:bodyPr>
          <a:lstStyle/>
          <a:p>
            <a:r>
              <a:rPr lang="nl-NL" sz="5100">
                <a:solidFill>
                  <a:schemeClr val="accent5"/>
                </a:solidFill>
              </a:rPr>
              <a:t>Wat is de reden dat communities bestaan?</a:t>
            </a:r>
          </a:p>
        </p:txBody>
      </p:sp>
      <p:graphicFrame>
        <p:nvGraphicFramePr>
          <p:cNvPr id="5" name="Tijdelijke aanduiding voor inhoud 2">
            <a:extLst>
              <a:ext uri="{FF2B5EF4-FFF2-40B4-BE49-F238E27FC236}">
                <a16:creationId xmlns:a16="http://schemas.microsoft.com/office/drawing/2014/main" id="{ABE65DEC-2F97-4598-B129-AC47CD3AAEA3}"/>
              </a:ext>
            </a:extLst>
          </p:cNvPr>
          <p:cNvGraphicFramePr>
            <a:graphicFrameLocks noGrp="1"/>
          </p:cNvGraphicFramePr>
          <p:nvPr>
            <p:ph idx="1"/>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6896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a:cs typeface="Arial"/>
              </a:rPr>
              <a:t>Les 1 – Eventmanagement voor communities </a:t>
            </a:r>
            <a:endParaRPr lang="nl-NL" sz="4400" dirty="0">
              <a:solidFill>
                <a:srgbClr val="B8A1FF"/>
              </a:solidFill>
              <a:latin typeface="Arial"/>
              <a:cs typeface="Arial"/>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a:solidFill>
                  <a:srgbClr val="000644"/>
                </a:solidFill>
                <a:latin typeface="Arial" panose="020B0604020202020204" pitchFamily="34" charset="0"/>
                <a:cs typeface="Arial" panose="020B0604020202020204" pitchFamily="34" charset="0"/>
              </a:rPr>
              <a:t>Specialisatie Vrijetijd</a:t>
            </a:r>
          </a:p>
          <a:p>
            <a:pPr marL="0" indent="0">
              <a:buNone/>
            </a:pPr>
            <a:endParaRPr lang="nl-NL" sz="1200" b="1">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407899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a:cs typeface="Arial"/>
              </a:rPr>
              <a:t>Begrippen</a:t>
            </a:r>
          </a:p>
          <a:p>
            <a:pPr>
              <a:buFont typeface="Wingdings" panose="05000000000000000000" pitchFamily="2" charset="2"/>
              <a:buChar char="ü"/>
            </a:pPr>
            <a:r>
              <a:rPr lang="nl-NL" sz="1800" dirty="0">
                <a:latin typeface="Arial"/>
                <a:cs typeface="Arial"/>
              </a:rPr>
              <a:t>Community</a:t>
            </a:r>
          </a:p>
          <a:p>
            <a:pPr>
              <a:buFont typeface="Wingdings" panose="05000000000000000000" pitchFamily="2" charset="2"/>
              <a:buChar char="ü"/>
            </a:pPr>
            <a:r>
              <a:rPr lang="nl-NL" sz="1800" dirty="0">
                <a:latin typeface="Arial"/>
                <a:cs typeface="Arial"/>
              </a:rPr>
              <a:t>Eventmanagement</a:t>
            </a:r>
          </a:p>
          <a:p>
            <a:pPr>
              <a:buFont typeface="Wingdings" panose="05000000000000000000" pitchFamily="2" charset="2"/>
              <a:buChar char="ü"/>
            </a:pPr>
            <a:r>
              <a:rPr lang="nl-NL" sz="1800" dirty="0">
                <a:latin typeface="Arial"/>
                <a:cs typeface="Arial"/>
              </a:rPr>
              <a:t>Doelgroep bepaling</a:t>
            </a: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123563009"/>
              </p:ext>
            </p:extLst>
          </p:nvPr>
        </p:nvGraphicFramePr>
        <p:xfrm>
          <a:off x="2032961" y="6161520"/>
          <a:ext cx="7409013"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688594">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tx1"/>
                          </a:solidFill>
                        </a:rPr>
                        <a:t>Week 1</a:t>
                      </a:r>
                      <a:endParaRPr lang="nl-NL" sz="1200" b="1" kern="1200" dirty="0">
                        <a:solidFill>
                          <a:schemeClr val="tx1"/>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72477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6B1060-59FB-4F74-8D53-2D6FE38F8B62}"/>
              </a:ext>
            </a:extLst>
          </p:cNvPr>
          <p:cNvSpPr>
            <a:spLocks noGrp="1"/>
          </p:cNvSpPr>
          <p:nvPr>
            <p:ph type="title"/>
          </p:nvPr>
        </p:nvSpPr>
        <p:spPr/>
        <p:txBody>
          <a:bodyPr/>
          <a:lstStyle/>
          <a:p>
            <a:r>
              <a:rPr lang="nl-NL" dirty="0"/>
              <a:t>Hoe start je een community?</a:t>
            </a:r>
          </a:p>
        </p:txBody>
      </p:sp>
      <p:sp>
        <p:nvSpPr>
          <p:cNvPr id="3" name="Tijdelijke aanduiding voor inhoud 2">
            <a:extLst>
              <a:ext uri="{FF2B5EF4-FFF2-40B4-BE49-F238E27FC236}">
                <a16:creationId xmlns:a16="http://schemas.microsoft.com/office/drawing/2014/main" id="{416521DE-1F85-4848-8C2A-DABA8EAB58A4}"/>
              </a:ext>
            </a:extLst>
          </p:cNvPr>
          <p:cNvSpPr>
            <a:spLocks noGrp="1"/>
          </p:cNvSpPr>
          <p:nvPr>
            <p:ph idx="1"/>
          </p:nvPr>
        </p:nvSpPr>
        <p:spPr/>
        <p:txBody>
          <a:bodyPr/>
          <a:lstStyle/>
          <a:p>
            <a:pPr marL="0" indent="0">
              <a:buNone/>
            </a:pPr>
            <a:r>
              <a:rPr lang="nl-NL" dirty="0"/>
              <a:t>Lees</a:t>
            </a:r>
          </a:p>
          <a:p>
            <a:pPr marL="0" indent="0">
              <a:buNone/>
            </a:pPr>
            <a:endParaRPr lang="nl-NL" dirty="0">
              <a:hlinkClick r:id="rId2"/>
            </a:endParaRPr>
          </a:p>
          <a:p>
            <a:pPr marL="0" indent="0">
              <a:buNone/>
            </a:pPr>
            <a:r>
              <a:rPr lang="nl-NL" dirty="0">
                <a:hlinkClick r:id="rId2"/>
              </a:rPr>
              <a:t>Zo start je een community die niet sneuvelt – </a:t>
            </a:r>
            <a:r>
              <a:rPr lang="nl-NL" dirty="0" err="1">
                <a:hlinkClick r:id="rId2"/>
              </a:rPr>
              <a:t>Frankwatching</a:t>
            </a:r>
            <a:endParaRPr lang="nl-NL" dirty="0"/>
          </a:p>
          <a:p>
            <a:pPr marL="0" indent="0">
              <a:buNone/>
            </a:pPr>
            <a:endParaRPr lang="nl-NL" dirty="0"/>
          </a:p>
          <a:p>
            <a:pPr marL="0" indent="0">
              <a:buNone/>
            </a:pPr>
            <a:endParaRPr lang="nl-NL" dirty="0"/>
          </a:p>
        </p:txBody>
      </p:sp>
      <p:pic>
        <p:nvPicPr>
          <p:cNvPr id="2050" name="Picture 2" descr="Screenshot van problemen met het inloggen in Mijn Eneco.">
            <a:extLst>
              <a:ext uri="{FF2B5EF4-FFF2-40B4-BE49-F238E27FC236}">
                <a16:creationId xmlns:a16="http://schemas.microsoft.com/office/drawing/2014/main" id="{7FB743C1-40FB-4F39-8A5E-FB3AF586A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3704813"/>
            <a:ext cx="3452813" cy="21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408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6B1060-59FB-4F74-8D53-2D6FE38F8B62}"/>
              </a:ext>
            </a:extLst>
          </p:cNvPr>
          <p:cNvSpPr>
            <a:spLocks noGrp="1"/>
          </p:cNvSpPr>
          <p:nvPr>
            <p:ph type="title"/>
          </p:nvPr>
        </p:nvSpPr>
        <p:spPr/>
        <p:txBody>
          <a:bodyPr/>
          <a:lstStyle/>
          <a:p>
            <a:r>
              <a:rPr lang="nl-NL" dirty="0"/>
              <a:t>Hoe bouw je een community?</a:t>
            </a:r>
          </a:p>
        </p:txBody>
      </p:sp>
      <p:sp>
        <p:nvSpPr>
          <p:cNvPr id="3" name="Tijdelijke aanduiding voor inhoud 2">
            <a:extLst>
              <a:ext uri="{FF2B5EF4-FFF2-40B4-BE49-F238E27FC236}">
                <a16:creationId xmlns:a16="http://schemas.microsoft.com/office/drawing/2014/main" id="{416521DE-1F85-4848-8C2A-DABA8EAB58A4}"/>
              </a:ext>
            </a:extLst>
          </p:cNvPr>
          <p:cNvSpPr>
            <a:spLocks noGrp="1"/>
          </p:cNvSpPr>
          <p:nvPr>
            <p:ph idx="1"/>
          </p:nvPr>
        </p:nvSpPr>
        <p:spPr/>
        <p:txBody>
          <a:bodyPr/>
          <a:lstStyle/>
          <a:p>
            <a:pPr marL="0" indent="0">
              <a:buNone/>
            </a:pPr>
            <a:r>
              <a:rPr lang="nl-NL" dirty="0"/>
              <a:t>Lees</a:t>
            </a:r>
          </a:p>
          <a:p>
            <a:pPr marL="0" indent="0">
              <a:buNone/>
            </a:pPr>
            <a:endParaRPr lang="nl-NL" dirty="0">
              <a:hlinkClick r:id="rId2"/>
            </a:endParaRPr>
          </a:p>
          <a:p>
            <a:pPr marL="0" indent="0">
              <a:buNone/>
            </a:pPr>
            <a:r>
              <a:rPr lang="nl-NL" dirty="0">
                <a:hlinkClick r:id="rId3"/>
              </a:rPr>
              <a:t>Community Building: waarom het belangrijk is en hoe het werkt — Ace </a:t>
            </a:r>
            <a:r>
              <a:rPr lang="nl-NL" dirty="0" err="1">
                <a:hlinkClick r:id="rId3"/>
              </a:rPr>
              <a:t>Creations</a:t>
            </a:r>
            <a:r>
              <a:rPr lang="nl-NL" dirty="0">
                <a:hlinkClick r:id="rId3"/>
              </a:rPr>
              <a:t>: het marketingbureau voor impactvolle &amp; aansprekende merkactivatie</a:t>
            </a:r>
            <a:endParaRPr lang="nl-NL" dirty="0"/>
          </a:p>
        </p:txBody>
      </p:sp>
    </p:spTree>
    <p:extLst>
      <p:ext uri="{BB962C8B-B14F-4D97-AF65-F5344CB8AC3E}">
        <p14:creationId xmlns:p14="http://schemas.microsoft.com/office/powerpoint/2010/main" val="762261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5" name="Rectangle 14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6" name="Freeform: Shape 14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7" name="Rectangle 15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8" name="Rectangle 15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9" name="Freeform: Shape 15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7" name="Isosceles Triangle 15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Isosceles Triangle 15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6" name="Picture 14" descr="Paardrijclub - PV ABN AMRO (powered by e-captain.nl)">
            <a:extLst>
              <a:ext uri="{FF2B5EF4-FFF2-40B4-BE49-F238E27FC236}">
                <a16:creationId xmlns:a16="http://schemas.microsoft.com/office/drawing/2014/main" id="{6FAD27ED-6B82-4778-A571-A8786EBA6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669925"/>
            <a:ext cx="3798888" cy="1876425"/>
          </a:xfrm>
          <a:prstGeom prst="rect">
            <a:avLst/>
          </a:prstGeom>
          <a:extLst>
            <a:ext uri="{909E8E84-426E-40DD-AFC4-6F175D3DCCD1}">
              <a14:hiddenFill xmlns:a14="http://schemas.microsoft.com/office/drawing/2010/main">
                <a:solidFill>
                  <a:srgbClr val="FFFFFF"/>
                </a:solidFill>
              </a14:hiddenFill>
            </a:ext>
          </a:extLst>
        </p:spPr>
      </p:pic>
      <p:pic>
        <p:nvPicPr>
          <p:cNvPr id="3074" name="Picture 2" descr="Burgemeesters: carnaval niet te verbieden met horeca open - Misset Horeca">
            <a:extLst>
              <a:ext uri="{FF2B5EF4-FFF2-40B4-BE49-F238E27FC236}">
                <a16:creationId xmlns:a16="http://schemas.microsoft.com/office/drawing/2014/main" id="{9772F965-0C03-4BE0-9C56-B38B7667720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16438" y="669925"/>
            <a:ext cx="3481388" cy="1876425"/>
          </a:xfrm>
          <a:prstGeom prst="rect">
            <a:avLst/>
          </a:prstGeom>
          <a:extLst>
            <a:ext uri="{909E8E84-426E-40DD-AFC4-6F175D3DCCD1}">
              <a14:hiddenFill xmlns:a14="http://schemas.microsoft.com/office/drawing/2010/main">
                <a:solidFill>
                  <a:srgbClr val="FFFFFF"/>
                </a:solidFill>
              </a14:hiddenFill>
            </a:ext>
          </a:extLst>
        </p:spPr>
      </p:pic>
      <p:pic>
        <p:nvPicPr>
          <p:cNvPr id="3080" name="Picture 8" descr="5 cafés in Delft waar je een potje kunt darten - indebuurt Delft">
            <a:extLst>
              <a:ext uri="{FF2B5EF4-FFF2-40B4-BE49-F238E27FC236}">
                <a16:creationId xmlns:a16="http://schemas.microsoft.com/office/drawing/2014/main" id="{EB305285-0802-4049-B3FF-BC5AB2499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0850" y="669925"/>
            <a:ext cx="3476625" cy="1876425"/>
          </a:xfrm>
          <a:prstGeom prst="rect">
            <a:avLst/>
          </a:prstGeom>
          <a:extLst>
            <a:ext uri="{909E8E84-426E-40DD-AFC4-6F175D3DCCD1}">
              <a14:hiddenFill xmlns:a14="http://schemas.microsoft.com/office/drawing/2010/main">
                <a:solidFill>
                  <a:srgbClr val="FFFFFF"/>
                </a:solidFill>
              </a14:hiddenFill>
            </a:ext>
          </a:extLst>
        </p:spPr>
      </p:pic>
      <p:pic>
        <p:nvPicPr>
          <p:cNvPr id="3076" name="Picture 4" descr="Politie staat paraat: Nederlandse hooligans staan Ántwerp-fans bij in  Duitsland' | VoetbalPrimeur.nl">
            <a:extLst>
              <a:ext uri="{FF2B5EF4-FFF2-40B4-BE49-F238E27FC236}">
                <a16:creationId xmlns:a16="http://schemas.microsoft.com/office/drawing/2014/main" id="{C6C74A45-11FC-4C8F-901E-B7BE5F1044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2620963"/>
            <a:ext cx="4302125" cy="2119313"/>
          </a:xfrm>
          <a:prstGeom prst="rect">
            <a:avLst/>
          </a:prstGeom>
          <a:extLst>
            <a:ext uri="{909E8E84-426E-40DD-AFC4-6F175D3DCCD1}">
              <a14:hiddenFill xmlns:a14="http://schemas.microsoft.com/office/drawing/2010/main">
                <a:solidFill>
                  <a:srgbClr val="FFFFFF"/>
                </a:solidFill>
              </a14:hiddenFill>
            </a:ext>
          </a:extLst>
        </p:spPr>
      </p:pic>
      <p:pic>
        <p:nvPicPr>
          <p:cNvPr id="3082" name="Picture 10" descr="LocHal Tilburg | LocHal">
            <a:extLst>
              <a:ext uri="{FF2B5EF4-FFF2-40B4-BE49-F238E27FC236}">
                <a16:creationId xmlns:a16="http://schemas.microsoft.com/office/drawing/2014/main" id="{92B05EDC-B765-43DC-9030-6EA2E80C63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4814888"/>
            <a:ext cx="2108200" cy="1371600"/>
          </a:xfrm>
          <a:prstGeom prst="rect">
            <a:avLst/>
          </a:prstGeom>
          <a:extLst>
            <a:ext uri="{909E8E84-426E-40DD-AFC4-6F175D3DCCD1}">
              <a14:hiddenFill xmlns:a14="http://schemas.microsoft.com/office/drawing/2010/main">
                <a:solidFill>
                  <a:srgbClr val="FFFFFF"/>
                </a:solidFill>
              </a14:hiddenFill>
            </a:ext>
          </a:extLst>
        </p:spPr>
      </p:pic>
      <p:pic>
        <p:nvPicPr>
          <p:cNvPr id="3078" name="Picture 6" descr="Voetbalstadion-Zingen: eensgezind en fanatiek voetballiedjes zingen">
            <a:extLst>
              <a:ext uri="{FF2B5EF4-FFF2-40B4-BE49-F238E27FC236}">
                <a16:creationId xmlns:a16="http://schemas.microsoft.com/office/drawing/2014/main" id="{04F5BB3E-4C33-4A12-B321-8E40D46212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5750" y="4814888"/>
            <a:ext cx="2119313" cy="1371600"/>
          </a:xfrm>
          <a:prstGeom prst="rect">
            <a:avLst/>
          </a:prstGeom>
          <a:extLst>
            <a:ext uri="{909E8E84-426E-40DD-AFC4-6F175D3DCCD1}">
              <a14:hiddenFill xmlns:a14="http://schemas.microsoft.com/office/drawing/2010/main">
                <a:solidFill>
                  <a:srgbClr val="FFFFFF"/>
                </a:solidFill>
              </a14:hiddenFill>
            </a:ext>
          </a:extLst>
        </p:spPr>
      </p:pic>
      <p:pic>
        <p:nvPicPr>
          <p:cNvPr id="3084" name="Picture 12" descr="Nog geen duidelijkheid over doorgang Solar Weekend Festival | 1Limburg |  Nieuws en sport uit Limburg">
            <a:extLst>
              <a:ext uri="{FF2B5EF4-FFF2-40B4-BE49-F238E27FC236}">
                <a16:creationId xmlns:a16="http://schemas.microsoft.com/office/drawing/2014/main" id="{CDD61716-AD85-42C2-ACD8-F24803E471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1263" y="2620963"/>
            <a:ext cx="6527800" cy="356552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390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10BF3D-E5DD-45CC-AE4B-4B9EA1F6FCB6}"/>
              </a:ext>
            </a:extLst>
          </p:cNvPr>
          <p:cNvSpPr>
            <a:spLocks noGrp="1"/>
          </p:cNvSpPr>
          <p:nvPr>
            <p:ph type="title"/>
          </p:nvPr>
        </p:nvSpPr>
        <p:spPr/>
        <p:txBody>
          <a:bodyPr/>
          <a:lstStyle/>
          <a:p>
            <a:r>
              <a:rPr lang="nl-NL" dirty="0"/>
              <a:t>Storytelling en community</a:t>
            </a:r>
          </a:p>
        </p:txBody>
      </p:sp>
      <p:sp>
        <p:nvSpPr>
          <p:cNvPr id="3" name="Tijdelijke aanduiding voor inhoud 2">
            <a:extLst>
              <a:ext uri="{FF2B5EF4-FFF2-40B4-BE49-F238E27FC236}">
                <a16:creationId xmlns:a16="http://schemas.microsoft.com/office/drawing/2014/main" id="{676C6702-B6C0-4302-B5EB-C1AFFF03416E}"/>
              </a:ext>
            </a:extLst>
          </p:cNvPr>
          <p:cNvSpPr>
            <a:spLocks noGrp="1"/>
          </p:cNvSpPr>
          <p:nvPr>
            <p:ph idx="1"/>
          </p:nvPr>
        </p:nvSpPr>
        <p:spPr/>
        <p:txBody>
          <a:bodyPr/>
          <a:lstStyle/>
          <a:p>
            <a:pPr marL="0" indent="0">
              <a:buNone/>
            </a:pPr>
            <a:r>
              <a:rPr lang="nl-NL" dirty="0"/>
              <a:t>Lees</a:t>
            </a:r>
          </a:p>
          <a:p>
            <a:pPr marL="0" indent="0">
              <a:buNone/>
            </a:pPr>
            <a:endParaRPr lang="nl-NL" dirty="0"/>
          </a:p>
          <a:p>
            <a:pPr marL="0" indent="0">
              <a:buNone/>
            </a:pPr>
            <a:r>
              <a:rPr lang="nl-NL" dirty="0">
                <a:hlinkClick r:id="rId2"/>
              </a:rPr>
              <a:t>Het effect van storytelling op de emotionele binding tussen de doelgroep en je merk — Ace </a:t>
            </a:r>
            <a:r>
              <a:rPr lang="nl-NL" dirty="0" err="1">
                <a:hlinkClick r:id="rId2"/>
              </a:rPr>
              <a:t>Creations</a:t>
            </a:r>
            <a:r>
              <a:rPr lang="nl-NL" dirty="0">
                <a:hlinkClick r:id="rId2"/>
              </a:rPr>
              <a:t>: het marketingbureau voor impactvolle &amp; aansprekende merkactivatie</a:t>
            </a:r>
            <a:endParaRPr lang="nl-NL" dirty="0"/>
          </a:p>
        </p:txBody>
      </p:sp>
    </p:spTree>
    <p:extLst>
      <p:ext uri="{BB962C8B-B14F-4D97-AF65-F5344CB8AC3E}">
        <p14:creationId xmlns:p14="http://schemas.microsoft.com/office/powerpoint/2010/main" val="228463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C143E-6BDD-4D25-A1E9-82A23A61F1D0}"/>
              </a:ext>
            </a:extLst>
          </p:cNvPr>
          <p:cNvSpPr>
            <a:spLocks noGrp="1"/>
          </p:cNvSpPr>
          <p:nvPr>
            <p:ph type="title"/>
          </p:nvPr>
        </p:nvSpPr>
        <p:spPr/>
        <p:txBody>
          <a:bodyPr/>
          <a:lstStyle/>
          <a:p>
            <a:r>
              <a:rPr lang="nl-NL" dirty="0">
                <a:solidFill>
                  <a:srgbClr val="7030A0"/>
                </a:solidFill>
              </a:rPr>
              <a:t>Kan je de baas zijn over een community?</a:t>
            </a:r>
          </a:p>
        </p:txBody>
      </p:sp>
      <p:sp>
        <p:nvSpPr>
          <p:cNvPr id="5" name="Tijdelijke aanduiding voor inhoud 4">
            <a:extLst>
              <a:ext uri="{FF2B5EF4-FFF2-40B4-BE49-F238E27FC236}">
                <a16:creationId xmlns:a16="http://schemas.microsoft.com/office/drawing/2014/main" id="{C4DA937B-5EAF-4280-8FF2-12AE6E5A894C}"/>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163252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C143E-6BDD-4D25-A1E9-82A23A61F1D0}"/>
              </a:ext>
            </a:extLst>
          </p:cNvPr>
          <p:cNvSpPr>
            <a:spLocks noGrp="1"/>
          </p:cNvSpPr>
          <p:nvPr>
            <p:ph type="title"/>
          </p:nvPr>
        </p:nvSpPr>
        <p:spPr/>
        <p:txBody>
          <a:bodyPr/>
          <a:lstStyle/>
          <a:p>
            <a:r>
              <a:rPr lang="nl-NL" dirty="0">
                <a:solidFill>
                  <a:srgbClr val="7030A0"/>
                </a:solidFill>
              </a:rPr>
              <a:t>Kan je de baas zijn over een community?</a:t>
            </a:r>
          </a:p>
        </p:txBody>
      </p:sp>
      <p:sp>
        <p:nvSpPr>
          <p:cNvPr id="3" name="Tijdelijke aanduiding voor inhoud 2">
            <a:extLst>
              <a:ext uri="{FF2B5EF4-FFF2-40B4-BE49-F238E27FC236}">
                <a16:creationId xmlns:a16="http://schemas.microsoft.com/office/drawing/2014/main" id="{42DC40A4-79CE-4372-A58A-BB3C2F2F0FDE}"/>
              </a:ext>
            </a:extLst>
          </p:cNvPr>
          <p:cNvSpPr>
            <a:spLocks noGrp="1"/>
          </p:cNvSpPr>
          <p:nvPr>
            <p:ph idx="1"/>
          </p:nvPr>
        </p:nvSpPr>
        <p:spPr/>
        <p:txBody>
          <a:bodyPr/>
          <a:lstStyle/>
          <a:p>
            <a:r>
              <a:rPr lang="nl-NL" dirty="0"/>
              <a:t>Nee. Want?</a:t>
            </a:r>
          </a:p>
          <a:p>
            <a:endParaRPr lang="nl-NL" dirty="0"/>
          </a:p>
          <a:p>
            <a:r>
              <a:rPr lang="nl-NL" dirty="0"/>
              <a:t>Je kan wel de regisseur zijn van een community.</a:t>
            </a:r>
          </a:p>
          <a:p>
            <a:endParaRPr lang="nl-NL" dirty="0"/>
          </a:p>
          <a:p>
            <a:r>
              <a:rPr lang="nl-NL" dirty="0"/>
              <a:t>Regisseur Duurzame Leefomgeving?</a:t>
            </a:r>
          </a:p>
          <a:p>
            <a:endParaRPr lang="nl-NL" dirty="0"/>
          </a:p>
          <a:p>
            <a:r>
              <a:rPr lang="nl-NL" dirty="0"/>
              <a:t>Kan je geld verdienen door deel uit te maken van een community?</a:t>
            </a:r>
          </a:p>
        </p:txBody>
      </p:sp>
    </p:spTree>
    <p:extLst>
      <p:ext uri="{BB962C8B-B14F-4D97-AF65-F5344CB8AC3E}">
        <p14:creationId xmlns:p14="http://schemas.microsoft.com/office/powerpoint/2010/main" val="82623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C143E-6BDD-4D25-A1E9-82A23A61F1D0}"/>
              </a:ext>
            </a:extLst>
          </p:cNvPr>
          <p:cNvSpPr>
            <a:spLocks noGrp="1"/>
          </p:cNvSpPr>
          <p:nvPr>
            <p:ph type="title"/>
          </p:nvPr>
        </p:nvSpPr>
        <p:spPr/>
        <p:txBody>
          <a:bodyPr/>
          <a:lstStyle/>
          <a:p>
            <a:r>
              <a:rPr lang="nl-NL" dirty="0"/>
              <a:t>Maak je deel uit van een community als je een evenement bezoekt?</a:t>
            </a:r>
          </a:p>
        </p:txBody>
      </p:sp>
      <p:sp>
        <p:nvSpPr>
          <p:cNvPr id="3" name="Tijdelijke aanduiding voor inhoud 2">
            <a:extLst>
              <a:ext uri="{FF2B5EF4-FFF2-40B4-BE49-F238E27FC236}">
                <a16:creationId xmlns:a16="http://schemas.microsoft.com/office/drawing/2014/main" id="{42DC40A4-79CE-4372-A58A-BB3C2F2F0FDE}"/>
              </a:ext>
            </a:extLst>
          </p:cNvPr>
          <p:cNvSpPr>
            <a:spLocks noGrp="1"/>
          </p:cNvSpPr>
          <p:nvPr>
            <p:ph idx="1"/>
          </p:nvPr>
        </p:nvSpPr>
        <p:spPr/>
        <p:txBody>
          <a:bodyPr/>
          <a:lstStyle/>
          <a:p>
            <a:r>
              <a:rPr lang="nl-NL" dirty="0"/>
              <a:t>Ja…</a:t>
            </a:r>
          </a:p>
          <a:p>
            <a:r>
              <a:rPr lang="nl-NL" dirty="0"/>
              <a:t>Nee…</a:t>
            </a:r>
          </a:p>
          <a:p>
            <a:r>
              <a:rPr lang="nl-NL" dirty="0"/>
              <a:t>Ligt er aan…</a:t>
            </a:r>
          </a:p>
          <a:p>
            <a:r>
              <a:rPr lang="nl-NL" dirty="0"/>
              <a:t>Want…</a:t>
            </a:r>
          </a:p>
        </p:txBody>
      </p:sp>
    </p:spTree>
    <p:extLst>
      <p:ext uri="{BB962C8B-B14F-4D97-AF65-F5344CB8AC3E}">
        <p14:creationId xmlns:p14="http://schemas.microsoft.com/office/powerpoint/2010/main" val="1088099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A4DC7-ABBF-46DC-BA8D-4C2606CC106E}"/>
              </a:ext>
            </a:extLst>
          </p:cNvPr>
          <p:cNvSpPr>
            <a:spLocks noGrp="1"/>
          </p:cNvSpPr>
          <p:nvPr>
            <p:ph type="title"/>
          </p:nvPr>
        </p:nvSpPr>
        <p:spPr/>
        <p:txBody>
          <a:bodyPr/>
          <a:lstStyle/>
          <a:p>
            <a:r>
              <a:rPr lang="nl-NL" dirty="0">
                <a:solidFill>
                  <a:srgbClr val="7030A0"/>
                </a:solidFill>
              </a:rPr>
              <a:t>Functie: Community Manager</a:t>
            </a:r>
          </a:p>
        </p:txBody>
      </p:sp>
      <p:sp>
        <p:nvSpPr>
          <p:cNvPr id="3" name="Tijdelijke aanduiding voor inhoud 2">
            <a:extLst>
              <a:ext uri="{FF2B5EF4-FFF2-40B4-BE49-F238E27FC236}">
                <a16:creationId xmlns:a16="http://schemas.microsoft.com/office/drawing/2014/main" id="{339213F7-F952-4A1E-9CDB-B8B6689787E0}"/>
              </a:ext>
            </a:extLst>
          </p:cNvPr>
          <p:cNvSpPr>
            <a:spLocks noGrp="1"/>
          </p:cNvSpPr>
          <p:nvPr>
            <p:ph idx="1"/>
          </p:nvPr>
        </p:nvSpPr>
        <p:spPr/>
        <p:txBody>
          <a:bodyPr>
            <a:normAutofit/>
          </a:bodyPr>
          <a:lstStyle/>
          <a:p>
            <a:pPr marL="0" indent="0">
              <a:buNone/>
            </a:pPr>
            <a:r>
              <a:rPr lang="nl-NL" dirty="0"/>
              <a:t>Wat doe je dan?</a:t>
            </a:r>
          </a:p>
          <a:p>
            <a:pPr>
              <a:spcBef>
                <a:spcPts val="0"/>
              </a:spcBef>
            </a:pPr>
            <a:r>
              <a:rPr lang="nl-NL" sz="2100" dirty="0"/>
              <a:t>het beheer van de social media accounts van een organisatie</a:t>
            </a:r>
          </a:p>
          <a:p>
            <a:pPr>
              <a:spcBef>
                <a:spcPts val="0"/>
              </a:spcBef>
            </a:pPr>
            <a:r>
              <a:rPr lang="nl-NL" sz="2100" dirty="0"/>
              <a:t>de creatie van content voor deze social media accounts</a:t>
            </a:r>
          </a:p>
          <a:p>
            <a:pPr>
              <a:spcBef>
                <a:spcPts val="0"/>
              </a:spcBef>
            </a:pPr>
            <a:r>
              <a:rPr lang="nl-NL" sz="2100" dirty="0"/>
              <a:t>het beantwoorden van vragen of reageren op berichten die via social media binnenkomen</a:t>
            </a:r>
          </a:p>
          <a:p>
            <a:pPr>
              <a:spcBef>
                <a:spcPts val="0"/>
              </a:spcBef>
            </a:pPr>
            <a:r>
              <a:rPr lang="nl-NL" sz="2100" dirty="0"/>
              <a:t>het opstellen van een strategie en richtlijnen voor het gebruik van social media</a:t>
            </a:r>
          </a:p>
          <a:p>
            <a:pPr>
              <a:spcBef>
                <a:spcPts val="0"/>
              </a:spcBef>
            </a:pPr>
            <a:r>
              <a:rPr lang="nl-NL" sz="2100" dirty="0"/>
              <a:t>het bijhouden van veel gestelde vragen en klachten en deze doorgeven aan de afdeling klantenservice</a:t>
            </a:r>
          </a:p>
          <a:p>
            <a:pPr>
              <a:spcBef>
                <a:spcPts val="0"/>
              </a:spcBef>
            </a:pPr>
            <a:r>
              <a:rPr lang="nl-NL" sz="2100" dirty="0"/>
              <a:t>het bijhouden van reacties van volgers</a:t>
            </a:r>
          </a:p>
          <a:p>
            <a:pPr>
              <a:spcBef>
                <a:spcPts val="0"/>
              </a:spcBef>
            </a:pPr>
            <a:r>
              <a:rPr lang="nl-NL" sz="2100" dirty="0"/>
              <a:t>het bijhouden van trends en ontwikkelingen op het gebied van social media</a:t>
            </a:r>
            <a:br>
              <a:rPr lang="nl-NL" sz="2100" dirty="0"/>
            </a:br>
            <a:endParaRPr lang="nl-NL" sz="2100" dirty="0"/>
          </a:p>
        </p:txBody>
      </p:sp>
    </p:spTree>
    <p:extLst>
      <p:ext uri="{BB962C8B-B14F-4D97-AF65-F5344CB8AC3E}">
        <p14:creationId xmlns:p14="http://schemas.microsoft.com/office/powerpoint/2010/main" val="1388111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A4DC7-ABBF-46DC-BA8D-4C2606CC106E}"/>
              </a:ext>
            </a:extLst>
          </p:cNvPr>
          <p:cNvSpPr>
            <a:spLocks noGrp="1"/>
          </p:cNvSpPr>
          <p:nvPr>
            <p:ph type="title"/>
          </p:nvPr>
        </p:nvSpPr>
        <p:spPr/>
        <p:txBody>
          <a:bodyPr/>
          <a:lstStyle/>
          <a:p>
            <a:r>
              <a:rPr lang="nl-NL" dirty="0">
                <a:solidFill>
                  <a:srgbClr val="7030A0"/>
                </a:solidFill>
              </a:rPr>
              <a:t>Functie: Community Manager</a:t>
            </a:r>
          </a:p>
        </p:txBody>
      </p:sp>
      <p:sp>
        <p:nvSpPr>
          <p:cNvPr id="3" name="Tijdelijke aanduiding voor inhoud 2">
            <a:extLst>
              <a:ext uri="{FF2B5EF4-FFF2-40B4-BE49-F238E27FC236}">
                <a16:creationId xmlns:a16="http://schemas.microsoft.com/office/drawing/2014/main" id="{339213F7-F952-4A1E-9CDB-B8B6689787E0}"/>
              </a:ext>
            </a:extLst>
          </p:cNvPr>
          <p:cNvSpPr>
            <a:spLocks noGrp="1"/>
          </p:cNvSpPr>
          <p:nvPr>
            <p:ph idx="1"/>
          </p:nvPr>
        </p:nvSpPr>
        <p:spPr/>
        <p:txBody>
          <a:bodyPr>
            <a:normAutofit/>
          </a:bodyPr>
          <a:lstStyle/>
          <a:p>
            <a:pPr marL="0" indent="0">
              <a:buNone/>
            </a:pPr>
            <a:r>
              <a:rPr lang="nl-NL" dirty="0"/>
              <a:t>Wat verdient een community manager?</a:t>
            </a:r>
          </a:p>
          <a:p>
            <a:pPr marL="0" indent="0">
              <a:buNone/>
            </a:pPr>
            <a:r>
              <a:rPr lang="nl-NL" sz="2100" dirty="0"/>
              <a:t>Een Community Manager in Nederland verdient gemiddeld € 3.475 bruto per maand. Salarissen variëren van € 2.955 (laag) tot € 4.000 (hoog). Op deze pagina vind je een gedetailleerd overzicht van de gemiddelde brutolonen per stad, opleidingsniveau, provincie, carrièreniveau, bedrijf en dienstverband.</a:t>
            </a:r>
            <a:br>
              <a:rPr lang="nl-NL" sz="2100" dirty="0"/>
            </a:br>
            <a:endParaRPr lang="nl-NL" sz="2100" dirty="0"/>
          </a:p>
        </p:txBody>
      </p:sp>
    </p:spTree>
    <p:extLst>
      <p:ext uri="{BB962C8B-B14F-4D97-AF65-F5344CB8AC3E}">
        <p14:creationId xmlns:p14="http://schemas.microsoft.com/office/powerpoint/2010/main" val="3278809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1D50ED-62AC-4F0A-B525-0A92BF5537DC}"/>
              </a:ext>
            </a:extLst>
          </p:cNvPr>
          <p:cNvSpPr>
            <a:spLocks noGrp="1"/>
          </p:cNvSpPr>
          <p:nvPr>
            <p:ph type="title"/>
          </p:nvPr>
        </p:nvSpPr>
        <p:spPr/>
        <p:txBody>
          <a:bodyPr/>
          <a:lstStyle/>
          <a:p>
            <a:r>
              <a:rPr lang="nl-NL" dirty="0" err="1">
                <a:solidFill>
                  <a:srgbClr val="7030A0"/>
                </a:solidFill>
              </a:rPr>
              <a:t>Doelgroepbepaling</a:t>
            </a:r>
            <a:r>
              <a:rPr lang="nl-NL" dirty="0"/>
              <a:t>	</a:t>
            </a:r>
          </a:p>
        </p:txBody>
      </p:sp>
      <p:sp>
        <p:nvSpPr>
          <p:cNvPr id="3" name="Tijdelijke aanduiding voor inhoud 2">
            <a:extLst>
              <a:ext uri="{FF2B5EF4-FFF2-40B4-BE49-F238E27FC236}">
                <a16:creationId xmlns:a16="http://schemas.microsoft.com/office/drawing/2014/main" id="{D6590343-ACB4-42DE-A946-FD35C5585EB6}"/>
              </a:ext>
            </a:extLst>
          </p:cNvPr>
          <p:cNvSpPr>
            <a:spLocks noGrp="1"/>
          </p:cNvSpPr>
          <p:nvPr>
            <p:ph idx="1"/>
          </p:nvPr>
        </p:nvSpPr>
        <p:spPr/>
        <p:txBody>
          <a:bodyPr/>
          <a:lstStyle/>
          <a:p>
            <a:pPr marL="0" indent="0">
              <a:buNone/>
            </a:pPr>
            <a:r>
              <a:rPr lang="nl-NL"/>
              <a:t>Lees</a:t>
            </a:r>
          </a:p>
          <a:p>
            <a:pPr marL="0" indent="0">
              <a:buNone/>
            </a:pPr>
            <a:endParaRPr lang="nl-NL" dirty="0">
              <a:hlinkClick r:id="rId2"/>
            </a:endParaRPr>
          </a:p>
          <a:p>
            <a:pPr marL="0" indent="0">
              <a:buNone/>
            </a:pPr>
            <a:r>
              <a:rPr lang="nl-NL" dirty="0">
                <a:hlinkClick r:id="rId2"/>
              </a:rPr>
              <a:t>6 Beste Manieren om de Doelgroep voor een Evenement te Identificeren - </a:t>
            </a:r>
            <a:r>
              <a:rPr lang="nl-NL" dirty="0" err="1">
                <a:hlinkClick r:id="rId2"/>
              </a:rPr>
              <a:t>Billetto</a:t>
            </a:r>
            <a:r>
              <a:rPr lang="nl-NL" dirty="0">
                <a:hlinkClick r:id="rId2"/>
              </a:rPr>
              <a:t> Blog</a:t>
            </a:r>
            <a:endParaRPr lang="nl-NL" dirty="0"/>
          </a:p>
        </p:txBody>
      </p:sp>
    </p:spTree>
    <p:extLst>
      <p:ext uri="{BB962C8B-B14F-4D97-AF65-F5344CB8AC3E}">
        <p14:creationId xmlns:p14="http://schemas.microsoft.com/office/powerpoint/2010/main" val="323843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nswering &amp;#39;how are you&amp;#39; amid COVID-19 and election stress - Los Angeles  Times">
            <a:extLst>
              <a:ext uri="{FF2B5EF4-FFF2-40B4-BE49-F238E27FC236}">
                <a16:creationId xmlns:a16="http://schemas.microsoft.com/office/drawing/2014/main" id="{D8085DD5-3853-4502-BA04-8CCBB3BDA3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43865" y="457200"/>
            <a:ext cx="8904269"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549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226FF3-8AC2-44CD-BDA2-F2B67304EF00}"/>
              </a:ext>
            </a:extLst>
          </p:cNvPr>
          <p:cNvSpPr>
            <a:spLocks noGrp="1"/>
          </p:cNvSpPr>
          <p:nvPr>
            <p:ph type="title"/>
          </p:nvPr>
        </p:nvSpPr>
        <p:spPr/>
        <p:txBody>
          <a:bodyPr>
            <a:normAutofit/>
          </a:bodyPr>
          <a:lstStyle/>
          <a:p>
            <a:r>
              <a:rPr lang="nl-NL" sz="4000" dirty="0">
                <a:solidFill>
                  <a:srgbClr val="7030A0"/>
                </a:solidFill>
              </a:rPr>
              <a:t>Elke groep maakt de volgende 3 opdrachten.</a:t>
            </a:r>
          </a:p>
        </p:txBody>
      </p:sp>
      <p:sp>
        <p:nvSpPr>
          <p:cNvPr id="3" name="Tijdelijke aanduiding voor inhoud 2">
            <a:extLst>
              <a:ext uri="{FF2B5EF4-FFF2-40B4-BE49-F238E27FC236}">
                <a16:creationId xmlns:a16="http://schemas.microsoft.com/office/drawing/2014/main" id="{A166A76D-A184-4024-862E-BE5C1D37C397}"/>
              </a:ext>
            </a:extLst>
          </p:cNvPr>
          <p:cNvSpPr>
            <a:spLocks noGrp="1"/>
          </p:cNvSpPr>
          <p:nvPr>
            <p:ph idx="1"/>
          </p:nvPr>
        </p:nvSpPr>
        <p:spPr/>
        <p:txBody>
          <a:bodyPr>
            <a:normAutofit fontScale="70000" lnSpcReduction="20000"/>
          </a:bodyPr>
          <a:lstStyle/>
          <a:p>
            <a:pPr marL="514350" indent="-514350">
              <a:buFont typeface="+mj-lt"/>
              <a:buAutoNum type="arabicPeriod"/>
            </a:pPr>
            <a:r>
              <a:rPr lang="nl-NL" sz="2800" dirty="0"/>
              <a:t>Maak een overzicht van de </a:t>
            </a:r>
            <a:r>
              <a:rPr lang="nl-NL" sz="2800" dirty="0" err="1"/>
              <a:t>Sustainable</a:t>
            </a:r>
            <a:r>
              <a:rPr lang="nl-NL" sz="2800" dirty="0"/>
              <a:t> Development Goals en zet deze in eigen woorden </a:t>
            </a:r>
            <a:br>
              <a:rPr lang="nl-NL" sz="2800" dirty="0"/>
            </a:br>
            <a:r>
              <a:rPr lang="nl-NL" sz="2800" i="1" dirty="0"/>
              <a:t>(dus kopiëren van ee</a:t>
            </a:r>
            <a:r>
              <a:rPr lang="nl-NL" i="1" dirty="0"/>
              <a:t>n bestaande bron)</a:t>
            </a:r>
          </a:p>
          <a:p>
            <a:pPr marL="514350" indent="-514350">
              <a:buFont typeface="+mj-lt"/>
              <a:buAutoNum type="arabicPeriod"/>
            </a:pPr>
            <a:r>
              <a:rPr lang="nl-NL" sz="2800" dirty="0"/>
              <a:t>Maak een </a:t>
            </a:r>
            <a:r>
              <a:rPr lang="nl-NL" sz="2800" dirty="0" err="1"/>
              <a:t>one</a:t>
            </a:r>
            <a:r>
              <a:rPr lang="nl-NL" sz="2800" dirty="0"/>
              <a:t>-pager met Informatie over </a:t>
            </a:r>
            <a:r>
              <a:rPr lang="nl-NL" sz="2800" dirty="0">
                <a:hlinkClick r:id="rId2"/>
              </a:rPr>
              <a:t>Tilburg Ten Miles </a:t>
            </a:r>
            <a:endParaRPr lang="nl-NL" sz="2800" dirty="0"/>
          </a:p>
          <a:p>
            <a:pPr marL="514350" indent="-514350">
              <a:buFont typeface="+mj-lt"/>
              <a:buAutoNum type="arabicPeriod"/>
            </a:pPr>
            <a:r>
              <a:rPr lang="nl-NL" dirty="0"/>
              <a:t>Maak een </a:t>
            </a:r>
            <a:r>
              <a:rPr lang="nl-NL" dirty="0">
                <a:hlinkClick r:id="rId3"/>
              </a:rPr>
              <a:t>doelgroep analyse </a:t>
            </a:r>
            <a:br>
              <a:rPr lang="nl-NL" dirty="0"/>
            </a:br>
            <a:r>
              <a:rPr lang="nl-NL" sz="2800" i="1" dirty="0"/>
              <a:t>(dus kopiëren van ee</a:t>
            </a:r>
            <a:r>
              <a:rPr lang="nl-NL" i="1" dirty="0"/>
              <a:t>n bestaande bron)</a:t>
            </a:r>
          </a:p>
          <a:p>
            <a:pPr marL="514350" indent="-514350">
              <a:buFont typeface="+mj-lt"/>
              <a:buAutoNum type="arabicPeriod"/>
            </a:pPr>
            <a:r>
              <a:rPr lang="nl-NL" dirty="0"/>
              <a:t>Kies twee </a:t>
            </a:r>
            <a:r>
              <a:rPr lang="nl-NL" dirty="0">
                <a:hlinkClick r:id="rId4"/>
              </a:rPr>
              <a:t>SDG’s </a:t>
            </a:r>
            <a:r>
              <a:rPr lang="nl-NL" dirty="0"/>
              <a:t>waarvan jij denkt dat die aansluiten bij de doelgroep van de Ten Miles.</a:t>
            </a:r>
          </a:p>
          <a:p>
            <a:pPr marL="0" indent="0">
              <a:buNone/>
            </a:pPr>
            <a:endParaRPr lang="nl-NL" sz="2800" dirty="0"/>
          </a:p>
          <a:p>
            <a:pPr marL="0" indent="0">
              <a:buNone/>
            </a:pPr>
            <a:r>
              <a:rPr lang="nl-NL" sz="2800" b="1" dirty="0"/>
              <a:t>Eindproduct vandaag: </a:t>
            </a:r>
          </a:p>
          <a:p>
            <a:pPr>
              <a:buFont typeface="Wingdings" panose="05000000000000000000" pitchFamily="2" charset="2"/>
              <a:buChar char="ü"/>
            </a:pPr>
            <a:r>
              <a:rPr lang="nl-NL" dirty="0"/>
              <a:t>Twee</a:t>
            </a:r>
            <a:r>
              <a:rPr lang="nl-NL" sz="2800" dirty="0"/>
              <a:t> eventconcepten (ideeën) uitgewerkt waarmee je de community laat kennismaken </a:t>
            </a:r>
            <a:br>
              <a:rPr lang="nl-NL" sz="2800" dirty="0"/>
            </a:br>
            <a:r>
              <a:rPr lang="nl-NL" sz="2800" dirty="0"/>
              <a:t>met 2 van de 17 SDG’s </a:t>
            </a:r>
          </a:p>
          <a:p>
            <a:pPr>
              <a:buFont typeface="Wingdings" panose="05000000000000000000" pitchFamily="2" charset="2"/>
              <a:buChar char="ü"/>
            </a:pPr>
            <a:r>
              <a:rPr lang="nl-NL" sz="2800" dirty="0"/>
              <a:t>Eén presentatie minimaal 5 sheets, max 10. </a:t>
            </a:r>
          </a:p>
          <a:p>
            <a:pPr>
              <a:buFont typeface="Wingdings" panose="05000000000000000000" pitchFamily="2" charset="2"/>
              <a:buChar char="ü"/>
            </a:pPr>
            <a:r>
              <a:rPr lang="nl-NL" sz="2800" dirty="0"/>
              <a:t>Upload je presentatie en je uitgewerkte SDG’s in Teams. </a:t>
            </a:r>
          </a:p>
          <a:p>
            <a:pPr>
              <a:buFont typeface="Wingdings" panose="05000000000000000000" pitchFamily="2" charset="2"/>
              <a:buChar char="ü"/>
            </a:pPr>
            <a:r>
              <a:rPr lang="nl-NL" sz="2800" dirty="0"/>
              <a:t>Presentatie geven aan de klas</a:t>
            </a:r>
          </a:p>
          <a:p>
            <a:pPr marL="514350" indent="-514350">
              <a:buFont typeface="+mj-lt"/>
              <a:buAutoNum type="arabicPeriod"/>
            </a:pPr>
            <a:endParaRPr lang="nl-NL" sz="2800" dirty="0"/>
          </a:p>
        </p:txBody>
      </p:sp>
    </p:spTree>
    <p:extLst>
      <p:ext uri="{BB962C8B-B14F-4D97-AF65-F5344CB8AC3E}">
        <p14:creationId xmlns:p14="http://schemas.microsoft.com/office/powerpoint/2010/main" val="758372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2">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nswering &amp;#39;how are you&amp;#39; amid COVID-19 and election stress - Los Angeles  Times">
            <a:extLst>
              <a:ext uri="{FF2B5EF4-FFF2-40B4-BE49-F238E27FC236}">
                <a16:creationId xmlns:a16="http://schemas.microsoft.com/office/drawing/2014/main" id="{DBC63F31-1AB2-4BE7-9AC2-638CCB41AF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56" r="8413" b="-1"/>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1E5324A0-832C-4BF0-9E6C-7BAE65166303}"/>
              </a:ext>
            </a:extLst>
          </p:cNvPr>
          <p:cNvSpPr>
            <a:spLocks noGrp="1"/>
          </p:cNvSpPr>
          <p:nvPr>
            <p:ph idx="1"/>
          </p:nvPr>
        </p:nvSpPr>
        <p:spPr>
          <a:xfrm>
            <a:off x="8643193" y="405114"/>
            <a:ext cx="2942813" cy="5553559"/>
          </a:xfrm>
        </p:spPr>
        <p:txBody>
          <a:bodyPr>
            <a:normAutofit/>
          </a:bodyPr>
          <a:lstStyle/>
          <a:p>
            <a:pPr marL="0" indent="0">
              <a:buNone/>
            </a:pPr>
            <a:r>
              <a:rPr lang="en-US" sz="2000" dirty="0"/>
              <a:t>Hoe was je </a:t>
            </a:r>
            <a:r>
              <a:rPr lang="en-US" sz="2000" dirty="0" err="1"/>
              <a:t>toetsweek</a:t>
            </a:r>
            <a:r>
              <a:rPr lang="en-US" sz="2000" dirty="0"/>
              <a:t>?</a:t>
            </a:r>
          </a:p>
          <a:p>
            <a:pPr marL="0" indent="0">
              <a:buNone/>
            </a:pPr>
            <a:endParaRPr lang="en-US" sz="2000" dirty="0"/>
          </a:p>
          <a:p>
            <a:pPr marL="0" indent="0">
              <a:buNone/>
            </a:pPr>
            <a:r>
              <a:rPr lang="en-US" sz="2000" dirty="0"/>
              <a:t>Wat </a:t>
            </a:r>
            <a:r>
              <a:rPr lang="en-US" sz="2000" dirty="0" err="1"/>
              <a:t>vond</a:t>
            </a:r>
            <a:r>
              <a:rPr lang="en-US" sz="2000" dirty="0"/>
              <a:t> je </a:t>
            </a:r>
            <a:r>
              <a:rPr lang="en-US" sz="2000" dirty="0" err="1"/>
              <a:t>vorig</a:t>
            </a:r>
            <a:r>
              <a:rPr lang="en-US" sz="2000" dirty="0"/>
              <a:t> </a:t>
            </a:r>
            <a:r>
              <a:rPr lang="en-US" sz="2000" dirty="0" err="1"/>
              <a:t>blok</a:t>
            </a:r>
            <a:r>
              <a:rPr lang="en-US" sz="2000" dirty="0"/>
              <a:t> </a:t>
            </a:r>
            <a:r>
              <a:rPr lang="en-US" sz="2000" dirty="0" err="1"/>
              <a:t>fijn</a:t>
            </a:r>
            <a:r>
              <a:rPr lang="en-US" sz="2000" dirty="0"/>
              <a:t> </a:t>
            </a:r>
            <a:r>
              <a:rPr lang="en-US" sz="2000" dirty="0" err="1"/>
              <a:t>en</a:t>
            </a:r>
            <a:r>
              <a:rPr lang="en-US" sz="2000" dirty="0"/>
              <a:t> wat </a:t>
            </a:r>
            <a:r>
              <a:rPr lang="en-US" sz="2000" dirty="0" err="1"/>
              <a:t>moeten</a:t>
            </a:r>
            <a:r>
              <a:rPr lang="en-US" sz="2000" dirty="0"/>
              <a:t> we </a:t>
            </a:r>
            <a:r>
              <a:rPr lang="en-US" sz="2000" dirty="0" err="1"/>
              <a:t>blijven</a:t>
            </a:r>
            <a:r>
              <a:rPr lang="en-US" sz="2000" dirty="0"/>
              <a:t> </a:t>
            </a:r>
            <a:r>
              <a:rPr lang="en-US" sz="2000" dirty="0" err="1"/>
              <a:t>doen</a:t>
            </a:r>
            <a:r>
              <a:rPr lang="en-US" sz="2000" dirty="0"/>
              <a:t>?</a:t>
            </a:r>
          </a:p>
          <a:p>
            <a:pPr marL="0" indent="0">
              <a:buNone/>
            </a:pPr>
            <a:endParaRPr lang="en-US" sz="2000" dirty="0"/>
          </a:p>
          <a:p>
            <a:pPr marL="0" indent="0">
              <a:buNone/>
            </a:pPr>
            <a:r>
              <a:rPr lang="en-US" sz="2000" dirty="0"/>
              <a:t>Wat </a:t>
            </a:r>
            <a:r>
              <a:rPr lang="en-US" sz="2000" dirty="0" err="1"/>
              <a:t>vond</a:t>
            </a:r>
            <a:r>
              <a:rPr lang="en-US" sz="2000" dirty="0"/>
              <a:t> je </a:t>
            </a:r>
            <a:r>
              <a:rPr lang="en-US" sz="2000" dirty="0" err="1"/>
              <a:t>vorig</a:t>
            </a:r>
            <a:r>
              <a:rPr lang="en-US" sz="2000" dirty="0"/>
              <a:t> </a:t>
            </a:r>
            <a:r>
              <a:rPr lang="en-US" sz="2000" dirty="0" err="1"/>
              <a:t>blok</a:t>
            </a:r>
            <a:r>
              <a:rPr lang="en-US" sz="2000" dirty="0"/>
              <a:t> minder </a:t>
            </a:r>
            <a:r>
              <a:rPr lang="en-US" sz="2000" dirty="0" err="1"/>
              <a:t>fijn</a:t>
            </a:r>
            <a:r>
              <a:rPr lang="en-US" sz="2000" dirty="0"/>
              <a:t> </a:t>
            </a:r>
            <a:r>
              <a:rPr lang="en-US" sz="2000" dirty="0" err="1"/>
              <a:t>en</a:t>
            </a:r>
            <a:r>
              <a:rPr lang="en-US" sz="2000" dirty="0"/>
              <a:t> </a:t>
            </a:r>
            <a:r>
              <a:rPr lang="en-US" sz="2000" dirty="0" err="1"/>
              <a:t>moeten</a:t>
            </a:r>
            <a:r>
              <a:rPr lang="en-US" sz="2000" dirty="0"/>
              <a:t> we minder </a:t>
            </a:r>
            <a:r>
              <a:rPr lang="en-US" sz="2000" dirty="0" err="1"/>
              <a:t>doen</a:t>
            </a:r>
            <a:r>
              <a:rPr lang="en-US" sz="2000" dirty="0"/>
              <a:t>?</a:t>
            </a:r>
          </a:p>
          <a:p>
            <a:pPr marL="0" indent="0">
              <a:buNone/>
            </a:pPr>
            <a:endParaRPr lang="en-US" sz="2000" dirty="0"/>
          </a:p>
          <a:p>
            <a:pPr marL="0" indent="0">
              <a:buNone/>
            </a:pPr>
            <a:r>
              <a:rPr lang="en-US" sz="2000" dirty="0" err="1"/>
              <a:t>Hebben</a:t>
            </a:r>
            <a:r>
              <a:rPr lang="en-US" sz="2000" dirty="0"/>
              <a:t> je </a:t>
            </a:r>
            <a:r>
              <a:rPr lang="en-US" sz="2000" dirty="0" err="1"/>
              <a:t>wensen</a:t>
            </a:r>
            <a:r>
              <a:rPr lang="en-US" sz="2000" dirty="0"/>
              <a:t> m.b.t. </a:t>
            </a:r>
            <a:r>
              <a:rPr lang="en-US" sz="2000" dirty="0" err="1"/>
              <a:t>dit</a:t>
            </a:r>
            <a:r>
              <a:rPr lang="en-US" sz="2000" dirty="0"/>
              <a:t> </a:t>
            </a:r>
            <a:r>
              <a:rPr lang="en-US" sz="2000" dirty="0" err="1"/>
              <a:t>blok</a:t>
            </a:r>
            <a:r>
              <a:rPr lang="en-US" sz="2000" dirty="0"/>
              <a:t>?</a:t>
            </a:r>
          </a:p>
          <a:p>
            <a:pPr marL="0" indent="0">
              <a:buNone/>
            </a:pPr>
            <a:endParaRPr lang="en-US" sz="2000" dirty="0"/>
          </a:p>
          <a:p>
            <a:pPr marL="0" indent="0">
              <a:buNone/>
            </a:pPr>
            <a:r>
              <a:rPr lang="en-US" sz="2000" dirty="0" err="1"/>
              <a:t>Persoonlijk</a:t>
            </a:r>
            <a:r>
              <a:rPr lang="en-US" sz="2000" dirty="0"/>
              <a:t> </a:t>
            </a:r>
            <a:r>
              <a:rPr lang="en-US" sz="2000" dirty="0" err="1"/>
              <a:t>doel</a:t>
            </a:r>
            <a:r>
              <a:rPr lang="en-US" sz="2000" dirty="0"/>
              <a:t> </a:t>
            </a:r>
            <a:r>
              <a:rPr lang="en-US" sz="2000" dirty="0" err="1"/>
              <a:t>voor</a:t>
            </a:r>
            <a:r>
              <a:rPr lang="en-US" sz="2000" dirty="0"/>
              <a:t> </a:t>
            </a:r>
            <a:r>
              <a:rPr lang="en-US" sz="2000" dirty="0" err="1"/>
              <a:t>dit</a:t>
            </a:r>
            <a:r>
              <a:rPr lang="en-US" sz="2000" dirty="0"/>
              <a:t> </a:t>
            </a:r>
            <a:r>
              <a:rPr lang="en-US" sz="2000" dirty="0" err="1"/>
              <a:t>blok</a:t>
            </a:r>
            <a:r>
              <a:rPr lang="en-US" sz="2000" dirty="0"/>
              <a:t> m.b.t. je </a:t>
            </a:r>
            <a:r>
              <a:rPr lang="en-US" sz="2000" dirty="0" err="1"/>
              <a:t>succes</a:t>
            </a:r>
            <a:r>
              <a:rPr lang="en-US" sz="2000" dirty="0"/>
              <a:t> op school. </a:t>
            </a:r>
          </a:p>
          <a:p>
            <a:pPr marL="0" indent="0">
              <a:buNone/>
            </a:pPr>
            <a:endParaRPr lang="en-US" sz="2000" dirty="0"/>
          </a:p>
        </p:txBody>
      </p:sp>
      <p:sp>
        <p:nvSpPr>
          <p:cNvPr id="29" name="Rectangle 24">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4873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B11A92-630A-4F0D-8354-40304C2C330B}"/>
              </a:ext>
            </a:extLst>
          </p:cNvPr>
          <p:cNvSpPr>
            <a:spLocks noGrp="1"/>
          </p:cNvSpPr>
          <p:nvPr>
            <p:ph type="title"/>
          </p:nvPr>
        </p:nvSpPr>
        <p:spPr/>
        <p:txBody>
          <a:bodyPr>
            <a:normAutofit/>
          </a:bodyPr>
          <a:lstStyle/>
          <a:p>
            <a:r>
              <a:rPr lang="nl-NL" sz="4000" dirty="0">
                <a:solidFill>
                  <a:srgbClr val="7030A0"/>
                </a:solidFill>
              </a:rPr>
              <a:t>Dit blok – De Community Verbonden in de VT</a:t>
            </a:r>
          </a:p>
        </p:txBody>
      </p:sp>
      <p:sp>
        <p:nvSpPr>
          <p:cNvPr id="3" name="Tijdelijke aanduiding voor inhoud 2">
            <a:extLst>
              <a:ext uri="{FF2B5EF4-FFF2-40B4-BE49-F238E27FC236}">
                <a16:creationId xmlns:a16="http://schemas.microsoft.com/office/drawing/2014/main" id="{BE0F41F7-521C-412E-A381-52F5C9A449EC}"/>
              </a:ext>
            </a:extLst>
          </p:cNvPr>
          <p:cNvSpPr>
            <a:spLocks noGrp="1"/>
          </p:cNvSpPr>
          <p:nvPr>
            <p:ph idx="1"/>
          </p:nvPr>
        </p:nvSpPr>
        <p:spPr/>
        <p:txBody>
          <a:bodyPr>
            <a:normAutofit/>
          </a:bodyPr>
          <a:lstStyle/>
          <a:p>
            <a:pPr marL="0" indent="0">
              <a:buNone/>
            </a:pPr>
            <a:r>
              <a:rPr lang="nl-NL" sz="2400" dirty="0"/>
              <a:t>Per les één opdracht, dus geen opdracht die 8 weken doorloopt.</a:t>
            </a:r>
          </a:p>
          <a:p>
            <a:pPr marL="0" indent="0">
              <a:buNone/>
            </a:pPr>
            <a:endParaRPr lang="nl-NL" sz="2400" dirty="0"/>
          </a:p>
          <a:p>
            <a:pPr marL="0" indent="0">
              <a:buNone/>
            </a:pPr>
            <a:r>
              <a:rPr lang="nl-NL" sz="2400" dirty="0"/>
              <a:t>Vakantie tussen week 3 en week 4</a:t>
            </a:r>
          </a:p>
          <a:p>
            <a:pPr marL="0" indent="0">
              <a:buNone/>
            </a:pPr>
            <a:endParaRPr lang="nl-NL" sz="2400" dirty="0"/>
          </a:p>
          <a:p>
            <a:pPr marL="0" indent="0">
              <a:buNone/>
            </a:pPr>
            <a:r>
              <a:rPr lang="nl-NL" sz="2400" dirty="0"/>
              <a:t>Week 4: LA VT</a:t>
            </a:r>
          </a:p>
          <a:p>
            <a:pPr marL="0" indent="0">
              <a:buNone/>
            </a:pPr>
            <a:endParaRPr lang="nl-NL" sz="2400" dirty="0"/>
          </a:p>
          <a:p>
            <a:pPr marL="0" indent="0">
              <a:buNone/>
            </a:pPr>
            <a:r>
              <a:rPr lang="nl-NL" sz="2400" dirty="0"/>
              <a:t>Week 5: Tussen evaluatie</a:t>
            </a:r>
          </a:p>
          <a:p>
            <a:pPr marL="0" indent="0">
              <a:buNone/>
            </a:pPr>
            <a:endParaRPr lang="nl-NL" sz="2400" dirty="0"/>
          </a:p>
          <a:p>
            <a:pPr marL="0" indent="0">
              <a:buNone/>
            </a:pPr>
            <a:r>
              <a:rPr lang="nl-NL" sz="2400" dirty="0"/>
              <a:t>Begrippenlijst wordt in week 5 via Wiki gedeeld. </a:t>
            </a:r>
          </a:p>
          <a:p>
            <a:pPr marL="0" indent="0">
              <a:buNone/>
            </a:pPr>
            <a:endParaRPr lang="nl-NL" sz="2400" dirty="0"/>
          </a:p>
        </p:txBody>
      </p:sp>
    </p:spTree>
    <p:extLst>
      <p:ext uri="{BB962C8B-B14F-4D97-AF65-F5344CB8AC3E}">
        <p14:creationId xmlns:p14="http://schemas.microsoft.com/office/powerpoint/2010/main" val="612598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B11A92-630A-4F0D-8354-40304C2C330B}"/>
              </a:ext>
            </a:extLst>
          </p:cNvPr>
          <p:cNvSpPr>
            <a:spLocks noGrp="1"/>
          </p:cNvSpPr>
          <p:nvPr>
            <p:ph type="title"/>
          </p:nvPr>
        </p:nvSpPr>
        <p:spPr/>
        <p:txBody>
          <a:bodyPr/>
          <a:lstStyle/>
          <a:p>
            <a:r>
              <a:rPr lang="nl-NL" dirty="0">
                <a:solidFill>
                  <a:srgbClr val="7030A0"/>
                </a:solidFill>
              </a:rPr>
              <a:t>Dit blok – De Community Verbonden</a:t>
            </a:r>
          </a:p>
        </p:txBody>
      </p:sp>
      <p:graphicFrame>
        <p:nvGraphicFramePr>
          <p:cNvPr id="4" name="Tabel 4">
            <a:extLst>
              <a:ext uri="{FF2B5EF4-FFF2-40B4-BE49-F238E27FC236}">
                <a16:creationId xmlns:a16="http://schemas.microsoft.com/office/drawing/2014/main" id="{0F8F6778-BB3C-4681-A781-B8EA90930EB0}"/>
              </a:ext>
            </a:extLst>
          </p:cNvPr>
          <p:cNvGraphicFramePr>
            <a:graphicFrameLocks noGrp="1"/>
          </p:cNvGraphicFramePr>
          <p:nvPr>
            <p:ph idx="1"/>
            <p:extLst>
              <p:ext uri="{D42A27DB-BD31-4B8C-83A1-F6EECF244321}">
                <p14:modId xmlns:p14="http://schemas.microsoft.com/office/powerpoint/2010/main" val="3777660294"/>
              </p:ext>
            </p:extLst>
          </p:nvPr>
        </p:nvGraphicFramePr>
        <p:xfrm>
          <a:off x="838200" y="1825625"/>
          <a:ext cx="10515600" cy="4445000"/>
        </p:xfrm>
        <a:graphic>
          <a:graphicData uri="http://schemas.openxmlformats.org/drawingml/2006/table">
            <a:tbl>
              <a:tblPr firstRow="1" bandRow="1">
                <a:tableStyleId>{5C22544A-7EE6-4342-B048-85BDC9FD1C3A}</a:tableStyleId>
              </a:tblPr>
              <a:tblGrid>
                <a:gridCol w="1304636">
                  <a:extLst>
                    <a:ext uri="{9D8B030D-6E8A-4147-A177-3AD203B41FA5}">
                      <a16:colId xmlns:a16="http://schemas.microsoft.com/office/drawing/2014/main" val="1150939877"/>
                    </a:ext>
                  </a:extLst>
                </a:gridCol>
                <a:gridCol w="2942511">
                  <a:extLst>
                    <a:ext uri="{9D8B030D-6E8A-4147-A177-3AD203B41FA5}">
                      <a16:colId xmlns:a16="http://schemas.microsoft.com/office/drawing/2014/main" val="4157983060"/>
                    </a:ext>
                  </a:extLst>
                </a:gridCol>
                <a:gridCol w="3673642">
                  <a:extLst>
                    <a:ext uri="{9D8B030D-6E8A-4147-A177-3AD203B41FA5}">
                      <a16:colId xmlns:a16="http://schemas.microsoft.com/office/drawing/2014/main" val="4192793886"/>
                    </a:ext>
                  </a:extLst>
                </a:gridCol>
                <a:gridCol w="2594811">
                  <a:extLst>
                    <a:ext uri="{9D8B030D-6E8A-4147-A177-3AD203B41FA5}">
                      <a16:colId xmlns:a16="http://schemas.microsoft.com/office/drawing/2014/main" val="353986825"/>
                    </a:ext>
                  </a:extLst>
                </a:gridCol>
              </a:tblGrid>
              <a:tr h="370840">
                <a:tc>
                  <a:txBody>
                    <a:bodyPr/>
                    <a:lstStyle/>
                    <a:p>
                      <a:endParaRPr lang="nl-NL" dirty="0"/>
                    </a:p>
                  </a:txBody>
                  <a:tcPr/>
                </a:tc>
                <a:tc>
                  <a:txBody>
                    <a:bodyPr/>
                    <a:lstStyle/>
                    <a:p>
                      <a:r>
                        <a:rPr lang="nl-NL" dirty="0"/>
                        <a:t>Onderwerp 1</a:t>
                      </a:r>
                    </a:p>
                  </a:txBody>
                  <a:tcPr/>
                </a:tc>
                <a:tc>
                  <a:txBody>
                    <a:bodyPr/>
                    <a:lstStyle/>
                    <a:p>
                      <a:r>
                        <a:rPr lang="nl-NL" dirty="0"/>
                        <a:t>Onderwerp 2</a:t>
                      </a:r>
                    </a:p>
                  </a:txBody>
                  <a:tcPr/>
                </a:tc>
                <a:tc>
                  <a:txBody>
                    <a:bodyPr/>
                    <a:lstStyle/>
                    <a:p>
                      <a:r>
                        <a:rPr lang="nl-NL" dirty="0"/>
                        <a:t>Onderwerp 3</a:t>
                      </a:r>
                    </a:p>
                  </a:txBody>
                  <a:tcPr/>
                </a:tc>
                <a:extLst>
                  <a:ext uri="{0D108BD9-81ED-4DB2-BD59-A6C34878D82A}">
                    <a16:rowId xmlns:a16="http://schemas.microsoft.com/office/drawing/2014/main" val="3643211115"/>
                  </a:ext>
                </a:extLst>
              </a:tr>
              <a:tr h="370840">
                <a:tc>
                  <a:txBody>
                    <a:bodyPr/>
                    <a:lstStyle/>
                    <a:p>
                      <a:r>
                        <a:rPr lang="nl-NL" dirty="0"/>
                        <a:t>Week 1</a:t>
                      </a:r>
                    </a:p>
                  </a:txBody>
                  <a:tcPr/>
                </a:tc>
                <a:tc>
                  <a:txBody>
                    <a:bodyPr/>
                    <a:lstStyle/>
                    <a:p>
                      <a:r>
                        <a:rPr lang="nl-NL" dirty="0"/>
                        <a:t>Community </a:t>
                      </a:r>
                    </a:p>
                  </a:txBody>
                  <a:tcPr/>
                </a:tc>
                <a:tc>
                  <a:txBody>
                    <a:bodyPr/>
                    <a:lstStyle/>
                    <a:p>
                      <a:r>
                        <a:rPr lang="nl-NL" dirty="0" err="1"/>
                        <a:t>Doelgroepbepaling</a:t>
                      </a:r>
                      <a:endParaRPr lang="nl-NL" dirty="0"/>
                    </a:p>
                  </a:txBody>
                  <a:tcPr/>
                </a:tc>
                <a:tc>
                  <a:txBody>
                    <a:bodyPr/>
                    <a:lstStyle/>
                    <a:p>
                      <a:endParaRPr lang="nl-NL"/>
                    </a:p>
                  </a:txBody>
                  <a:tcPr/>
                </a:tc>
                <a:extLst>
                  <a:ext uri="{0D108BD9-81ED-4DB2-BD59-A6C34878D82A}">
                    <a16:rowId xmlns:a16="http://schemas.microsoft.com/office/drawing/2014/main" val="1211260203"/>
                  </a:ext>
                </a:extLst>
              </a:tr>
              <a:tr h="370840">
                <a:tc>
                  <a:txBody>
                    <a:bodyPr/>
                    <a:lstStyle/>
                    <a:p>
                      <a:r>
                        <a:rPr lang="nl-NL" dirty="0"/>
                        <a:t>Week 2</a:t>
                      </a:r>
                    </a:p>
                  </a:txBody>
                  <a:tcPr/>
                </a:tc>
                <a:tc>
                  <a:txBody>
                    <a:bodyPr/>
                    <a:lstStyle/>
                    <a:p>
                      <a:r>
                        <a:rPr lang="nl-NL" dirty="0"/>
                        <a:t>Promotie marketing</a:t>
                      </a:r>
                    </a:p>
                  </a:txBody>
                  <a:tcPr/>
                </a:tc>
                <a:tc>
                  <a:txBody>
                    <a:bodyPr/>
                    <a:lstStyle/>
                    <a:p>
                      <a:r>
                        <a:rPr lang="nl-NL" dirty="0"/>
                        <a:t>Social media</a:t>
                      </a:r>
                    </a:p>
                  </a:txBody>
                  <a:tcPr/>
                </a:tc>
                <a:tc>
                  <a:txBody>
                    <a:bodyPr/>
                    <a:lstStyle/>
                    <a:p>
                      <a:r>
                        <a:rPr lang="nl-NL" dirty="0"/>
                        <a:t>Customer </a:t>
                      </a:r>
                      <a:r>
                        <a:rPr lang="nl-NL" dirty="0" err="1"/>
                        <a:t>Journey</a:t>
                      </a:r>
                      <a:endParaRPr lang="nl-NL" dirty="0"/>
                    </a:p>
                  </a:txBody>
                  <a:tcPr/>
                </a:tc>
                <a:extLst>
                  <a:ext uri="{0D108BD9-81ED-4DB2-BD59-A6C34878D82A}">
                    <a16:rowId xmlns:a16="http://schemas.microsoft.com/office/drawing/2014/main" val="693380551"/>
                  </a:ext>
                </a:extLst>
              </a:tr>
              <a:tr h="141939">
                <a:tc>
                  <a:txBody>
                    <a:bodyPr/>
                    <a:lstStyle/>
                    <a:p>
                      <a:r>
                        <a:rPr lang="nl-NL" dirty="0"/>
                        <a:t>Week 3</a:t>
                      </a:r>
                    </a:p>
                  </a:txBody>
                  <a:tcPr/>
                </a:tc>
                <a:tc>
                  <a:txBody>
                    <a:bodyPr/>
                    <a:lstStyle/>
                    <a:p>
                      <a:r>
                        <a:rPr lang="nl-NL" dirty="0" err="1"/>
                        <a:t>Signing</a:t>
                      </a:r>
                      <a:endParaRPr lang="nl-NL" dirty="0"/>
                    </a:p>
                  </a:txBody>
                  <a:tcPr/>
                </a:tc>
                <a:tc>
                  <a:txBody>
                    <a:bodyPr/>
                    <a:lstStyle/>
                    <a:p>
                      <a:r>
                        <a:rPr lang="nl-NL" dirty="0"/>
                        <a:t>Vergunning en aansprakelijkheid</a:t>
                      </a:r>
                    </a:p>
                  </a:txBody>
                  <a:tcPr/>
                </a:tc>
                <a:tc>
                  <a:txBody>
                    <a:bodyPr/>
                    <a:lstStyle/>
                    <a:p>
                      <a:r>
                        <a:rPr lang="nl-NL" dirty="0"/>
                        <a:t>GRIT</a:t>
                      </a:r>
                    </a:p>
                  </a:txBody>
                  <a:tcPr/>
                </a:tc>
                <a:extLst>
                  <a:ext uri="{0D108BD9-81ED-4DB2-BD59-A6C34878D82A}">
                    <a16:rowId xmlns:a16="http://schemas.microsoft.com/office/drawing/2014/main" val="2535566910"/>
                  </a:ext>
                </a:extLst>
              </a:tr>
              <a:tr h="370840">
                <a:tc>
                  <a:txBody>
                    <a:bodyPr/>
                    <a:lstStyle/>
                    <a:p>
                      <a:r>
                        <a:rPr lang="nl-NL" dirty="0"/>
                        <a:t>Vakantie</a:t>
                      </a:r>
                    </a:p>
                  </a:txBody>
                  <a:tcPr/>
                </a:tc>
                <a:tc>
                  <a:txBody>
                    <a:bodyPr/>
                    <a:lstStyle/>
                    <a:p>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694896377"/>
                  </a:ext>
                </a:extLst>
              </a:tr>
              <a:tr h="370840">
                <a:tc>
                  <a:txBody>
                    <a:bodyPr/>
                    <a:lstStyle/>
                    <a:p>
                      <a:r>
                        <a:rPr lang="nl-NL" dirty="0"/>
                        <a:t>Week 4</a:t>
                      </a:r>
                    </a:p>
                  </a:txBody>
                  <a:tcPr/>
                </a:tc>
                <a:tc>
                  <a:txBody>
                    <a:bodyPr/>
                    <a:lstStyle/>
                    <a:p>
                      <a:r>
                        <a:rPr lang="nl-NL" dirty="0"/>
                        <a:t>Evenement organiseren</a:t>
                      </a:r>
                    </a:p>
                  </a:txBody>
                  <a:tcPr/>
                </a:tc>
                <a:tc>
                  <a:txBody>
                    <a:bodyPr/>
                    <a:lstStyle/>
                    <a:p>
                      <a:r>
                        <a:rPr lang="nl-NL" dirty="0"/>
                        <a:t>GRIT</a:t>
                      </a:r>
                    </a:p>
                  </a:txBody>
                  <a:tcPr/>
                </a:tc>
                <a:tc>
                  <a:txBody>
                    <a:bodyPr/>
                    <a:lstStyle/>
                    <a:p>
                      <a:endParaRPr lang="nl-NL"/>
                    </a:p>
                  </a:txBody>
                  <a:tcPr/>
                </a:tc>
                <a:extLst>
                  <a:ext uri="{0D108BD9-81ED-4DB2-BD59-A6C34878D82A}">
                    <a16:rowId xmlns:a16="http://schemas.microsoft.com/office/drawing/2014/main" val="338641574"/>
                  </a:ext>
                </a:extLst>
              </a:tr>
              <a:tr h="370840">
                <a:tc>
                  <a:txBody>
                    <a:bodyPr/>
                    <a:lstStyle/>
                    <a:p>
                      <a:r>
                        <a:rPr lang="nl-NL" dirty="0"/>
                        <a:t>Week 5</a:t>
                      </a:r>
                    </a:p>
                  </a:txBody>
                  <a:tcPr/>
                </a:tc>
                <a:tc>
                  <a:txBody>
                    <a:bodyPr/>
                    <a:lstStyle/>
                    <a:p>
                      <a:r>
                        <a:rPr lang="nl-NL" dirty="0"/>
                        <a:t>Risicoanalyse</a:t>
                      </a:r>
                    </a:p>
                  </a:txBody>
                  <a:tcPr/>
                </a:tc>
                <a:tc>
                  <a:txBody>
                    <a:bodyPr/>
                    <a:lstStyle/>
                    <a:p>
                      <a:r>
                        <a:rPr lang="nl-NL" dirty="0"/>
                        <a:t>Veiligheidsketen/calamiteitenplan</a:t>
                      </a:r>
                    </a:p>
                  </a:txBody>
                  <a:tcPr/>
                </a:tc>
                <a:tc>
                  <a:txBody>
                    <a:bodyPr/>
                    <a:lstStyle/>
                    <a:p>
                      <a:r>
                        <a:rPr lang="nl-NL" dirty="0" err="1"/>
                        <a:t>crowdmanagement</a:t>
                      </a:r>
                      <a:endParaRPr lang="nl-NL" dirty="0"/>
                    </a:p>
                  </a:txBody>
                  <a:tcPr/>
                </a:tc>
                <a:extLst>
                  <a:ext uri="{0D108BD9-81ED-4DB2-BD59-A6C34878D82A}">
                    <a16:rowId xmlns:a16="http://schemas.microsoft.com/office/drawing/2014/main" val="2509814998"/>
                  </a:ext>
                </a:extLst>
              </a:tr>
              <a:tr h="370840">
                <a:tc>
                  <a:txBody>
                    <a:bodyPr/>
                    <a:lstStyle/>
                    <a:p>
                      <a:r>
                        <a:rPr lang="nl-NL" dirty="0"/>
                        <a:t>Week 6</a:t>
                      </a:r>
                    </a:p>
                  </a:txBody>
                  <a:tcPr/>
                </a:tc>
                <a:tc>
                  <a:txBody>
                    <a:bodyPr/>
                    <a:lstStyle/>
                    <a:p>
                      <a:r>
                        <a:rPr lang="nl-NL" dirty="0"/>
                        <a:t>LA VT</a:t>
                      </a:r>
                    </a:p>
                  </a:txBody>
                  <a:tcPr/>
                </a:tc>
                <a:tc>
                  <a:txBody>
                    <a:bodyPr/>
                    <a:lstStyle/>
                    <a:p>
                      <a:r>
                        <a:rPr lang="nl-NL" dirty="0"/>
                        <a:t>Slecht weer plan</a:t>
                      </a:r>
                    </a:p>
                  </a:txBody>
                  <a:tcPr/>
                </a:tc>
                <a:tc>
                  <a:txBody>
                    <a:bodyPr/>
                    <a:lstStyle/>
                    <a:p>
                      <a:r>
                        <a:rPr lang="nl-NL" dirty="0"/>
                        <a:t>Looproutes</a:t>
                      </a:r>
                    </a:p>
                  </a:txBody>
                  <a:tcPr/>
                </a:tc>
                <a:extLst>
                  <a:ext uri="{0D108BD9-81ED-4DB2-BD59-A6C34878D82A}">
                    <a16:rowId xmlns:a16="http://schemas.microsoft.com/office/drawing/2014/main" val="4124260880"/>
                  </a:ext>
                </a:extLst>
              </a:tr>
              <a:tr h="370840">
                <a:tc>
                  <a:txBody>
                    <a:bodyPr/>
                    <a:lstStyle/>
                    <a:p>
                      <a:r>
                        <a:rPr lang="nl-NL" dirty="0"/>
                        <a:t>Week 7</a:t>
                      </a:r>
                    </a:p>
                  </a:txBody>
                  <a:tcPr/>
                </a:tc>
                <a:tc>
                  <a:txBody>
                    <a:bodyPr/>
                    <a:lstStyle/>
                    <a:p>
                      <a:r>
                        <a:rPr lang="nl-NL" dirty="0"/>
                        <a:t>Interactive </a:t>
                      </a:r>
                      <a:r>
                        <a:rPr lang="nl-NL" dirty="0" err="1"/>
                        <a:t>Experience</a:t>
                      </a:r>
                      <a:r>
                        <a:rPr lang="nl-NL" dirty="0"/>
                        <a:t> Model</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088061731"/>
                  </a:ext>
                </a:extLst>
              </a:tr>
              <a:tr h="370840">
                <a:tc>
                  <a:txBody>
                    <a:bodyPr/>
                    <a:lstStyle/>
                    <a:p>
                      <a:r>
                        <a:rPr lang="nl-NL" dirty="0"/>
                        <a:t>Week 8</a:t>
                      </a:r>
                    </a:p>
                  </a:txBody>
                  <a:tcPr/>
                </a:tc>
                <a:tc>
                  <a:txBody>
                    <a:bodyPr/>
                    <a:lstStyle/>
                    <a:p>
                      <a:r>
                        <a:rPr lang="nl-NL" dirty="0"/>
                        <a:t>Deadline LA3</a:t>
                      </a:r>
                    </a:p>
                  </a:txBody>
                  <a:tcPr/>
                </a:tc>
                <a:tc>
                  <a:txBody>
                    <a:bodyPr/>
                    <a:lstStyle/>
                    <a:p>
                      <a:r>
                        <a:rPr lang="nl-NL" dirty="0"/>
                        <a:t>GRIT</a:t>
                      </a:r>
                    </a:p>
                  </a:txBody>
                  <a:tcPr/>
                </a:tc>
                <a:tc>
                  <a:txBody>
                    <a:bodyPr/>
                    <a:lstStyle/>
                    <a:p>
                      <a:r>
                        <a:rPr lang="nl-NL" dirty="0"/>
                        <a:t>Vraag gestuurde les</a:t>
                      </a:r>
                    </a:p>
                  </a:txBody>
                  <a:tcPr/>
                </a:tc>
                <a:extLst>
                  <a:ext uri="{0D108BD9-81ED-4DB2-BD59-A6C34878D82A}">
                    <a16:rowId xmlns:a16="http://schemas.microsoft.com/office/drawing/2014/main" val="2975499919"/>
                  </a:ext>
                </a:extLst>
              </a:tr>
              <a:tr h="370840">
                <a:tc>
                  <a:txBody>
                    <a:bodyPr/>
                    <a:lstStyle/>
                    <a:p>
                      <a:r>
                        <a:rPr lang="nl-NL" dirty="0"/>
                        <a:t>Week 9</a:t>
                      </a:r>
                    </a:p>
                  </a:txBody>
                  <a:tcPr/>
                </a:tc>
                <a:tc>
                  <a:txBody>
                    <a:bodyPr/>
                    <a:lstStyle/>
                    <a:p>
                      <a:r>
                        <a:rPr lang="nl-NL"/>
                        <a:t>Toetsweek</a:t>
                      </a:r>
                      <a:endParaRPr lang="nl-NL" dirty="0"/>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2919310170"/>
                  </a:ext>
                </a:extLst>
              </a:tr>
              <a:tr h="370840">
                <a:tc>
                  <a:txBody>
                    <a:bodyPr/>
                    <a:lstStyle/>
                    <a:p>
                      <a:r>
                        <a:rPr lang="nl-NL" dirty="0"/>
                        <a:t>Week 10</a:t>
                      </a:r>
                    </a:p>
                  </a:txBody>
                  <a:tcPr/>
                </a:tc>
                <a:tc>
                  <a:txBody>
                    <a:bodyPr/>
                    <a:lstStyle/>
                    <a:p>
                      <a:r>
                        <a:rPr lang="nl-NL" dirty="0"/>
                        <a:t>Herkansing</a:t>
                      </a:r>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837164251"/>
                  </a:ext>
                </a:extLst>
              </a:tr>
            </a:tbl>
          </a:graphicData>
        </a:graphic>
      </p:graphicFrame>
      <p:pic>
        <p:nvPicPr>
          <p:cNvPr id="6" name="Afbeelding 5" descr="Afbeelding met tekst, teken, dame, vectorafbeeldingen&#10;&#10;Automatisch gegenereerde beschrijving">
            <a:extLst>
              <a:ext uri="{FF2B5EF4-FFF2-40B4-BE49-F238E27FC236}">
                <a16:creationId xmlns:a16="http://schemas.microsoft.com/office/drawing/2014/main" id="{641D11C3-8CF0-4E47-A755-DA41E5D34FD8}"/>
              </a:ext>
            </a:extLst>
          </p:cNvPr>
          <p:cNvPicPr>
            <a:picLocks noChangeAspect="1"/>
          </p:cNvPicPr>
          <p:nvPr/>
        </p:nvPicPr>
        <p:blipFill>
          <a:blip r:embed="rId2"/>
          <a:stretch>
            <a:fillRect/>
          </a:stretch>
        </p:blipFill>
        <p:spPr>
          <a:xfrm>
            <a:off x="163679" y="3091739"/>
            <a:ext cx="674521" cy="674521"/>
          </a:xfrm>
          <a:prstGeom prst="rect">
            <a:avLst/>
          </a:prstGeom>
        </p:spPr>
      </p:pic>
    </p:spTree>
    <p:extLst>
      <p:ext uri="{BB962C8B-B14F-4D97-AF65-F5344CB8AC3E}">
        <p14:creationId xmlns:p14="http://schemas.microsoft.com/office/powerpoint/2010/main" val="228908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Rectangle 72">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0B11A92-630A-4F0D-8354-40304C2C330B}"/>
              </a:ext>
            </a:extLst>
          </p:cNvPr>
          <p:cNvSpPr>
            <a:spLocks noGrp="1"/>
          </p:cNvSpPr>
          <p:nvPr>
            <p:ph type="title"/>
          </p:nvPr>
        </p:nvSpPr>
        <p:spPr>
          <a:xfrm>
            <a:off x="1137033" y="670559"/>
            <a:ext cx="4683321" cy="2148841"/>
          </a:xfrm>
        </p:spPr>
        <p:txBody>
          <a:bodyPr anchor="t">
            <a:normAutofit/>
          </a:bodyPr>
          <a:lstStyle/>
          <a:p>
            <a:r>
              <a:rPr lang="nl-NL" dirty="0">
                <a:solidFill>
                  <a:srgbClr val="7030A0"/>
                </a:solidFill>
              </a:rPr>
              <a:t>Vandaag</a:t>
            </a:r>
          </a:p>
        </p:txBody>
      </p:sp>
      <p:pic>
        <p:nvPicPr>
          <p:cNvPr id="4098" name="Picture 2" descr="Teletubbies gemist? Bekijk hier alle uitzendingen terug. Teletubbies  Uitzending gemist.">
            <a:extLst>
              <a:ext uri="{FF2B5EF4-FFF2-40B4-BE49-F238E27FC236}">
                <a16:creationId xmlns:a16="http://schemas.microsoft.com/office/drawing/2014/main" id="{3D8A9DA1-F4CE-4A20-980D-C4CBF520C0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47" r="-1" b="-1"/>
          <a:stretch/>
        </p:blipFill>
        <p:spPr bwMode="auto">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BE0F41F7-521C-412E-A381-52F5C9A449EC}"/>
              </a:ext>
            </a:extLst>
          </p:cNvPr>
          <p:cNvSpPr>
            <a:spLocks noGrp="1"/>
          </p:cNvSpPr>
          <p:nvPr>
            <p:ph idx="1"/>
          </p:nvPr>
        </p:nvSpPr>
        <p:spPr>
          <a:xfrm>
            <a:off x="6797004" y="670559"/>
            <a:ext cx="4555782" cy="5445076"/>
          </a:xfrm>
        </p:spPr>
        <p:txBody>
          <a:bodyPr anchor="t">
            <a:normAutofit/>
          </a:bodyPr>
          <a:lstStyle/>
          <a:p>
            <a:r>
              <a:rPr lang="nl-NL" sz="2000" dirty="0"/>
              <a:t>Hoe is het?</a:t>
            </a:r>
          </a:p>
          <a:p>
            <a:r>
              <a:rPr lang="nl-NL" sz="2000" dirty="0"/>
              <a:t>Afspraken</a:t>
            </a:r>
          </a:p>
          <a:p>
            <a:r>
              <a:rPr lang="nl-NL" sz="2000" dirty="0"/>
              <a:t>Deadlines dit blok</a:t>
            </a:r>
          </a:p>
          <a:p>
            <a:r>
              <a:rPr lang="nl-NL" sz="2000" dirty="0"/>
              <a:t>LA3</a:t>
            </a:r>
          </a:p>
          <a:p>
            <a:r>
              <a:rPr lang="nl-NL" sz="2000" dirty="0"/>
              <a:t>Vrijetijd opdracht dit blok</a:t>
            </a:r>
          </a:p>
          <a:p>
            <a:r>
              <a:rPr lang="nl-NL" sz="2000" dirty="0"/>
              <a:t>Definitie community</a:t>
            </a:r>
          </a:p>
          <a:p>
            <a:r>
              <a:rPr lang="nl-NL" sz="2000" dirty="0" err="1"/>
              <a:t>Doelgroepbepaling</a:t>
            </a:r>
            <a:endParaRPr lang="nl-NL" sz="2000" dirty="0"/>
          </a:p>
          <a:p>
            <a:endParaRPr lang="nl-NL" sz="2000" dirty="0"/>
          </a:p>
        </p:txBody>
      </p:sp>
    </p:spTree>
    <p:extLst>
      <p:ext uri="{BB962C8B-B14F-4D97-AF65-F5344CB8AC3E}">
        <p14:creationId xmlns:p14="http://schemas.microsoft.com/office/powerpoint/2010/main" val="1002392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D4597C-AC70-4B11-B303-CBCE50F1FE36}"/>
              </a:ext>
            </a:extLst>
          </p:cNvPr>
          <p:cNvSpPr>
            <a:spLocks noGrp="1"/>
          </p:cNvSpPr>
          <p:nvPr>
            <p:ph type="title"/>
          </p:nvPr>
        </p:nvSpPr>
        <p:spPr/>
        <p:txBody>
          <a:bodyPr/>
          <a:lstStyle/>
          <a:p>
            <a:r>
              <a:rPr lang="nl-NL" dirty="0">
                <a:solidFill>
                  <a:srgbClr val="7030A0"/>
                </a:solidFill>
              </a:rPr>
              <a:t>Afspraken</a:t>
            </a:r>
          </a:p>
        </p:txBody>
      </p:sp>
      <p:sp>
        <p:nvSpPr>
          <p:cNvPr id="3" name="Tijdelijke aanduiding voor inhoud 2">
            <a:extLst>
              <a:ext uri="{FF2B5EF4-FFF2-40B4-BE49-F238E27FC236}">
                <a16:creationId xmlns:a16="http://schemas.microsoft.com/office/drawing/2014/main" id="{B98B6B42-D69B-4652-B45A-ADD57F900C1C}"/>
              </a:ext>
            </a:extLst>
          </p:cNvPr>
          <p:cNvSpPr>
            <a:spLocks noGrp="1"/>
          </p:cNvSpPr>
          <p:nvPr>
            <p:ph idx="1"/>
          </p:nvPr>
        </p:nvSpPr>
        <p:spPr/>
        <p:txBody>
          <a:bodyPr/>
          <a:lstStyle/>
          <a:p>
            <a:r>
              <a:rPr lang="nl-NL" dirty="0"/>
              <a:t>Ik verwacht van je dat je op tijd komt</a:t>
            </a:r>
          </a:p>
          <a:p>
            <a:r>
              <a:rPr lang="nl-NL" dirty="0"/>
              <a:t>Waarom is dat denk je ?</a:t>
            </a:r>
          </a:p>
          <a:p>
            <a:pPr marL="0" indent="0">
              <a:buNone/>
            </a:pPr>
            <a:endParaRPr lang="nl-NL" dirty="0"/>
          </a:p>
          <a:p>
            <a:pPr marL="0" indent="0">
              <a:buNone/>
            </a:pPr>
            <a:r>
              <a:rPr lang="nl-NL" dirty="0">
                <a:solidFill>
                  <a:srgbClr val="7030A0"/>
                </a:solidFill>
              </a:rPr>
              <a:t>Communicatie</a:t>
            </a:r>
          </a:p>
          <a:p>
            <a:r>
              <a:rPr lang="nl-NL" dirty="0"/>
              <a:t>Ik verwacht dat je mij laat weten als je later bent + reden</a:t>
            </a:r>
          </a:p>
          <a:p>
            <a:r>
              <a:rPr lang="nl-NL" dirty="0"/>
              <a:t>Ik verwacht dat je met je projectgroep communiceert als je</a:t>
            </a:r>
          </a:p>
          <a:p>
            <a:pPr lvl="1"/>
            <a:r>
              <a:rPr lang="nl-NL" dirty="0"/>
              <a:t>Te laat bent</a:t>
            </a:r>
          </a:p>
          <a:p>
            <a:pPr lvl="1"/>
            <a:r>
              <a:rPr lang="nl-NL" dirty="0"/>
              <a:t>Als je vragen hebt of, je jou deel van het werk niet op tijd af krijgt, etc.</a:t>
            </a:r>
          </a:p>
        </p:txBody>
      </p:sp>
    </p:spTree>
    <p:extLst>
      <p:ext uri="{BB962C8B-B14F-4D97-AF65-F5344CB8AC3E}">
        <p14:creationId xmlns:p14="http://schemas.microsoft.com/office/powerpoint/2010/main" val="1541782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08D3E2-84D7-4B7A-80F5-F550744A1325}"/>
              </a:ext>
            </a:extLst>
          </p:cNvPr>
          <p:cNvSpPr>
            <a:spLocks noGrp="1"/>
          </p:cNvSpPr>
          <p:nvPr>
            <p:ph type="title"/>
          </p:nvPr>
        </p:nvSpPr>
        <p:spPr/>
        <p:txBody>
          <a:bodyPr/>
          <a:lstStyle/>
          <a:p>
            <a:r>
              <a:rPr lang="nl-NL" dirty="0"/>
              <a:t>Wat is een community?</a:t>
            </a:r>
          </a:p>
        </p:txBody>
      </p:sp>
      <p:sp>
        <p:nvSpPr>
          <p:cNvPr id="3" name="Tijdelijke aanduiding voor inhoud 2">
            <a:extLst>
              <a:ext uri="{FF2B5EF4-FFF2-40B4-BE49-F238E27FC236}">
                <a16:creationId xmlns:a16="http://schemas.microsoft.com/office/drawing/2014/main" id="{A47A3E16-0F56-4ABF-8C54-C91198AB9B2A}"/>
              </a:ext>
            </a:extLst>
          </p:cNvPr>
          <p:cNvSpPr>
            <a:spLocks noGrp="1"/>
          </p:cNvSpPr>
          <p:nvPr>
            <p:ph idx="1"/>
          </p:nvPr>
        </p:nvSpPr>
        <p:spPr/>
        <p:txBody>
          <a:bodyPr/>
          <a:lstStyle/>
          <a:p>
            <a:pPr marL="0" indent="0">
              <a:buNone/>
            </a:pPr>
            <a:r>
              <a:rPr lang="nl-NL" dirty="0"/>
              <a:t>Volgens jou.</a:t>
            </a:r>
          </a:p>
        </p:txBody>
      </p:sp>
    </p:spTree>
    <p:extLst>
      <p:ext uri="{BB962C8B-B14F-4D97-AF65-F5344CB8AC3E}">
        <p14:creationId xmlns:p14="http://schemas.microsoft.com/office/powerpoint/2010/main" val="3758051386"/>
      </p:ext>
    </p:extLst>
  </p:cSld>
  <p:clrMapOvr>
    <a:masterClrMapping/>
  </p:clrMapOvr>
</p:sld>
</file>

<file path=ppt/theme/theme1.xml><?xml version="1.0" encoding="utf-8"?>
<a:theme xmlns:a="http://schemas.openxmlformats.org/drawingml/2006/main" name="Yuverta_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Yuverta_blanco</Template>
  <TotalTime>488</TotalTime>
  <Words>975</Words>
  <Application>Microsoft Office PowerPoint</Application>
  <PresentationFormat>Breedbeeld</PresentationFormat>
  <Paragraphs>184</Paragraphs>
  <Slides>30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30</vt:i4>
      </vt:variant>
    </vt:vector>
  </HeadingPairs>
  <TitlesOfParts>
    <vt:vector size="35" baseType="lpstr">
      <vt:lpstr>Arial</vt:lpstr>
      <vt:lpstr>Calibri</vt:lpstr>
      <vt:lpstr>Calibri Light</vt:lpstr>
      <vt:lpstr>Wingdings</vt:lpstr>
      <vt:lpstr>Yuverta_blanco</vt:lpstr>
      <vt:lpstr>De Community Verbonden</vt:lpstr>
      <vt:lpstr>PowerPoint-presentatie</vt:lpstr>
      <vt:lpstr>PowerPoint-presentatie</vt:lpstr>
      <vt:lpstr>PowerPoint-presentatie</vt:lpstr>
      <vt:lpstr>Dit blok – De Community Verbonden in de VT</vt:lpstr>
      <vt:lpstr>Dit blok – De Community Verbonden</vt:lpstr>
      <vt:lpstr>Vandaag</vt:lpstr>
      <vt:lpstr>Afspraken</vt:lpstr>
      <vt:lpstr>Wat is een community?</vt:lpstr>
      <vt:lpstr>Wat is een community?</vt:lpstr>
      <vt:lpstr>PowerPoint-presentatie</vt:lpstr>
      <vt:lpstr>PowerPoint-presentatie</vt:lpstr>
      <vt:lpstr>PowerPoint-presentatie</vt:lpstr>
      <vt:lpstr>PowerPoint-presentatie</vt:lpstr>
      <vt:lpstr>Vrijetijd</vt:lpstr>
      <vt:lpstr>Vormen van communities</vt:lpstr>
      <vt:lpstr>Vormen van communities</vt:lpstr>
      <vt:lpstr>Wat is de reden dat communities bestaan?</vt:lpstr>
      <vt:lpstr>Wat is de reden dat communities bestaan?</vt:lpstr>
      <vt:lpstr>Hoe start je een community?</vt:lpstr>
      <vt:lpstr>Hoe bouw je een community?</vt:lpstr>
      <vt:lpstr>PowerPoint-presentatie</vt:lpstr>
      <vt:lpstr>Storytelling en community</vt:lpstr>
      <vt:lpstr>Kan je de baas zijn over een community?</vt:lpstr>
      <vt:lpstr>Kan je de baas zijn over een community?</vt:lpstr>
      <vt:lpstr>Maak je deel uit van een community als je een evenement bezoekt?</vt:lpstr>
      <vt:lpstr>Functie: Community Manager</vt:lpstr>
      <vt:lpstr>Functie: Community Manager</vt:lpstr>
      <vt:lpstr>Doelgroepbepaling </vt:lpstr>
      <vt:lpstr>Elke groep maakt de volgende 3 opdrachten.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Community Verbonden</dc:title>
  <dc:creator>Tim Lagas</dc:creator>
  <cp:lastModifiedBy>Tim Lagas</cp:lastModifiedBy>
  <cp:revision>5</cp:revision>
  <dcterms:created xsi:type="dcterms:W3CDTF">2022-02-03T07:45:03Z</dcterms:created>
  <dcterms:modified xsi:type="dcterms:W3CDTF">2022-02-07T07:05:10Z</dcterms:modified>
</cp:coreProperties>
</file>