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10"/>
  </p:notesMasterIdLst>
  <p:sldIdLst>
    <p:sldId id="256" r:id="rId2"/>
    <p:sldId id="284" r:id="rId3"/>
    <p:sldId id="290" r:id="rId4"/>
    <p:sldId id="294" r:id="rId5"/>
    <p:sldId id="295" r:id="rId6"/>
    <p:sldId id="281" r:id="rId7"/>
    <p:sldId id="282" r:id="rId8"/>
    <p:sldId id="293" r:id="rId9"/>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78" autoAdjust="0"/>
    <p:restoredTop sz="60131" autoAdjust="0"/>
  </p:normalViewPr>
  <p:slideViewPr>
    <p:cSldViewPr snapToGrid="0">
      <p:cViewPr varScale="1">
        <p:scale>
          <a:sx n="70" d="100"/>
          <a:sy n="70" d="100"/>
        </p:scale>
        <p:origin x="132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9728A90-D521-4842-9989-0210FA592A4B}" type="datetimeFigureOut">
              <a:rPr lang="nl-NL" smtClean="0"/>
              <a:t>6-2-2022</a:t>
            </a:fld>
            <a:endParaRPr lang="nl-NL"/>
          </a:p>
        </p:txBody>
      </p:sp>
      <p:sp>
        <p:nvSpPr>
          <p:cNvPr id="4" name="Tijdelijke aanduiding voor dia-afbeelding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FB6C459-DE94-4677-B556-77060289CD79}" type="slidenum">
              <a:rPr lang="nl-NL" smtClean="0"/>
              <a:t>‹nr.›</a:t>
            </a:fld>
            <a:endParaRPr lang="nl-NL"/>
          </a:p>
        </p:txBody>
      </p:sp>
    </p:spTree>
    <p:extLst>
      <p:ext uri="{BB962C8B-B14F-4D97-AF65-F5344CB8AC3E}">
        <p14:creationId xmlns:p14="http://schemas.microsoft.com/office/powerpoint/2010/main" val="910348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4FB6C459-DE94-4677-B556-77060289CD79}" type="slidenum">
              <a:rPr lang="nl-NL" smtClean="0"/>
              <a:t>1</a:t>
            </a:fld>
            <a:endParaRPr lang="nl-NL"/>
          </a:p>
        </p:txBody>
      </p:sp>
    </p:spTree>
    <p:extLst>
      <p:ext uri="{BB962C8B-B14F-4D97-AF65-F5344CB8AC3E}">
        <p14:creationId xmlns:p14="http://schemas.microsoft.com/office/powerpoint/2010/main" val="1081490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Het is belangrijk dat hetgene wat in de zorgpraktijk gebeurt, ook vanuit een hoger perspectief wordt bekeken. De universele verklaring geldt voor de hele wereld. Vanuit de verklaring zijn wetten opgesteld. Deze hebben consequenties voor onze eigen vrijheid en de manier waarop we met anderen omgaan (ook op de werkvloer). </a:t>
            </a:r>
          </a:p>
        </p:txBody>
      </p:sp>
      <p:sp>
        <p:nvSpPr>
          <p:cNvPr id="4" name="Tijdelijke aanduiding voor dianummer 3"/>
          <p:cNvSpPr>
            <a:spLocks noGrp="1"/>
          </p:cNvSpPr>
          <p:nvPr>
            <p:ph type="sldNum" sz="quarter" idx="10"/>
          </p:nvPr>
        </p:nvSpPr>
        <p:spPr/>
        <p:txBody>
          <a:bodyPr/>
          <a:lstStyle/>
          <a:p>
            <a:fld id="{98B7A36A-9B7C-4C25-9F3C-2527E523019C}" type="slidenum">
              <a:rPr lang="nl-NL" smtClean="0"/>
              <a:pPr/>
              <a:t>2</a:t>
            </a:fld>
            <a:endParaRPr lang="nl-NL"/>
          </a:p>
        </p:txBody>
      </p:sp>
    </p:spTree>
    <p:extLst>
      <p:ext uri="{BB962C8B-B14F-4D97-AF65-F5344CB8AC3E}">
        <p14:creationId xmlns:p14="http://schemas.microsoft.com/office/powerpoint/2010/main" val="1115508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b="0" i="0" kern="1200" dirty="0">
                <a:solidFill>
                  <a:schemeClr val="tx1"/>
                </a:solidFill>
                <a:effectLst/>
                <a:latin typeface="+mn-lt"/>
                <a:ea typeface="+mn-ea"/>
                <a:cs typeface="+mn-cs"/>
              </a:rPr>
              <a:t>Het beperken van de vrijheid van cliënten is soms onvermijdelijk, maar mag alleen in uiterste nood worden toegepast. Het mag alleen wanneer de cliënt een ernstig gevaar of risico vormt voor zichzelf of zijn omgeving. </a:t>
            </a:r>
          </a:p>
          <a:p>
            <a:endParaRPr lang="nl-NL" dirty="0"/>
          </a:p>
          <a:p>
            <a:r>
              <a:rPr lang="nl-NL" dirty="0"/>
              <a:t>Blik</a:t>
            </a:r>
            <a:r>
              <a:rPr lang="nl-NL" baseline="0" dirty="0"/>
              <a:t> terug op vorige les. Wat vonden studenten vrijheidsbeperkingen?</a:t>
            </a:r>
          </a:p>
          <a:p>
            <a:r>
              <a:rPr lang="nl-NL" dirty="0"/>
              <a:t>Vraag studenten welke vrijheidsbeperkingen ze op stage hebben gezien? </a:t>
            </a:r>
          </a:p>
          <a:p>
            <a:r>
              <a:rPr lang="nl-NL" dirty="0"/>
              <a:t>Wat zou</a:t>
            </a:r>
            <a:r>
              <a:rPr lang="nl-NL" baseline="0" dirty="0"/>
              <a:t> een reden kunnen zijn om mensen in hun vrijheid te beperken? </a:t>
            </a:r>
            <a:endParaRPr lang="nl-NL" dirty="0"/>
          </a:p>
          <a:p>
            <a:endParaRPr lang="nl-NL" dirty="0"/>
          </a:p>
          <a:p>
            <a:endParaRPr lang="nl-NL" sz="1200" b="0" i="0" kern="1200" dirty="0">
              <a:solidFill>
                <a:schemeClr val="tx1"/>
              </a:solidFill>
              <a:effectLst/>
              <a:latin typeface="+mn-lt"/>
              <a:ea typeface="+mn-ea"/>
              <a:cs typeface="+mn-cs"/>
            </a:endParaRPr>
          </a:p>
          <a:p>
            <a:r>
              <a:rPr lang="nl-NL" sz="1200" b="0" i="0" kern="1200" dirty="0">
                <a:solidFill>
                  <a:schemeClr val="tx1"/>
                </a:solidFill>
                <a:effectLst/>
                <a:latin typeface="+mn-lt"/>
                <a:ea typeface="+mn-ea"/>
                <a:cs typeface="+mn-cs"/>
              </a:rPr>
              <a:t>Vormen van vrijheidsbeperking zijn: </a:t>
            </a:r>
          </a:p>
          <a:p>
            <a:pPr>
              <a:buFont typeface="Arial" panose="020B0604020202020204" pitchFamily="34" charset="0"/>
              <a:buChar char="•"/>
            </a:pPr>
            <a:r>
              <a:rPr lang="en-US" dirty="0"/>
              <a:t>    </a:t>
            </a:r>
            <a:r>
              <a:rPr lang="en-US" dirty="0" err="1"/>
              <a:t>Fysieke</a:t>
            </a:r>
            <a:r>
              <a:rPr lang="en-US" dirty="0"/>
              <a:t> </a:t>
            </a:r>
            <a:r>
              <a:rPr lang="en-US" dirty="0" err="1"/>
              <a:t>vrijheidsbeperking</a:t>
            </a:r>
            <a:r>
              <a:rPr lang="en-US" dirty="0"/>
              <a:t> (</a:t>
            </a:r>
            <a:r>
              <a:rPr lang="en-US" dirty="0" err="1"/>
              <a:t>Zweedse</a:t>
            </a:r>
            <a:r>
              <a:rPr lang="en-US" dirty="0"/>
              <a:t> band, </a:t>
            </a:r>
            <a:r>
              <a:rPr lang="en-US" dirty="0" err="1"/>
              <a:t>tafelblad</a:t>
            </a:r>
            <a:r>
              <a:rPr lang="en-US" dirty="0"/>
              <a:t>). </a:t>
            </a:r>
          </a:p>
          <a:p>
            <a:pPr>
              <a:buFont typeface="Arial" panose="020B0604020202020204" pitchFamily="34" charset="0"/>
              <a:buChar char="•"/>
            </a:pPr>
            <a:r>
              <a:rPr lang="en-US" dirty="0"/>
              <a:t>    </a:t>
            </a:r>
            <a:r>
              <a:rPr lang="en-US" dirty="0" err="1"/>
              <a:t>Medicatie</a:t>
            </a:r>
            <a:r>
              <a:rPr lang="en-US" dirty="0"/>
              <a:t> die het </a:t>
            </a:r>
            <a:r>
              <a:rPr lang="en-US" dirty="0" err="1"/>
              <a:t>gedrag</a:t>
            </a:r>
            <a:r>
              <a:rPr lang="en-US" dirty="0"/>
              <a:t> </a:t>
            </a:r>
            <a:r>
              <a:rPr lang="en-US" dirty="0" err="1"/>
              <a:t>beïnvloed</a:t>
            </a:r>
            <a:r>
              <a:rPr lang="en-US" dirty="0"/>
              <a:t>.</a:t>
            </a:r>
          </a:p>
          <a:p>
            <a:pPr>
              <a:buFont typeface="Arial" panose="020B0604020202020204" pitchFamily="34" charset="0"/>
              <a:buChar char="•"/>
            </a:pPr>
            <a:r>
              <a:rPr lang="en-US" dirty="0"/>
              <a:t>    </a:t>
            </a:r>
            <a:r>
              <a:rPr lang="en-US" dirty="0" err="1"/>
              <a:t>Domotica</a:t>
            </a:r>
            <a:r>
              <a:rPr lang="en-US" dirty="0"/>
              <a:t> (sensor, </a:t>
            </a:r>
            <a:r>
              <a:rPr lang="en-US" dirty="0" err="1"/>
              <a:t>uitluistersysteem</a:t>
            </a:r>
            <a:r>
              <a:rPr lang="en-US" dirty="0"/>
              <a:t>, camera, </a:t>
            </a:r>
            <a:r>
              <a:rPr lang="en-US" dirty="0" err="1"/>
              <a:t>deurverklikker</a:t>
            </a:r>
            <a:r>
              <a:rPr lang="en-US" dirty="0"/>
              <a:t>).</a:t>
            </a:r>
          </a:p>
          <a:p>
            <a:pPr>
              <a:buFont typeface="Arial" panose="020B0604020202020204" pitchFamily="34" charset="0"/>
              <a:buChar char="•"/>
            </a:pPr>
            <a:r>
              <a:rPr lang="en-US" dirty="0"/>
              <a:t>    </a:t>
            </a:r>
            <a:r>
              <a:rPr lang="en-US" dirty="0" err="1"/>
              <a:t>Individuele</a:t>
            </a:r>
            <a:r>
              <a:rPr lang="en-US" dirty="0"/>
              <a:t> </a:t>
            </a:r>
            <a:r>
              <a:rPr lang="en-US" dirty="0" err="1"/>
              <a:t>afspraken</a:t>
            </a:r>
            <a:r>
              <a:rPr lang="en-US" dirty="0"/>
              <a:t> (</a:t>
            </a:r>
            <a:r>
              <a:rPr lang="en-US" dirty="0" err="1"/>
              <a:t>afspraken</a:t>
            </a:r>
            <a:r>
              <a:rPr lang="en-US" dirty="0"/>
              <a:t> over </a:t>
            </a:r>
            <a:r>
              <a:rPr lang="en-US" dirty="0" err="1"/>
              <a:t>roken</a:t>
            </a:r>
            <a:r>
              <a:rPr lang="en-US" dirty="0"/>
              <a:t>, </a:t>
            </a:r>
            <a:r>
              <a:rPr lang="en-US" dirty="0" err="1"/>
              <a:t>tijdsafspraken</a:t>
            </a:r>
            <a:r>
              <a:rPr lang="en-US" dirty="0"/>
              <a:t>).</a:t>
            </a:r>
            <a:endParaRPr lang="nl-NL" dirty="0"/>
          </a:p>
          <a:p>
            <a:pPr>
              <a:buFont typeface="Arial" panose="020B0604020202020204" pitchFamily="34" charset="0"/>
              <a:buChar char="•"/>
            </a:pPr>
            <a:r>
              <a:rPr lang="en-US" dirty="0"/>
              <a:t>    </a:t>
            </a:r>
            <a:r>
              <a:rPr lang="en-US" dirty="0" err="1"/>
              <a:t>Groepsafspraken</a:t>
            </a:r>
            <a:r>
              <a:rPr lang="en-US" dirty="0"/>
              <a:t> en </a:t>
            </a:r>
            <a:r>
              <a:rPr lang="en-US" dirty="0" err="1"/>
              <a:t>huisregels</a:t>
            </a:r>
            <a:r>
              <a:rPr lang="en-US" dirty="0"/>
              <a:t> (</a:t>
            </a:r>
            <a:r>
              <a:rPr lang="en-US" dirty="0" err="1"/>
              <a:t>bepaalde</a:t>
            </a:r>
            <a:r>
              <a:rPr lang="en-US" dirty="0"/>
              <a:t> </a:t>
            </a:r>
            <a:r>
              <a:rPr lang="en-US" dirty="0" err="1"/>
              <a:t>kasten</a:t>
            </a:r>
            <a:r>
              <a:rPr lang="en-US" dirty="0"/>
              <a:t> op slot, </a:t>
            </a:r>
            <a:r>
              <a:rPr lang="en-US" dirty="0" err="1"/>
              <a:t>bedtijden</a:t>
            </a:r>
            <a:r>
              <a:rPr lang="en-US" dirty="0"/>
              <a:t>).</a:t>
            </a:r>
          </a:p>
          <a:p>
            <a:pPr>
              <a:buFont typeface="Arial" panose="020B0604020202020204" pitchFamily="34" charset="0"/>
              <a:buNone/>
            </a:pPr>
            <a:endParaRPr lang="en-US" dirty="0"/>
          </a:p>
          <a:p>
            <a:pPr>
              <a:buFont typeface="Arial" panose="020B0604020202020204" pitchFamily="34" charset="0"/>
              <a:buNone/>
            </a:pPr>
            <a:r>
              <a:rPr lang="en-US" dirty="0" err="1"/>
              <a:t>Redenen</a:t>
            </a:r>
            <a:r>
              <a:rPr lang="en-US" baseline="0" dirty="0"/>
              <a:t> </a:t>
            </a:r>
            <a:r>
              <a:rPr lang="en-US" baseline="0" dirty="0" err="1"/>
              <a:t>om</a:t>
            </a:r>
            <a:r>
              <a:rPr lang="en-US" baseline="0" dirty="0"/>
              <a:t> </a:t>
            </a:r>
            <a:r>
              <a:rPr lang="en-US" baseline="0" dirty="0" err="1"/>
              <a:t>zorgvragers</a:t>
            </a:r>
            <a:r>
              <a:rPr lang="en-US" baseline="0" dirty="0"/>
              <a:t> </a:t>
            </a:r>
            <a:r>
              <a:rPr lang="en-US" baseline="0" dirty="0" err="1"/>
              <a:t>te</a:t>
            </a:r>
            <a:r>
              <a:rPr lang="en-US" baseline="0" dirty="0"/>
              <a:t> </a:t>
            </a:r>
            <a:r>
              <a:rPr lang="en-US" baseline="0" dirty="0" err="1"/>
              <a:t>beperken</a:t>
            </a:r>
            <a:r>
              <a:rPr lang="en-US" baseline="0" dirty="0"/>
              <a:t> in </a:t>
            </a:r>
            <a:r>
              <a:rPr lang="en-US" baseline="0" dirty="0" err="1"/>
              <a:t>hun</a:t>
            </a:r>
            <a:r>
              <a:rPr lang="en-US" baseline="0" dirty="0"/>
              <a:t> </a:t>
            </a:r>
            <a:r>
              <a:rPr lang="en-US" baseline="0" dirty="0" err="1"/>
              <a:t>vrijheid</a:t>
            </a:r>
            <a:r>
              <a:rPr lang="en-US" baseline="0" dirty="0"/>
              <a:t> (</a:t>
            </a:r>
            <a:r>
              <a:rPr lang="en-US" baseline="0" dirty="0" err="1"/>
              <a:t>hoeft</a:t>
            </a:r>
            <a:r>
              <a:rPr lang="en-US" baseline="0" dirty="0"/>
              <a:t> </a:t>
            </a:r>
            <a:r>
              <a:rPr lang="en-US" baseline="0" dirty="0" err="1"/>
              <a:t>niet</a:t>
            </a:r>
            <a:r>
              <a:rPr lang="en-US" baseline="0" dirty="0"/>
              <a:t> </a:t>
            </a:r>
            <a:r>
              <a:rPr lang="en-US" baseline="0" dirty="0" err="1"/>
              <a:t>gegrond</a:t>
            </a:r>
            <a:r>
              <a:rPr lang="en-US" baseline="0" dirty="0"/>
              <a:t> </a:t>
            </a:r>
            <a:r>
              <a:rPr lang="en-US" baseline="0" dirty="0" err="1"/>
              <a:t>te</a:t>
            </a:r>
            <a:r>
              <a:rPr lang="en-US" baseline="0" dirty="0"/>
              <a:t> </a:t>
            </a:r>
            <a:r>
              <a:rPr lang="en-US" baseline="0" dirty="0" err="1"/>
              <a:t>zijn</a:t>
            </a:r>
            <a:r>
              <a:rPr lang="en-US" baseline="0" dirty="0"/>
              <a:t>) </a:t>
            </a:r>
            <a:endParaRPr lang="en-US" dirty="0"/>
          </a:p>
          <a:p>
            <a:pPr marL="171450" indent="-171450" fontAlgn="base">
              <a:buFont typeface="Arial" panose="020B0604020202020204" pitchFamily="34" charset="0"/>
              <a:buChar char="•"/>
            </a:pPr>
            <a:r>
              <a:rPr lang="nl-NL" sz="1200" b="0" i="0" kern="1200" dirty="0">
                <a:solidFill>
                  <a:schemeClr val="tx1"/>
                </a:solidFill>
                <a:effectLst/>
                <a:latin typeface="+mn-lt"/>
                <a:ea typeface="+mn-ea"/>
                <a:cs typeface="+mn-cs"/>
              </a:rPr>
              <a:t>Hoog risico op vallen.</a:t>
            </a:r>
            <a:r>
              <a:rPr lang="nl-NL" sz="1200" b="0" i="0" kern="1200" baseline="0" dirty="0">
                <a:solidFill>
                  <a:schemeClr val="tx1"/>
                </a:solidFill>
                <a:effectLst/>
                <a:latin typeface="+mn-lt"/>
                <a:ea typeface="+mn-ea"/>
                <a:cs typeface="+mn-cs"/>
              </a:rPr>
              <a:t> </a:t>
            </a:r>
            <a:r>
              <a:rPr lang="nl-NL" sz="1200" b="0" i="0" kern="1200" dirty="0">
                <a:solidFill>
                  <a:schemeClr val="tx1"/>
                </a:solidFill>
                <a:effectLst/>
                <a:latin typeface="+mn-lt"/>
                <a:ea typeface="+mn-ea"/>
                <a:cs typeface="+mn-cs"/>
              </a:rPr>
              <a:t>Door ouderdom neemt het risico op vallen toe, in de gehandicaptenzorg gaat het ook om vallen tijdens epileptische aanvallen. Uit</a:t>
            </a:r>
            <a:r>
              <a:rPr lang="nl-NL" sz="1200" b="0" i="0" kern="1200" baseline="0" dirty="0">
                <a:solidFill>
                  <a:schemeClr val="tx1"/>
                </a:solidFill>
                <a:effectLst/>
                <a:latin typeface="+mn-lt"/>
                <a:ea typeface="+mn-ea"/>
                <a:cs typeface="+mn-cs"/>
              </a:rPr>
              <a:t> onderzoek blijkt echter dat het fixeren van </a:t>
            </a:r>
            <a:r>
              <a:rPr lang="nl-NL" sz="1200" b="0" i="0" kern="1200" baseline="0" dirty="0" err="1">
                <a:solidFill>
                  <a:schemeClr val="tx1"/>
                </a:solidFill>
                <a:effectLst/>
                <a:latin typeface="+mn-lt"/>
                <a:ea typeface="+mn-ea"/>
                <a:cs typeface="+mn-cs"/>
              </a:rPr>
              <a:t>clienten</a:t>
            </a:r>
            <a:r>
              <a:rPr lang="nl-NL" sz="1200" b="0" i="0" kern="1200" baseline="0" dirty="0">
                <a:solidFill>
                  <a:schemeClr val="tx1"/>
                </a:solidFill>
                <a:effectLst/>
                <a:latin typeface="+mn-lt"/>
                <a:ea typeface="+mn-ea"/>
                <a:cs typeface="+mn-cs"/>
              </a:rPr>
              <a:t> grotere risico’s met zich mee brengt en dus niet veiliger zijn. </a:t>
            </a:r>
            <a:endParaRPr lang="nl-NL" sz="1200" b="0" i="0" kern="1200" dirty="0">
              <a:solidFill>
                <a:schemeClr val="tx1"/>
              </a:solidFill>
              <a:effectLst/>
              <a:latin typeface="+mn-lt"/>
              <a:ea typeface="+mn-ea"/>
              <a:cs typeface="+mn-cs"/>
            </a:endParaRPr>
          </a:p>
          <a:p>
            <a:pPr marL="171450" indent="-171450" fontAlgn="base">
              <a:buFont typeface="Arial" panose="020B0604020202020204" pitchFamily="34" charset="0"/>
              <a:buChar char="•"/>
            </a:pPr>
            <a:r>
              <a:rPr lang="nl-NL" sz="1200" b="0" i="0" kern="1200" dirty="0">
                <a:solidFill>
                  <a:schemeClr val="tx1"/>
                </a:solidFill>
                <a:effectLst/>
                <a:latin typeface="+mn-lt"/>
                <a:ea typeface="+mn-ea"/>
                <a:cs typeface="+mn-cs"/>
              </a:rPr>
              <a:t>Onrust</a:t>
            </a:r>
            <a:r>
              <a:rPr lang="nl-NL" sz="1200" b="0" i="0" kern="1200" baseline="0" dirty="0">
                <a:solidFill>
                  <a:schemeClr val="tx1"/>
                </a:solidFill>
                <a:effectLst/>
                <a:latin typeface="+mn-lt"/>
                <a:ea typeface="+mn-ea"/>
                <a:cs typeface="+mn-cs"/>
              </a:rPr>
              <a:t> bv: w</a:t>
            </a:r>
            <a:r>
              <a:rPr lang="nl-NL" sz="1200" b="0" i="0" kern="1200" dirty="0">
                <a:solidFill>
                  <a:schemeClr val="tx1"/>
                </a:solidFill>
                <a:effectLst/>
                <a:latin typeface="+mn-lt"/>
                <a:ea typeface="+mn-ea"/>
                <a:cs typeface="+mn-cs"/>
              </a:rPr>
              <a:t>eglopen, dwalen en bewegingsdrang.</a:t>
            </a:r>
          </a:p>
          <a:p>
            <a:pPr marL="171450" indent="-171450" fontAlgn="base">
              <a:buFont typeface="Arial" panose="020B0604020202020204" pitchFamily="34" charset="0"/>
              <a:buChar char="•"/>
            </a:pPr>
            <a:r>
              <a:rPr lang="nl-NL" sz="1200" b="0" i="0" kern="1200" dirty="0">
                <a:solidFill>
                  <a:schemeClr val="tx1"/>
                </a:solidFill>
                <a:effectLst/>
                <a:latin typeface="+mn-lt"/>
                <a:ea typeface="+mn-ea"/>
                <a:cs typeface="+mn-cs"/>
              </a:rPr>
              <a:t>Agressie</a:t>
            </a:r>
            <a:r>
              <a:rPr lang="nl-NL" sz="1200" b="0" i="0" kern="1200" baseline="0" dirty="0">
                <a:solidFill>
                  <a:schemeClr val="tx1"/>
                </a:solidFill>
                <a:effectLst/>
                <a:latin typeface="+mn-lt"/>
                <a:ea typeface="+mn-ea"/>
                <a:cs typeface="+mn-cs"/>
              </a:rPr>
              <a:t> bv: a</a:t>
            </a:r>
            <a:r>
              <a:rPr lang="nl-NL" sz="1200" b="0" i="0" kern="1200" dirty="0">
                <a:solidFill>
                  <a:schemeClr val="tx1"/>
                </a:solidFill>
                <a:effectLst/>
                <a:latin typeface="+mn-lt"/>
                <a:ea typeface="+mn-ea"/>
                <a:cs typeface="+mn-cs"/>
              </a:rPr>
              <a:t>gressie naar zichzelf (</a:t>
            </a:r>
            <a:r>
              <a:rPr lang="nl-NL" sz="1200" b="0" i="0" kern="1200" dirty="0" err="1">
                <a:solidFill>
                  <a:schemeClr val="tx1"/>
                </a:solidFill>
                <a:effectLst/>
                <a:latin typeface="+mn-lt"/>
                <a:ea typeface="+mn-ea"/>
                <a:cs typeface="+mn-cs"/>
              </a:rPr>
              <a:t>automutileren</a:t>
            </a:r>
            <a:r>
              <a:rPr lang="nl-NL" sz="1200" b="0" i="0" kern="1200" dirty="0">
                <a:solidFill>
                  <a:schemeClr val="tx1"/>
                </a:solidFill>
                <a:effectLst/>
                <a:latin typeface="+mn-lt"/>
                <a:ea typeface="+mn-ea"/>
                <a:cs typeface="+mn-cs"/>
              </a:rPr>
              <a:t>), naar anderen (andere cliënten of medewerkers) en/of de omgeving (materialen, dingen kapot maken ).</a:t>
            </a:r>
          </a:p>
          <a:p>
            <a:pPr marL="171450" indent="-171450" fontAlgn="base">
              <a:buFont typeface="Arial" panose="020B0604020202020204" pitchFamily="34" charset="0"/>
              <a:buChar char="•"/>
            </a:pPr>
            <a:r>
              <a:rPr lang="nl-NL" sz="1200" b="0" i="0" kern="1200" dirty="0">
                <a:solidFill>
                  <a:schemeClr val="tx1"/>
                </a:solidFill>
                <a:effectLst/>
                <a:latin typeface="+mn-lt"/>
                <a:ea typeface="+mn-ea"/>
                <a:cs typeface="+mn-cs"/>
              </a:rPr>
              <a:t>Ander probleemgedrag</a:t>
            </a:r>
            <a:r>
              <a:rPr lang="nl-NL" sz="1200" b="0" i="0" kern="1200" baseline="0" dirty="0">
                <a:solidFill>
                  <a:schemeClr val="tx1"/>
                </a:solidFill>
                <a:effectLst/>
                <a:latin typeface="+mn-lt"/>
                <a:ea typeface="+mn-ea"/>
                <a:cs typeface="+mn-cs"/>
              </a:rPr>
              <a:t> bv: </a:t>
            </a:r>
            <a:r>
              <a:rPr lang="nl-NL" sz="1200" b="0" i="0" kern="1200" dirty="0">
                <a:solidFill>
                  <a:schemeClr val="tx1"/>
                </a:solidFill>
                <a:effectLst/>
                <a:latin typeface="+mn-lt"/>
                <a:ea typeface="+mn-ea"/>
                <a:cs typeface="+mn-cs"/>
              </a:rPr>
              <a:t>roepen, overeten, dwangmatig gedrag zoals tikken en bonken, smeren met ontlasting of een verstoord dag- en nachtritme.</a:t>
            </a:r>
          </a:p>
          <a:p>
            <a:pPr>
              <a:buFont typeface="Arial" panose="020B0604020202020204" pitchFamily="34" charset="0"/>
              <a:buChar char="•"/>
            </a:pPr>
            <a:endParaRPr lang="en-US" dirty="0"/>
          </a:p>
          <a:p>
            <a:endParaRPr lang="nl-NL" dirty="0"/>
          </a:p>
        </p:txBody>
      </p:sp>
      <p:sp>
        <p:nvSpPr>
          <p:cNvPr id="4" name="Tijdelijke aanduiding voor dianummer 3"/>
          <p:cNvSpPr>
            <a:spLocks noGrp="1"/>
          </p:cNvSpPr>
          <p:nvPr>
            <p:ph type="sldNum" sz="quarter" idx="10"/>
          </p:nvPr>
        </p:nvSpPr>
        <p:spPr/>
        <p:txBody>
          <a:bodyPr/>
          <a:lstStyle/>
          <a:p>
            <a:fld id="{4FB6C459-DE94-4677-B556-77060289CD79}" type="slidenum">
              <a:rPr lang="nl-NL" smtClean="0"/>
              <a:t>3</a:t>
            </a:fld>
            <a:endParaRPr lang="nl-NL"/>
          </a:p>
        </p:txBody>
      </p:sp>
    </p:spTree>
    <p:extLst>
      <p:ext uri="{BB962C8B-B14F-4D97-AF65-F5344CB8AC3E}">
        <p14:creationId xmlns:p14="http://schemas.microsoft.com/office/powerpoint/2010/main" val="2517145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Waarom vrijheidsbeperking in de zorg verminderen?</a:t>
            </a:r>
          </a:p>
          <a:p>
            <a:r>
              <a:rPr lang="nl-NL" dirty="0" err="1"/>
              <a:t>Vrijheidsbeperkende</a:t>
            </a:r>
            <a:r>
              <a:rPr lang="nl-NL" dirty="0"/>
              <a:t> maatregelen kunnen heftig ingrijpen op het leven van de cliënt. Met name fixerende maatregelen die de bewegingsvrijheid van cliënten beperken hebben veel negatieve gevolgen:</a:t>
            </a:r>
          </a:p>
          <a:p>
            <a:r>
              <a:rPr lang="nl-NL" dirty="0"/>
              <a:t>•	Meer onrust (verzet).</a:t>
            </a:r>
          </a:p>
          <a:p>
            <a:r>
              <a:rPr lang="nl-NL" dirty="0"/>
              <a:t>•	Meer </a:t>
            </a:r>
            <a:r>
              <a:rPr lang="nl-NL" dirty="0" err="1"/>
              <a:t>gedragsbeïnvloedende</a:t>
            </a:r>
            <a:r>
              <a:rPr lang="nl-NL" dirty="0"/>
              <a:t> medicatie (psychofarmaca) om deze onrust weg te nemen. Deze medicijnen kennen veel bijwerkingen.</a:t>
            </a:r>
          </a:p>
          <a:p>
            <a:r>
              <a:rPr lang="nl-NL" dirty="0"/>
              <a:t>•	Achteruitgang mobiliteit: door de vrijheidsbeperking krijgt de cliënt minder beweging en verliest hierdoor spiermassa en lenigheid. Het valrisico neemt hierdoor toe: </a:t>
            </a:r>
            <a:r>
              <a:rPr lang="nl-NL" dirty="0" err="1"/>
              <a:t>if</a:t>
            </a:r>
            <a:r>
              <a:rPr lang="nl-NL" dirty="0"/>
              <a:t> </a:t>
            </a:r>
            <a:r>
              <a:rPr lang="nl-NL" dirty="0" err="1"/>
              <a:t>you</a:t>
            </a:r>
            <a:r>
              <a:rPr lang="nl-NL" dirty="0"/>
              <a:t> </a:t>
            </a:r>
            <a:r>
              <a:rPr lang="nl-NL" dirty="0" err="1"/>
              <a:t>don’t</a:t>
            </a:r>
            <a:r>
              <a:rPr lang="nl-NL" dirty="0"/>
              <a:t> </a:t>
            </a:r>
            <a:r>
              <a:rPr lang="nl-NL" dirty="0" err="1"/>
              <a:t>use</a:t>
            </a:r>
            <a:r>
              <a:rPr lang="nl-NL" dirty="0"/>
              <a:t> </a:t>
            </a:r>
            <a:r>
              <a:rPr lang="nl-NL" dirty="0" err="1"/>
              <a:t>it</a:t>
            </a:r>
            <a:r>
              <a:rPr lang="nl-NL" dirty="0"/>
              <a:t>, </a:t>
            </a:r>
            <a:r>
              <a:rPr lang="nl-NL" dirty="0" err="1"/>
              <a:t>you</a:t>
            </a:r>
            <a:r>
              <a:rPr lang="nl-NL" dirty="0"/>
              <a:t> </a:t>
            </a:r>
            <a:r>
              <a:rPr lang="nl-NL" dirty="0" err="1"/>
              <a:t>lose</a:t>
            </a:r>
            <a:r>
              <a:rPr lang="nl-NL" dirty="0"/>
              <a:t> it.</a:t>
            </a:r>
          </a:p>
          <a:p>
            <a:r>
              <a:rPr lang="nl-NL" dirty="0"/>
              <a:t>•	Meer incontinentie. De cliënt kan niet zelf naar het toilet en ook met hulp neemt de toiletgang meer tijd in beslag.</a:t>
            </a:r>
          </a:p>
          <a:p>
            <a:r>
              <a:rPr lang="nl-NL" dirty="0"/>
              <a:t>•	Meer kans op decubitus. Verzitten of verliggen gaat moeilijk door een band in bed of stoel. De cliënt ligt dus lang in dezelfde houding, waardoor de kans op doorligwonden toeneemt.</a:t>
            </a:r>
          </a:p>
          <a:p>
            <a:r>
              <a:rPr lang="nl-NL" dirty="0"/>
              <a:t>•	</a:t>
            </a:r>
          </a:p>
        </p:txBody>
      </p:sp>
      <p:sp>
        <p:nvSpPr>
          <p:cNvPr id="4" name="Tijdelijke aanduiding voor dianummer 3"/>
          <p:cNvSpPr>
            <a:spLocks noGrp="1"/>
          </p:cNvSpPr>
          <p:nvPr>
            <p:ph type="sldNum" sz="quarter" idx="10"/>
          </p:nvPr>
        </p:nvSpPr>
        <p:spPr/>
        <p:txBody>
          <a:bodyPr/>
          <a:lstStyle/>
          <a:p>
            <a:fld id="{98B7A36A-9B7C-4C25-9F3C-2527E523019C}" type="slidenum">
              <a:rPr lang="nl-NL" smtClean="0"/>
              <a:pPr/>
              <a:t>6</a:t>
            </a:fld>
            <a:endParaRPr lang="nl-NL"/>
          </a:p>
        </p:txBody>
      </p:sp>
    </p:spTree>
    <p:extLst>
      <p:ext uri="{BB962C8B-B14F-4D97-AF65-F5344CB8AC3E}">
        <p14:creationId xmlns:p14="http://schemas.microsoft.com/office/powerpoint/2010/main" val="3858654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1450" indent="-171450">
              <a:buFont typeface="Arial" panose="020B0604020202020204" pitchFamily="34" charset="0"/>
              <a:buChar char="•"/>
            </a:pPr>
            <a:r>
              <a:rPr lang="nl-NL" dirty="0"/>
              <a:t>Meer </a:t>
            </a:r>
            <a:r>
              <a:rPr lang="nl-NL" dirty="0" err="1"/>
              <a:t>gedragsbeïnvloedende</a:t>
            </a:r>
            <a:r>
              <a:rPr lang="nl-NL" dirty="0"/>
              <a:t> medicatie (psychofarmaca) om de onrust weg te nemen. Deze medicijnen kennen veel bijwerkingen.</a:t>
            </a:r>
          </a:p>
          <a:p>
            <a:pPr marL="171450" indent="-171450">
              <a:buFont typeface="Arial" panose="020B0604020202020204" pitchFamily="34" charset="0"/>
              <a:buChar char="•"/>
            </a:pPr>
            <a:r>
              <a:rPr lang="nl-NL" dirty="0"/>
              <a:t>Letsel. In 2008 vielen zeven doden door ‘ophanging’ in de Zweedse band door onjuist gebruik.</a:t>
            </a:r>
          </a:p>
          <a:p>
            <a:r>
              <a:rPr lang="nl-NL" dirty="0"/>
              <a:t>•</a:t>
            </a:r>
            <a:r>
              <a:rPr lang="nl-NL" baseline="0" dirty="0"/>
              <a:t>   </a:t>
            </a:r>
            <a:r>
              <a:rPr lang="nl-NL" dirty="0"/>
              <a:t>Psychische klachten als angst en depressie.</a:t>
            </a:r>
          </a:p>
          <a:p>
            <a:r>
              <a:rPr lang="nl-NL" dirty="0"/>
              <a:t>•</a:t>
            </a:r>
            <a:r>
              <a:rPr lang="nl-NL" baseline="0" dirty="0"/>
              <a:t>   </a:t>
            </a:r>
            <a:r>
              <a:rPr lang="nl-NL" dirty="0"/>
              <a:t>Lichamelijke passiviteit leidt tot forse achteruitgang van het denkvermogen, het slaap-waakritme en stemming van cliënten (Hamers et al, 2009).</a:t>
            </a:r>
          </a:p>
          <a:p>
            <a:endParaRPr lang="nl-NL" dirty="0"/>
          </a:p>
          <a:p>
            <a:r>
              <a:rPr lang="nl-NL" dirty="0"/>
              <a:t>Negatieve gevolgen zijn bijvoorbeeld: het ontstaan van incontinentie, decubitus, contracturen, depressie, agressie en agitatie. Lichamelijke passiviteit leidt daarnaast tot forse achteruitgang van het denkvermogen, het slaap-waakritme en stemming van bewoners. Verder is de toepassing van maatregelen niet per definitie veilig. Sommige bewoners proberen zich met alle macht te bevrijden uit hun fixatie. Jaarlijks ontstaan letsels (zoals blauwe plekken schaafwonden) door het gebruik van maatregelen en zijn er zelfs dodelijke ongevallen te betreuren door het gebruik van bedhekken en heupgordels.</a:t>
            </a:r>
          </a:p>
          <a:p>
            <a:endParaRPr lang="nl-NL" dirty="0"/>
          </a:p>
          <a:p>
            <a:endParaRPr lang="nl-NL" dirty="0"/>
          </a:p>
        </p:txBody>
      </p:sp>
      <p:sp>
        <p:nvSpPr>
          <p:cNvPr id="4" name="Tijdelijke aanduiding voor dianummer 3"/>
          <p:cNvSpPr>
            <a:spLocks noGrp="1"/>
          </p:cNvSpPr>
          <p:nvPr>
            <p:ph type="sldNum" sz="quarter" idx="10"/>
          </p:nvPr>
        </p:nvSpPr>
        <p:spPr/>
        <p:txBody>
          <a:bodyPr/>
          <a:lstStyle/>
          <a:p>
            <a:fld id="{98B7A36A-9B7C-4C25-9F3C-2527E523019C}" type="slidenum">
              <a:rPr lang="nl-NL" smtClean="0"/>
              <a:pPr/>
              <a:t>7</a:t>
            </a:fld>
            <a:endParaRPr lang="nl-NL"/>
          </a:p>
        </p:txBody>
      </p:sp>
    </p:spTree>
    <p:extLst>
      <p:ext uri="{BB962C8B-B14F-4D97-AF65-F5344CB8AC3E}">
        <p14:creationId xmlns:p14="http://schemas.microsoft.com/office/powerpoint/2010/main" val="851122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Wees kritisch en stel jezelf en collega’s vragen zoals: </a:t>
            </a:r>
          </a:p>
          <a:p>
            <a:pPr marL="171450" indent="-171450">
              <a:buFont typeface="Arial" panose="020B0604020202020204" pitchFamily="34" charset="0"/>
              <a:buChar char="•"/>
            </a:pPr>
            <a:r>
              <a:rPr lang="nl-NL" dirty="0"/>
              <a:t>Waarom is deze maatregel ooit ingezet?</a:t>
            </a:r>
          </a:p>
          <a:p>
            <a:pPr marL="171450" indent="-171450">
              <a:buFont typeface="Arial" panose="020B0604020202020204" pitchFamily="34" charset="0"/>
              <a:buChar char="•"/>
            </a:pPr>
            <a:r>
              <a:rPr lang="nl-NL" dirty="0"/>
              <a:t>Waar komt het risico vandaan?</a:t>
            </a:r>
          </a:p>
          <a:p>
            <a:pPr marL="171450" indent="-171450">
              <a:buFont typeface="Arial" panose="020B0604020202020204" pitchFamily="34" charset="0"/>
              <a:buChar char="•"/>
            </a:pPr>
            <a:r>
              <a:rPr lang="nl-NL" dirty="0"/>
              <a:t>Wat betekent dit gedrag van de zorgvrager?</a:t>
            </a:r>
          </a:p>
          <a:p>
            <a:pPr marL="171450" indent="-171450">
              <a:buFont typeface="Arial" panose="020B0604020202020204" pitchFamily="34" charset="0"/>
              <a:buChar char="•"/>
            </a:pPr>
            <a:r>
              <a:rPr lang="nl-NL" dirty="0"/>
              <a:t>Zijn er andere opties?  </a:t>
            </a:r>
          </a:p>
          <a:p>
            <a:pPr marL="171450" indent="-171450">
              <a:buFont typeface="Arial" panose="020B0604020202020204" pitchFamily="34" charset="0"/>
              <a:buChar char="•"/>
            </a:pPr>
            <a:endParaRPr lang="nl-NL" dirty="0"/>
          </a:p>
          <a:p>
            <a:pPr marL="0" indent="0">
              <a:buFont typeface="Arial" panose="020B0604020202020204" pitchFamily="34" charset="0"/>
              <a:buNone/>
            </a:pPr>
            <a:r>
              <a:rPr lang="nl-NL" dirty="0"/>
              <a:t>Wees creatief </a:t>
            </a:r>
          </a:p>
          <a:p>
            <a:r>
              <a:rPr lang="nl-NL" baseline="0" dirty="0"/>
              <a:t>Kennen jullie het filmpje van een zeer onrustige dementerende meneer die opgesloten werd in zijn kamer omdat hij andere bewoners tot last was? De verpleging wist niet goed hoe ze hier mee om moesten gaan. 1 van de verpleegkundigen vond het erg leuk om hier alternatieven voor te verzinnen en kwam met een lolly. De lolly maakte de man rustig waardoor hij zijn vrijheid kon behouden. </a:t>
            </a:r>
          </a:p>
          <a:p>
            <a:endParaRPr lang="nl-NL" baseline="0" dirty="0"/>
          </a:p>
          <a:p>
            <a:r>
              <a:rPr lang="nl-NL" baseline="0" dirty="0"/>
              <a:t>Kortom denk out of the box!! </a:t>
            </a:r>
            <a:r>
              <a:rPr lang="nl-NL" baseline="0" dirty="0" err="1"/>
              <a:t>Vrijheidsbepekende</a:t>
            </a:r>
            <a:r>
              <a:rPr lang="nl-NL" baseline="0" dirty="0"/>
              <a:t> maatregelen zijn vaak het gevolg van het tekortschieten aan creatieve alternatieven door verpleegkundigen</a:t>
            </a:r>
            <a:endParaRPr lang="nl-NL" dirty="0"/>
          </a:p>
          <a:p>
            <a:endParaRPr lang="nl-NL" dirty="0"/>
          </a:p>
          <a:p>
            <a:endParaRPr lang="nl-NL" dirty="0"/>
          </a:p>
        </p:txBody>
      </p:sp>
      <p:sp>
        <p:nvSpPr>
          <p:cNvPr id="4" name="Tijdelijke aanduiding voor dianummer 3"/>
          <p:cNvSpPr>
            <a:spLocks noGrp="1"/>
          </p:cNvSpPr>
          <p:nvPr>
            <p:ph type="sldNum" sz="quarter" idx="10"/>
          </p:nvPr>
        </p:nvSpPr>
        <p:spPr/>
        <p:txBody>
          <a:bodyPr/>
          <a:lstStyle/>
          <a:p>
            <a:fld id="{4FB6C459-DE94-4677-B556-77060289CD79}" type="slidenum">
              <a:rPr lang="nl-NL" smtClean="0"/>
              <a:t>8</a:t>
            </a:fld>
            <a:endParaRPr lang="nl-NL"/>
          </a:p>
        </p:txBody>
      </p:sp>
    </p:spTree>
    <p:extLst>
      <p:ext uri="{BB962C8B-B14F-4D97-AF65-F5344CB8AC3E}">
        <p14:creationId xmlns:p14="http://schemas.microsoft.com/office/powerpoint/2010/main" val="2958438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24" y="8"/>
            <a:ext cx="12191978" cy="4571994"/>
          </a:xfrm>
          <a:custGeom>
            <a:avLst/>
            <a:gdLst/>
            <a:ahLst/>
            <a:cxnLst/>
            <a:rect l="l" t="t" r="r" b="b"/>
            <a:pathLst>
              <a:path w="12191978" h="4571994">
                <a:moveTo>
                  <a:pt x="1" y="4316129"/>
                </a:moveTo>
                <a:lnTo>
                  <a:pt x="255863" y="4571991"/>
                </a:lnTo>
                <a:lnTo>
                  <a:pt x="203619" y="4571991"/>
                </a:lnTo>
                <a:lnTo>
                  <a:pt x="1" y="4368373"/>
                </a:lnTo>
                <a:close/>
                <a:moveTo>
                  <a:pt x="12191973" y="4312831"/>
                </a:moveTo>
                <a:lnTo>
                  <a:pt x="12191972" y="4365076"/>
                </a:lnTo>
                <a:lnTo>
                  <a:pt x="11985055" y="4571992"/>
                </a:lnTo>
                <a:lnTo>
                  <a:pt x="11932811" y="4571993"/>
                </a:lnTo>
                <a:close/>
                <a:moveTo>
                  <a:pt x="11817249" y="4076816"/>
                </a:moveTo>
                <a:lnTo>
                  <a:pt x="11928074" y="4076816"/>
                </a:lnTo>
                <a:lnTo>
                  <a:pt x="11928074" y="4187641"/>
                </a:lnTo>
                <a:lnTo>
                  <a:pt x="11817249" y="4187641"/>
                </a:lnTo>
                <a:close/>
                <a:moveTo>
                  <a:pt x="10766437" y="4076816"/>
                </a:moveTo>
                <a:lnTo>
                  <a:pt x="10877262" y="4076816"/>
                </a:lnTo>
                <a:lnTo>
                  <a:pt x="10877262" y="4187641"/>
                </a:lnTo>
                <a:lnTo>
                  <a:pt x="10766437" y="4187641"/>
                </a:lnTo>
                <a:close/>
                <a:moveTo>
                  <a:pt x="9715629" y="4076816"/>
                </a:moveTo>
                <a:lnTo>
                  <a:pt x="9826454" y="4076816"/>
                </a:lnTo>
                <a:lnTo>
                  <a:pt x="9826454" y="4187641"/>
                </a:lnTo>
                <a:lnTo>
                  <a:pt x="9715629" y="4187641"/>
                </a:lnTo>
                <a:close/>
                <a:moveTo>
                  <a:pt x="8664821" y="4076816"/>
                </a:moveTo>
                <a:lnTo>
                  <a:pt x="8775646" y="4076816"/>
                </a:lnTo>
                <a:lnTo>
                  <a:pt x="8775646" y="4187641"/>
                </a:lnTo>
                <a:lnTo>
                  <a:pt x="8664821" y="4187641"/>
                </a:lnTo>
                <a:close/>
                <a:moveTo>
                  <a:pt x="7614013" y="4076816"/>
                </a:moveTo>
                <a:lnTo>
                  <a:pt x="7724838" y="4076816"/>
                </a:lnTo>
                <a:lnTo>
                  <a:pt x="7724838" y="4187641"/>
                </a:lnTo>
                <a:lnTo>
                  <a:pt x="7614013" y="4187641"/>
                </a:lnTo>
                <a:close/>
                <a:moveTo>
                  <a:pt x="6563205" y="4076816"/>
                </a:moveTo>
                <a:lnTo>
                  <a:pt x="6674030" y="4076816"/>
                </a:lnTo>
                <a:lnTo>
                  <a:pt x="6674030" y="4187641"/>
                </a:lnTo>
                <a:lnTo>
                  <a:pt x="6563205" y="4187641"/>
                </a:lnTo>
                <a:close/>
                <a:moveTo>
                  <a:pt x="5512397" y="4076816"/>
                </a:moveTo>
                <a:lnTo>
                  <a:pt x="5623222" y="4076816"/>
                </a:lnTo>
                <a:lnTo>
                  <a:pt x="5623222" y="4187641"/>
                </a:lnTo>
                <a:lnTo>
                  <a:pt x="5512397" y="4187641"/>
                </a:lnTo>
                <a:close/>
                <a:moveTo>
                  <a:pt x="4461589" y="4076816"/>
                </a:moveTo>
                <a:lnTo>
                  <a:pt x="4572414" y="4076816"/>
                </a:lnTo>
                <a:lnTo>
                  <a:pt x="4572414" y="4187641"/>
                </a:lnTo>
                <a:lnTo>
                  <a:pt x="4461589" y="4187641"/>
                </a:lnTo>
                <a:close/>
                <a:moveTo>
                  <a:pt x="3410782" y="4076816"/>
                </a:moveTo>
                <a:lnTo>
                  <a:pt x="3521608" y="4076816"/>
                </a:lnTo>
                <a:lnTo>
                  <a:pt x="3521608" y="4187641"/>
                </a:lnTo>
                <a:lnTo>
                  <a:pt x="3410782" y="4187641"/>
                </a:lnTo>
                <a:close/>
                <a:moveTo>
                  <a:pt x="2359975" y="4076816"/>
                </a:moveTo>
                <a:lnTo>
                  <a:pt x="2470800" y="4076816"/>
                </a:lnTo>
                <a:lnTo>
                  <a:pt x="2470800" y="4187641"/>
                </a:lnTo>
                <a:lnTo>
                  <a:pt x="2359975" y="4187641"/>
                </a:lnTo>
                <a:close/>
                <a:moveTo>
                  <a:pt x="1309167" y="4076816"/>
                </a:moveTo>
                <a:lnTo>
                  <a:pt x="1419992" y="4076816"/>
                </a:lnTo>
                <a:lnTo>
                  <a:pt x="1419992" y="4187641"/>
                </a:lnTo>
                <a:lnTo>
                  <a:pt x="1309167" y="4187641"/>
                </a:lnTo>
                <a:close/>
                <a:moveTo>
                  <a:pt x="258359" y="4076816"/>
                </a:moveTo>
                <a:lnTo>
                  <a:pt x="369184" y="4076816"/>
                </a:lnTo>
                <a:lnTo>
                  <a:pt x="369184" y="4187641"/>
                </a:lnTo>
                <a:lnTo>
                  <a:pt x="258359" y="4187641"/>
                </a:lnTo>
                <a:close/>
                <a:moveTo>
                  <a:pt x="11291841" y="3551209"/>
                </a:moveTo>
                <a:lnTo>
                  <a:pt x="11402666" y="3551209"/>
                </a:lnTo>
                <a:lnTo>
                  <a:pt x="11402666" y="3662034"/>
                </a:lnTo>
                <a:lnTo>
                  <a:pt x="11291841" y="3662034"/>
                </a:lnTo>
                <a:close/>
                <a:moveTo>
                  <a:pt x="10241033" y="3551209"/>
                </a:moveTo>
                <a:lnTo>
                  <a:pt x="10351858" y="3551209"/>
                </a:lnTo>
                <a:lnTo>
                  <a:pt x="10351858" y="3662034"/>
                </a:lnTo>
                <a:lnTo>
                  <a:pt x="10241033" y="3662034"/>
                </a:lnTo>
                <a:close/>
                <a:moveTo>
                  <a:pt x="9190225" y="3551209"/>
                </a:moveTo>
                <a:lnTo>
                  <a:pt x="9301050" y="3551209"/>
                </a:lnTo>
                <a:lnTo>
                  <a:pt x="9301050" y="3662034"/>
                </a:lnTo>
                <a:lnTo>
                  <a:pt x="9190225" y="3662034"/>
                </a:lnTo>
                <a:close/>
                <a:moveTo>
                  <a:pt x="8139417" y="3551209"/>
                </a:moveTo>
                <a:lnTo>
                  <a:pt x="8250242" y="3551209"/>
                </a:lnTo>
                <a:lnTo>
                  <a:pt x="8250242" y="3662034"/>
                </a:lnTo>
                <a:lnTo>
                  <a:pt x="8139417" y="3662034"/>
                </a:lnTo>
                <a:close/>
                <a:moveTo>
                  <a:pt x="7088609" y="3551209"/>
                </a:moveTo>
                <a:lnTo>
                  <a:pt x="7199434" y="3551209"/>
                </a:lnTo>
                <a:lnTo>
                  <a:pt x="7199434" y="3662034"/>
                </a:lnTo>
                <a:lnTo>
                  <a:pt x="7088609" y="3662034"/>
                </a:lnTo>
                <a:close/>
                <a:moveTo>
                  <a:pt x="6037801" y="3551209"/>
                </a:moveTo>
                <a:lnTo>
                  <a:pt x="6148626" y="3551209"/>
                </a:lnTo>
                <a:lnTo>
                  <a:pt x="6148626" y="3662034"/>
                </a:lnTo>
                <a:lnTo>
                  <a:pt x="6037801" y="3662034"/>
                </a:lnTo>
                <a:close/>
                <a:moveTo>
                  <a:pt x="4986998" y="3551209"/>
                </a:moveTo>
                <a:lnTo>
                  <a:pt x="5097826" y="3551209"/>
                </a:lnTo>
                <a:lnTo>
                  <a:pt x="5097826" y="3662034"/>
                </a:lnTo>
                <a:lnTo>
                  <a:pt x="4986998" y="3662034"/>
                </a:lnTo>
                <a:close/>
                <a:moveTo>
                  <a:pt x="3936196" y="3551209"/>
                </a:moveTo>
                <a:lnTo>
                  <a:pt x="4047020" y="3551209"/>
                </a:lnTo>
                <a:lnTo>
                  <a:pt x="4047020" y="3662034"/>
                </a:lnTo>
                <a:lnTo>
                  <a:pt x="3936196" y="3662034"/>
                </a:lnTo>
                <a:close/>
                <a:moveTo>
                  <a:pt x="2885389" y="3551209"/>
                </a:moveTo>
                <a:lnTo>
                  <a:pt x="2996214" y="3551209"/>
                </a:lnTo>
                <a:lnTo>
                  <a:pt x="2996214" y="3662034"/>
                </a:lnTo>
                <a:lnTo>
                  <a:pt x="2885389" y="3662034"/>
                </a:lnTo>
                <a:close/>
                <a:moveTo>
                  <a:pt x="1834579" y="3551209"/>
                </a:moveTo>
                <a:lnTo>
                  <a:pt x="1945404" y="3551209"/>
                </a:lnTo>
                <a:lnTo>
                  <a:pt x="1945404" y="3662034"/>
                </a:lnTo>
                <a:lnTo>
                  <a:pt x="1834579" y="3662034"/>
                </a:lnTo>
                <a:close/>
                <a:moveTo>
                  <a:pt x="783773" y="3551209"/>
                </a:moveTo>
                <a:lnTo>
                  <a:pt x="894598" y="3551209"/>
                </a:lnTo>
                <a:lnTo>
                  <a:pt x="894598" y="3662034"/>
                </a:lnTo>
                <a:lnTo>
                  <a:pt x="783773" y="3662034"/>
                </a:lnTo>
                <a:close/>
                <a:moveTo>
                  <a:pt x="2942310" y="3107960"/>
                </a:moveTo>
                <a:lnTo>
                  <a:pt x="2470811" y="3579460"/>
                </a:lnTo>
                <a:lnTo>
                  <a:pt x="2470811" y="3634896"/>
                </a:lnTo>
                <a:lnTo>
                  <a:pt x="2942311" y="4106397"/>
                </a:lnTo>
                <a:lnTo>
                  <a:pt x="3410794" y="3637915"/>
                </a:lnTo>
                <a:lnTo>
                  <a:pt x="3410794" y="3576442"/>
                </a:lnTo>
                <a:close/>
                <a:moveTo>
                  <a:pt x="840944" y="3107960"/>
                </a:moveTo>
                <a:lnTo>
                  <a:pt x="369194" y="3579710"/>
                </a:lnTo>
                <a:lnTo>
                  <a:pt x="369194" y="3634648"/>
                </a:lnTo>
                <a:lnTo>
                  <a:pt x="840944" y="4106399"/>
                </a:lnTo>
                <a:lnTo>
                  <a:pt x="1309176" y="3638165"/>
                </a:lnTo>
                <a:lnTo>
                  <a:pt x="1309176" y="3576193"/>
                </a:lnTo>
                <a:close/>
                <a:moveTo>
                  <a:pt x="3992986" y="3107959"/>
                </a:moveTo>
                <a:lnTo>
                  <a:pt x="3521621" y="3579335"/>
                </a:lnTo>
                <a:lnTo>
                  <a:pt x="3521621" y="3635021"/>
                </a:lnTo>
                <a:lnTo>
                  <a:pt x="3992986" y="4106398"/>
                </a:lnTo>
                <a:lnTo>
                  <a:pt x="4461593" y="3637778"/>
                </a:lnTo>
                <a:lnTo>
                  <a:pt x="4461593" y="3576578"/>
                </a:lnTo>
                <a:close/>
                <a:moveTo>
                  <a:pt x="1891624" y="3107959"/>
                </a:moveTo>
                <a:lnTo>
                  <a:pt x="1420001" y="3579584"/>
                </a:lnTo>
                <a:lnTo>
                  <a:pt x="1420001" y="3634774"/>
                </a:lnTo>
                <a:lnTo>
                  <a:pt x="1891623" y="4106397"/>
                </a:lnTo>
                <a:lnTo>
                  <a:pt x="2359987" y="3638040"/>
                </a:lnTo>
                <a:lnTo>
                  <a:pt x="2359987" y="3576315"/>
                </a:lnTo>
                <a:close/>
                <a:moveTo>
                  <a:pt x="8195689" y="3107959"/>
                </a:moveTo>
                <a:lnTo>
                  <a:pt x="7724838" y="3578810"/>
                </a:lnTo>
                <a:lnTo>
                  <a:pt x="7724838" y="3635541"/>
                </a:lnTo>
                <a:lnTo>
                  <a:pt x="8195691" y="4106395"/>
                </a:lnTo>
                <a:lnTo>
                  <a:pt x="8664821" y="3637265"/>
                </a:lnTo>
                <a:lnTo>
                  <a:pt x="8664821" y="3577091"/>
                </a:lnTo>
                <a:close/>
                <a:moveTo>
                  <a:pt x="5043664" y="3107959"/>
                </a:moveTo>
                <a:lnTo>
                  <a:pt x="4572419" y="3579197"/>
                </a:lnTo>
                <a:lnTo>
                  <a:pt x="4572419" y="3635159"/>
                </a:lnTo>
                <a:lnTo>
                  <a:pt x="5043662" y="4106396"/>
                </a:lnTo>
                <a:lnTo>
                  <a:pt x="5512402" y="3637650"/>
                </a:lnTo>
                <a:lnTo>
                  <a:pt x="5512402" y="3576704"/>
                </a:lnTo>
                <a:close/>
                <a:moveTo>
                  <a:pt x="6094326" y="3107958"/>
                </a:moveTo>
                <a:lnTo>
                  <a:pt x="5623226" y="3579070"/>
                </a:lnTo>
                <a:lnTo>
                  <a:pt x="5623226" y="3635285"/>
                </a:lnTo>
                <a:lnTo>
                  <a:pt x="6094326" y="4106397"/>
                </a:lnTo>
                <a:lnTo>
                  <a:pt x="6563205" y="3637518"/>
                </a:lnTo>
                <a:lnTo>
                  <a:pt x="6563205" y="3576837"/>
                </a:lnTo>
                <a:close/>
                <a:moveTo>
                  <a:pt x="9246372" y="3107957"/>
                </a:moveTo>
                <a:lnTo>
                  <a:pt x="8775646" y="3578683"/>
                </a:lnTo>
                <a:lnTo>
                  <a:pt x="8775646" y="3635671"/>
                </a:lnTo>
                <a:lnTo>
                  <a:pt x="9246369" y="4106395"/>
                </a:lnTo>
                <a:lnTo>
                  <a:pt x="9715629" y="3637135"/>
                </a:lnTo>
                <a:lnTo>
                  <a:pt x="9715629" y="3577215"/>
                </a:lnTo>
                <a:close/>
                <a:moveTo>
                  <a:pt x="7145009" y="3107957"/>
                </a:moveTo>
                <a:lnTo>
                  <a:pt x="6674030" y="3578936"/>
                </a:lnTo>
                <a:lnTo>
                  <a:pt x="6674030" y="3635418"/>
                </a:lnTo>
                <a:lnTo>
                  <a:pt x="7145007" y="4106396"/>
                </a:lnTo>
                <a:lnTo>
                  <a:pt x="7614013" y="3637390"/>
                </a:lnTo>
                <a:lnTo>
                  <a:pt x="7614013" y="3576961"/>
                </a:lnTo>
                <a:close/>
                <a:moveTo>
                  <a:pt x="11347734" y="3107957"/>
                </a:moveTo>
                <a:lnTo>
                  <a:pt x="10877262" y="3578428"/>
                </a:lnTo>
                <a:lnTo>
                  <a:pt x="10877262" y="3635922"/>
                </a:lnTo>
                <a:lnTo>
                  <a:pt x="11347735" y="4106396"/>
                </a:lnTo>
                <a:lnTo>
                  <a:pt x="11817249" y="3636882"/>
                </a:lnTo>
                <a:lnTo>
                  <a:pt x="11817249" y="3577472"/>
                </a:lnTo>
                <a:close/>
                <a:moveTo>
                  <a:pt x="10297053" y="3107955"/>
                </a:moveTo>
                <a:lnTo>
                  <a:pt x="9826454" y="3578554"/>
                </a:lnTo>
                <a:lnTo>
                  <a:pt x="9826454" y="3635794"/>
                </a:lnTo>
                <a:lnTo>
                  <a:pt x="10297054" y="4106394"/>
                </a:lnTo>
                <a:lnTo>
                  <a:pt x="10766437" y="3637011"/>
                </a:lnTo>
                <a:lnTo>
                  <a:pt x="10766437" y="3577339"/>
                </a:lnTo>
                <a:close/>
                <a:moveTo>
                  <a:pt x="11817249" y="3027334"/>
                </a:moveTo>
                <a:lnTo>
                  <a:pt x="11928074" y="3027334"/>
                </a:lnTo>
                <a:lnTo>
                  <a:pt x="11928074" y="3138159"/>
                </a:lnTo>
                <a:lnTo>
                  <a:pt x="11817249" y="3138159"/>
                </a:lnTo>
                <a:close/>
                <a:moveTo>
                  <a:pt x="10766437" y="3027334"/>
                </a:moveTo>
                <a:lnTo>
                  <a:pt x="10877262" y="3027334"/>
                </a:lnTo>
                <a:lnTo>
                  <a:pt x="10877262" y="3138159"/>
                </a:lnTo>
                <a:lnTo>
                  <a:pt x="10766437" y="3138159"/>
                </a:lnTo>
                <a:close/>
                <a:moveTo>
                  <a:pt x="9715629" y="3027334"/>
                </a:moveTo>
                <a:lnTo>
                  <a:pt x="9826454" y="3027334"/>
                </a:lnTo>
                <a:lnTo>
                  <a:pt x="9826454" y="3138159"/>
                </a:lnTo>
                <a:lnTo>
                  <a:pt x="9715629" y="3138159"/>
                </a:lnTo>
                <a:close/>
                <a:moveTo>
                  <a:pt x="8664821" y="3027334"/>
                </a:moveTo>
                <a:lnTo>
                  <a:pt x="8775646" y="3027334"/>
                </a:lnTo>
                <a:lnTo>
                  <a:pt x="8775646" y="3138159"/>
                </a:lnTo>
                <a:lnTo>
                  <a:pt x="8664821" y="3138159"/>
                </a:lnTo>
                <a:close/>
                <a:moveTo>
                  <a:pt x="7614013" y="3027334"/>
                </a:moveTo>
                <a:lnTo>
                  <a:pt x="7724838" y="3027334"/>
                </a:lnTo>
                <a:lnTo>
                  <a:pt x="7724838" y="3138159"/>
                </a:lnTo>
                <a:lnTo>
                  <a:pt x="7614013" y="3138159"/>
                </a:lnTo>
                <a:close/>
                <a:moveTo>
                  <a:pt x="6563205" y="3027334"/>
                </a:moveTo>
                <a:lnTo>
                  <a:pt x="6674030" y="3027334"/>
                </a:lnTo>
                <a:lnTo>
                  <a:pt x="6674030" y="3138159"/>
                </a:lnTo>
                <a:lnTo>
                  <a:pt x="6563205" y="3138159"/>
                </a:lnTo>
                <a:close/>
                <a:moveTo>
                  <a:pt x="5512400" y="3027334"/>
                </a:moveTo>
                <a:lnTo>
                  <a:pt x="5623225" y="3027334"/>
                </a:lnTo>
                <a:lnTo>
                  <a:pt x="5623225" y="3138159"/>
                </a:lnTo>
                <a:lnTo>
                  <a:pt x="5512400" y="3138159"/>
                </a:lnTo>
                <a:close/>
                <a:moveTo>
                  <a:pt x="4461592" y="3027334"/>
                </a:moveTo>
                <a:lnTo>
                  <a:pt x="4572417" y="3027334"/>
                </a:lnTo>
                <a:lnTo>
                  <a:pt x="4572417" y="3138159"/>
                </a:lnTo>
                <a:lnTo>
                  <a:pt x="4461592" y="3138159"/>
                </a:lnTo>
                <a:close/>
                <a:moveTo>
                  <a:pt x="3410790" y="3027334"/>
                </a:moveTo>
                <a:lnTo>
                  <a:pt x="3521616" y="3027334"/>
                </a:lnTo>
                <a:lnTo>
                  <a:pt x="3521616" y="3138159"/>
                </a:lnTo>
                <a:lnTo>
                  <a:pt x="3410790" y="3138159"/>
                </a:lnTo>
                <a:close/>
                <a:moveTo>
                  <a:pt x="2359982" y="3027334"/>
                </a:moveTo>
                <a:lnTo>
                  <a:pt x="2470807" y="3027334"/>
                </a:lnTo>
                <a:lnTo>
                  <a:pt x="2470807" y="3138159"/>
                </a:lnTo>
                <a:lnTo>
                  <a:pt x="2359982" y="3138159"/>
                </a:lnTo>
                <a:close/>
                <a:moveTo>
                  <a:pt x="1309173" y="3027334"/>
                </a:moveTo>
                <a:lnTo>
                  <a:pt x="1419997" y="3027334"/>
                </a:lnTo>
                <a:lnTo>
                  <a:pt x="1419997" y="3138159"/>
                </a:lnTo>
                <a:lnTo>
                  <a:pt x="1309173" y="3138159"/>
                </a:lnTo>
                <a:close/>
                <a:moveTo>
                  <a:pt x="258365" y="3027334"/>
                </a:moveTo>
                <a:lnTo>
                  <a:pt x="369190" y="3027334"/>
                </a:lnTo>
                <a:lnTo>
                  <a:pt x="369190" y="3138159"/>
                </a:lnTo>
                <a:lnTo>
                  <a:pt x="258365" y="3138159"/>
                </a:lnTo>
                <a:close/>
                <a:moveTo>
                  <a:pt x="10794114" y="2610895"/>
                </a:moveTo>
                <a:lnTo>
                  <a:pt x="10323174" y="3081834"/>
                </a:lnTo>
                <a:lnTo>
                  <a:pt x="10792548" y="3551209"/>
                </a:lnTo>
                <a:lnTo>
                  <a:pt x="10852239" y="3551209"/>
                </a:lnTo>
                <a:lnTo>
                  <a:pt x="11321612" y="3081835"/>
                </a:lnTo>
                <a:lnTo>
                  <a:pt x="10850672" y="2610895"/>
                </a:lnTo>
                <a:close/>
                <a:moveTo>
                  <a:pt x="9743434" y="2610895"/>
                </a:moveTo>
                <a:lnTo>
                  <a:pt x="9272494" y="3081834"/>
                </a:lnTo>
                <a:lnTo>
                  <a:pt x="9741869" y="3551209"/>
                </a:lnTo>
                <a:lnTo>
                  <a:pt x="9801555" y="3551209"/>
                </a:lnTo>
                <a:lnTo>
                  <a:pt x="10270931" y="3081833"/>
                </a:lnTo>
                <a:lnTo>
                  <a:pt x="9799992" y="2610895"/>
                </a:lnTo>
                <a:close/>
                <a:moveTo>
                  <a:pt x="8692754" y="2610895"/>
                </a:moveTo>
                <a:lnTo>
                  <a:pt x="8221811" y="3081837"/>
                </a:lnTo>
                <a:lnTo>
                  <a:pt x="8691183" y="3551209"/>
                </a:lnTo>
                <a:lnTo>
                  <a:pt x="8750876" y="3551209"/>
                </a:lnTo>
                <a:lnTo>
                  <a:pt x="9220250" y="3081835"/>
                </a:lnTo>
                <a:lnTo>
                  <a:pt x="8749310" y="2610895"/>
                </a:lnTo>
                <a:close/>
                <a:moveTo>
                  <a:pt x="7642070" y="2610895"/>
                </a:moveTo>
                <a:lnTo>
                  <a:pt x="7171131" y="3081835"/>
                </a:lnTo>
                <a:lnTo>
                  <a:pt x="7640505" y="3551209"/>
                </a:lnTo>
                <a:lnTo>
                  <a:pt x="7700194" y="3551209"/>
                </a:lnTo>
                <a:lnTo>
                  <a:pt x="8169567" y="3081836"/>
                </a:lnTo>
                <a:lnTo>
                  <a:pt x="7698625" y="2610895"/>
                </a:lnTo>
                <a:close/>
                <a:moveTo>
                  <a:pt x="6591389" y="2610895"/>
                </a:moveTo>
                <a:lnTo>
                  <a:pt x="6120448" y="3081836"/>
                </a:lnTo>
                <a:lnTo>
                  <a:pt x="6589820" y="3551209"/>
                </a:lnTo>
                <a:lnTo>
                  <a:pt x="6649514" y="3551209"/>
                </a:lnTo>
                <a:lnTo>
                  <a:pt x="7118887" y="3081836"/>
                </a:lnTo>
                <a:lnTo>
                  <a:pt x="6647947" y="2610895"/>
                </a:lnTo>
                <a:close/>
                <a:moveTo>
                  <a:pt x="5540722" y="2610895"/>
                </a:moveTo>
                <a:lnTo>
                  <a:pt x="5069790" y="3081837"/>
                </a:lnTo>
                <a:lnTo>
                  <a:pt x="5539152" y="3551209"/>
                </a:lnTo>
                <a:lnTo>
                  <a:pt x="5598843" y="3551209"/>
                </a:lnTo>
                <a:lnTo>
                  <a:pt x="6068204" y="3081836"/>
                </a:lnTo>
                <a:lnTo>
                  <a:pt x="5597274" y="2610895"/>
                </a:lnTo>
                <a:close/>
                <a:moveTo>
                  <a:pt x="4490039" y="2610895"/>
                </a:moveTo>
                <a:lnTo>
                  <a:pt x="4019108" y="3081837"/>
                </a:lnTo>
                <a:lnTo>
                  <a:pt x="4488467" y="3551209"/>
                </a:lnTo>
                <a:lnTo>
                  <a:pt x="4548162" y="3551209"/>
                </a:lnTo>
                <a:lnTo>
                  <a:pt x="5017539" y="3081837"/>
                </a:lnTo>
                <a:lnTo>
                  <a:pt x="4546591" y="2610895"/>
                </a:lnTo>
                <a:close/>
                <a:moveTo>
                  <a:pt x="3439377" y="2610895"/>
                </a:moveTo>
                <a:lnTo>
                  <a:pt x="2968431" y="3081838"/>
                </a:lnTo>
                <a:lnTo>
                  <a:pt x="3437805" y="3551209"/>
                </a:lnTo>
                <a:lnTo>
                  <a:pt x="3497502" y="3551209"/>
                </a:lnTo>
                <a:lnTo>
                  <a:pt x="3966864" y="3081837"/>
                </a:lnTo>
                <a:lnTo>
                  <a:pt x="3495931" y="2610895"/>
                </a:lnTo>
                <a:close/>
                <a:moveTo>
                  <a:pt x="2388695" y="2610895"/>
                </a:moveTo>
                <a:lnTo>
                  <a:pt x="1917746" y="3081837"/>
                </a:lnTo>
                <a:lnTo>
                  <a:pt x="2387125" y="3551209"/>
                </a:lnTo>
                <a:lnTo>
                  <a:pt x="2446819" y="3551209"/>
                </a:lnTo>
                <a:lnTo>
                  <a:pt x="2916188" y="3081838"/>
                </a:lnTo>
                <a:lnTo>
                  <a:pt x="2445246" y="2610895"/>
                </a:lnTo>
                <a:close/>
                <a:moveTo>
                  <a:pt x="1338007" y="2610895"/>
                </a:moveTo>
                <a:lnTo>
                  <a:pt x="867066" y="3081838"/>
                </a:lnTo>
                <a:lnTo>
                  <a:pt x="1336436" y="3551209"/>
                </a:lnTo>
                <a:lnTo>
                  <a:pt x="1396132" y="3551209"/>
                </a:lnTo>
                <a:lnTo>
                  <a:pt x="1865502" y="3081837"/>
                </a:lnTo>
                <a:lnTo>
                  <a:pt x="1394561" y="2610895"/>
                </a:lnTo>
                <a:close/>
                <a:moveTo>
                  <a:pt x="11291841" y="2500070"/>
                </a:moveTo>
                <a:lnTo>
                  <a:pt x="11402666" y="2500070"/>
                </a:lnTo>
                <a:lnTo>
                  <a:pt x="11402666" y="2610895"/>
                </a:lnTo>
                <a:lnTo>
                  <a:pt x="11291841" y="2610895"/>
                </a:lnTo>
                <a:close/>
                <a:moveTo>
                  <a:pt x="10241033" y="2500070"/>
                </a:moveTo>
                <a:lnTo>
                  <a:pt x="10351858" y="2500070"/>
                </a:lnTo>
                <a:lnTo>
                  <a:pt x="10351858" y="2610895"/>
                </a:lnTo>
                <a:lnTo>
                  <a:pt x="10241033" y="2610895"/>
                </a:lnTo>
                <a:close/>
                <a:moveTo>
                  <a:pt x="9190225" y="2500070"/>
                </a:moveTo>
                <a:lnTo>
                  <a:pt x="9301050" y="2500070"/>
                </a:lnTo>
                <a:lnTo>
                  <a:pt x="9301050" y="2610895"/>
                </a:lnTo>
                <a:lnTo>
                  <a:pt x="9190225" y="2610895"/>
                </a:lnTo>
                <a:close/>
                <a:moveTo>
                  <a:pt x="8139417" y="2500070"/>
                </a:moveTo>
                <a:lnTo>
                  <a:pt x="8250242" y="2500070"/>
                </a:lnTo>
                <a:lnTo>
                  <a:pt x="8250242" y="2610895"/>
                </a:lnTo>
                <a:lnTo>
                  <a:pt x="8139417" y="2610895"/>
                </a:lnTo>
                <a:close/>
                <a:moveTo>
                  <a:pt x="7088609" y="2500070"/>
                </a:moveTo>
                <a:lnTo>
                  <a:pt x="7199434" y="2500070"/>
                </a:lnTo>
                <a:lnTo>
                  <a:pt x="7199434" y="2610895"/>
                </a:lnTo>
                <a:lnTo>
                  <a:pt x="7088609" y="2610895"/>
                </a:lnTo>
                <a:close/>
                <a:moveTo>
                  <a:pt x="6037801" y="2500070"/>
                </a:moveTo>
                <a:lnTo>
                  <a:pt x="6148626" y="2500070"/>
                </a:lnTo>
                <a:lnTo>
                  <a:pt x="6148626" y="2610895"/>
                </a:lnTo>
                <a:lnTo>
                  <a:pt x="6037801" y="2610895"/>
                </a:lnTo>
                <a:close/>
                <a:moveTo>
                  <a:pt x="4987000" y="2500070"/>
                </a:moveTo>
                <a:lnTo>
                  <a:pt x="5097829" y="2500070"/>
                </a:lnTo>
                <a:lnTo>
                  <a:pt x="5097829" y="2610895"/>
                </a:lnTo>
                <a:lnTo>
                  <a:pt x="4987000" y="2610895"/>
                </a:lnTo>
                <a:close/>
                <a:moveTo>
                  <a:pt x="3936200" y="2500070"/>
                </a:moveTo>
                <a:lnTo>
                  <a:pt x="4047024" y="2500070"/>
                </a:lnTo>
                <a:lnTo>
                  <a:pt x="4047024" y="2610895"/>
                </a:lnTo>
                <a:lnTo>
                  <a:pt x="3936200" y="2610895"/>
                </a:lnTo>
                <a:close/>
                <a:moveTo>
                  <a:pt x="2885393" y="2500070"/>
                </a:moveTo>
                <a:lnTo>
                  <a:pt x="2996218" y="2500070"/>
                </a:lnTo>
                <a:lnTo>
                  <a:pt x="2996218" y="2610895"/>
                </a:lnTo>
                <a:lnTo>
                  <a:pt x="2885393" y="2610895"/>
                </a:lnTo>
                <a:close/>
                <a:moveTo>
                  <a:pt x="1834583" y="2500070"/>
                </a:moveTo>
                <a:lnTo>
                  <a:pt x="1945408" y="2500070"/>
                </a:lnTo>
                <a:lnTo>
                  <a:pt x="1945408" y="2610895"/>
                </a:lnTo>
                <a:lnTo>
                  <a:pt x="1834583" y="2610895"/>
                </a:lnTo>
                <a:close/>
                <a:moveTo>
                  <a:pt x="783777" y="2500070"/>
                </a:moveTo>
                <a:lnTo>
                  <a:pt x="894602" y="2500070"/>
                </a:lnTo>
                <a:lnTo>
                  <a:pt x="894602" y="2610895"/>
                </a:lnTo>
                <a:lnTo>
                  <a:pt x="783777" y="2610895"/>
                </a:lnTo>
                <a:close/>
                <a:moveTo>
                  <a:pt x="1891623" y="2057291"/>
                </a:moveTo>
                <a:lnTo>
                  <a:pt x="1420005" y="2528898"/>
                </a:lnTo>
                <a:lnTo>
                  <a:pt x="1420005" y="2584095"/>
                </a:lnTo>
                <a:lnTo>
                  <a:pt x="1891624" y="3055715"/>
                </a:lnTo>
                <a:lnTo>
                  <a:pt x="2359991" y="2587356"/>
                </a:lnTo>
                <a:lnTo>
                  <a:pt x="2359991" y="2525640"/>
                </a:lnTo>
                <a:close/>
                <a:moveTo>
                  <a:pt x="2942310" y="2057291"/>
                </a:moveTo>
                <a:lnTo>
                  <a:pt x="2470816" y="2528774"/>
                </a:lnTo>
                <a:lnTo>
                  <a:pt x="2470816" y="2584221"/>
                </a:lnTo>
                <a:lnTo>
                  <a:pt x="2942310" y="3055716"/>
                </a:lnTo>
                <a:lnTo>
                  <a:pt x="3410799" y="2587229"/>
                </a:lnTo>
                <a:lnTo>
                  <a:pt x="3410799" y="2525765"/>
                </a:lnTo>
                <a:close/>
                <a:moveTo>
                  <a:pt x="3992986" y="2057290"/>
                </a:moveTo>
                <a:lnTo>
                  <a:pt x="3521627" y="2528649"/>
                </a:lnTo>
                <a:lnTo>
                  <a:pt x="3521627" y="2584345"/>
                </a:lnTo>
                <a:lnTo>
                  <a:pt x="3992986" y="3055715"/>
                </a:lnTo>
                <a:lnTo>
                  <a:pt x="4461596" y="2587094"/>
                </a:lnTo>
                <a:lnTo>
                  <a:pt x="4461596" y="2525899"/>
                </a:lnTo>
                <a:close/>
                <a:moveTo>
                  <a:pt x="840944" y="2057289"/>
                </a:moveTo>
                <a:lnTo>
                  <a:pt x="369198" y="2529024"/>
                </a:lnTo>
                <a:lnTo>
                  <a:pt x="369198" y="2583969"/>
                </a:lnTo>
                <a:lnTo>
                  <a:pt x="840944" y="3055716"/>
                </a:lnTo>
                <a:lnTo>
                  <a:pt x="1309180" y="2587479"/>
                </a:lnTo>
                <a:lnTo>
                  <a:pt x="1309180" y="2525514"/>
                </a:lnTo>
                <a:close/>
                <a:moveTo>
                  <a:pt x="7145007" y="2057289"/>
                </a:moveTo>
                <a:lnTo>
                  <a:pt x="6674030" y="2528255"/>
                </a:lnTo>
                <a:lnTo>
                  <a:pt x="6674030" y="2584733"/>
                </a:lnTo>
                <a:lnTo>
                  <a:pt x="7145010" y="3055713"/>
                </a:lnTo>
                <a:lnTo>
                  <a:pt x="7614013" y="2586710"/>
                </a:lnTo>
                <a:lnTo>
                  <a:pt x="7614013" y="2526283"/>
                </a:lnTo>
                <a:close/>
                <a:moveTo>
                  <a:pt x="5043664" y="2057289"/>
                </a:moveTo>
                <a:lnTo>
                  <a:pt x="4572421" y="2528513"/>
                </a:lnTo>
                <a:lnTo>
                  <a:pt x="4572421" y="2584480"/>
                </a:lnTo>
                <a:lnTo>
                  <a:pt x="5043664" y="3055715"/>
                </a:lnTo>
                <a:lnTo>
                  <a:pt x="5512404" y="2586968"/>
                </a:lnTo>
                <a:lnTo>
                  <a:pt x="5512404" y="2526024"/>
                </a:lnTo>
                <a:close/>
                <a:moveTo>
                  <a:pt x="10297053" y="2057288"/>
                </a:moveTo>
                <a:lnTo>
                  <a:pt x="9826454" y="2527875"/>
                </a:lnTo>
                <a:lnTo>
                  <a:pt x="9826454" y="2585115"/>
                </a:lnTo>
                <a:lnTo>
                  <a:pt x="10297052" y="3055713"/>
                </a:lnTo>
                <a:lnTo>
                  <a:pt x="10766437" y="2586328"/>
                </a:lnTo>
                <a:lnTo>
                  <a:pt x="10766437" y="2526660"/>
                </a:lnTo>
                <a:close/>
                <a:moveTo>
                  <a:pt x="9246373" y="2057288"/>
                </a:moveTo>
                <a:lnTo>
                  <a:pt x="8775646" y="2528002"/>
                </a:lnTo>
                <a:lnTo>
                  <a:pt x="8775646" y="2584986"/>
                </a:lnTo>
                <a:lnTo>
                  <a:pt x="9246373" y="3055713"/>
                </a:lnTo>
                <a:lnTo>
                  <a:pt x="9715629" y="2586457"/>
                </a:lnTo>
                <a:lnTo>
                  <a:pt x="9715629" y="2526532"/>
                </a:lnTo>
                <a:close/>
                <a:moveTo>
                  <a:pt x="8195690" y="2057288"/>
                </a:moveTo>
                <a:lnTo>
                  <a:pt x="7724838" y="2528128"/>
                </a:lnTo>
                <a:lnTo>
                  <a:pt x="7724838" y="2584864"/>
                </a:lnTo>
                <a:lnTo>
                  <a:pt x="8195689" y="3055714"/>
                </a:lnTo>
                <a:lnTo>
                  <a:pt x="8664821" y="2586582"/>
                </a:lnTo>
                <a:lnTo>
                  <a:pt x="8664821" y="2526406"/>
                </a:lnTo>
                <a:close/>
                <a:moveTo>
                  <a:pt x="6094328" y="2057287"/>
                </a:moveTo>
                <a:lnTo>
                  <a:pt x="5623228" y="2528386"/>
                </a:lnTo>
                <a:lnTo>
                  <a:pt x="5623228" y="2584606"/>
                </a:lnTo>
                <a:lnTo>
                  <a:pt x="6094325" y="3055714"/>
                </a:lnTo>
                <a:lnTo>
                  <a:pt x="6563205" y="2586835"/>
                </a:lnTo>
                <a:lnTo>
                  <a:pt x="6563205" y="2526153"/>
                </a:lnTo>
                <a:close/>
                <a:moveTo>
                  <a:pt x="11347736" y="2057286"/>
                </a:moveTo>
                <a:lnTo>
                  <a:pt x="10877262" y="2527747"/>
                </a:lnTo>
                <a:lnTo>
                  <a:pt x="10877262" y="2585241"/>
                </a:lnTo>
                <a:lnTo>
                  <a:pt x="11347734" y="3055713"/>
                </a:lnTo>
                <a:lnTo>
                  <a:pt x="11817249" y="2586199"/>
                </a:lnTo>
                <a:lnTo>
                  <a:pt x="11817249" y="2526787"/>
                </a:lnTo>
                <a:close/>
                <a:moveTo>
                  <a:pt x="258363" y="1973449"/>
                </a:moveTo>
                <a:lnTo>
                  <a:pt x="369188" y="1973449"/>
                </a:lnTo>
                <a:lnTo>
                  <a:pt x="369188" y="2084274"/>
                </a:lnTo>
                <a:lnTo>
                  <a:pt x="258363" y="2084274"/>
                </a:lnTo>
                <a:close/>
                <a:moveTo>
                  <a:pt x="2359980" y="1973449"/>
                </a:moveTo>
                <a:lnTo>
                  <a:pt x="2470805" y="1973449"/>
                </a:lnTo>
                <a:lnTo>
                  <a:pt x="2470805" y="2084274"/>
                </a:lnTo>
                <a:lnTo>
                  <a:pt x="2359980" y="2084274"/>
                </a:lnTo>
                <a:close/>
                <a:moveTo>
                  <a:pt x="1309171" y="1973449"/>
                </a:moveTo>
                <a:lnTo>
                  <a:pt x="1419995" y="1973449"/>
                </a:lnTo>
                <a:lnTo>
                  <a:pt x="1419995" y="2084274"/>
                </a:lnTo>
                <a:lnTo>
                  <a:pt x="1309171" y="2084274"/>
                </a:lnTo>
                <a:close/>
                <a:moveTo>
                  <a:pt x="4461591" y="1973448"/>
                </a:moveTo>
                <a:lnTo>
                  <a:pt x="4572416" y="1973448"/>
                </a:lnTo>
                <a:lnTo>
                  <a:pt x="4572416" y="2084273"/>
                </a:lnTo>
                <a:lnTo>
                  <a:pt x="4461591" y="2084273"/>
                </a:lnTo>
                <a:close/>
                <a:moveTo>
                  <a:pt x="3410788" y="1973448"/>
                </a:moveTo>
                <a:lnTo>
                  <a:pt x="3521614" y="1973448"/>
                </a:lnTo>
                <a:lnTo>
                  <a:pt x="3521614" y="2084273"/>
                </a:lnTo>
                <a:lnTo>
                  <a:pt x="3410788" y="2084273"/>
                </a:lnTo>
                <a:close/>
                <a:moveTo>
                  <a:pt x="6563205" y="1973448"/>
                </a:moveTo>
                <a:lnTo>
                  <a:pt x="6674030" y="1973448"/>
                </a:lnTo>
                <a:lnTo>
                  <a:pt x="6674030" y="2084273"/>
                </a:lnTo>
                <a:lnTo>
                  <a:pt x="6563205" y="2084273"/>
                </a:lnTo>
                <a:close/>
                <a:moveTo>
                  <a:pt x="5512399" y="1973448"/>
                </a:moveTo>
                <a:lnTo>
                  <a:pt x="5623224" y="1973448"/>
                </a:lnTo>
                <a:lnTo>
                  <a:pt x="5623224" y="2084273"/>
                </a:lnTo>
                <a:lnTo>
                  <a:pt x="5512399" y="2084273"/>
                </a:lnTo>
                <a:close/>
                <a:moveTo>
                  <a:pt x="7614013" y="1973448"/>
                </a:moveTo>
                <a:lnTo>
                  <a:pt x="7724838" y="1973448"/>
                </a:lnTo>
                <a:lnTo>
                  <a:pt x="7724838" y="2084273"/>
                </a:lnTo>
                <a:lnTo>
                  <a:pt x="7614013" y="2084273"/>
                </a:lnTo>
                <a:close/>
                <a:moveTo>
                  <a:pt x="9715629" y="1973448"/>
                </a:moveTo>
                <a:lnTo>
                  <a:pt x="9826454" y="1973448"/>
                </a:lnTo>
                <a:lnTo>
                  <a:pt x="9826454" y="2084273"/>
                </a:lnTo>
                <a:lnTo>
                  <a:pt x="9715629" y="2084273"/>
                </a:lnTo>
                <a:close/>
                <a:moveTo>
                  <a:pt x="8664821" y="1973448"/>
                </a:moveTo>
                <a:lnTo>
                  <a:pt x="8775646" y="1973448"/>
                </a:lnTo>
                <a:lnTo>
                  <a:pt x="8775646" y="2084273"/>
                </a:lnTo>
                <a:lnTo>
                  <a:pt x="8664821" y="2084273"/>
                </a:lnTo>
                <a:close/>
                <a:moveTo>
                  <a:pt x="11817249" y="1973448"/>
                </a:moveTo>
                <a:lnTo>
                  <a:pt x="11928074" y="1973448"/>
                </a:lnTo>
                <a:lnTo>
                  <a:pt x="11928074" y="2084273"/>
                </a:lnTo>
                <a:lnTo>
                  <a:pt x="11817249" y="2084273"/>
                </a:lnTo>
                <a:close/>
                <a:moveTo>
                  <a:pt x="10766437" y="1973448"/>
                </a:moveTo>
                <a:lnTo>
                  <a:pt x="10877262" y="1973448"/>
                </a:lnTo>
                <a:lnTo>
                  <a:pt x="10877262" y="2084273"/>
                </a:lnTo>
                <a:lnTo>
                  <a:pt x="10766437" y="2084273"/>
                </a:lnTo>
                <a:close/>
                <a:moveTo>
                  <a:pt x="3441643" y="1557959"/>
                </a:moveTo>
                <a:lnTo>
                  <a:pt x="2968431" y="2031169"/>
                </a:lnTo>
                <a:lnTo>
                  <a:pt x="3437348" y="2500070"/>
                </a:lnTo>
                <a:lnTo>
                  <a:pt x="3497959" y="2500070"/>
                </a:lnTo>
                <a:lnTo>
                  <a:pt x="3966865" y="2031168"/>
                </a:lnTo>
                <a:lnTo>
                  <a:pt x="3493665" y="1557959"/>
                </a:lnTo>
                <a:close/>
                <a:moveTo>
                  <a:pt x="2390961" y="1557959"/>
                </a:moveTo>
                <a:lnTo>
                  <a:pt x="1917745" y="2031169"/>
                </a:lnTo>
                <a:lnTo>
                  <a:pt x="2386665" y="2500070"/>
                </a:lnTo>
                <a:lnTo>
                  <a:pt x="2447277" y="2500070"/>
                </a:lnTo>
                <a:lnTo>
                  <a:pt x="2916189" y="2031169"/>
                </a:lnTo>
                <a:lnTo>
                  <a:pt x="2442980" y="1557959"/>
                </a:lnTo>
                <a:close/>
                <a:moveTo>
                  <a:pt x="1340273" y="1557959"/>
                </a:moveTo>
                <a:lnTo>
                  <a:pt x="867066" y="2031167"/>
                </a:lnTo>
                <a:lnTo>
                  <a:pt x="1335980" y="2500070"/>
                </a:lnTo>
                <a:lnTo>
                  <a:pt x="1396589" y="2500070"/>
                </a:lnTo>
                <a:lnTo>
                  <a:pt x="1865501" y="2031169"/>
                </a:lnTo>
                <a:lnTo>
                  <a:pt x="1392293" y="1557959"/>
                </a:lnTo>
                <a:close/>
                <a:moveTo>
                  <a:pt x="5542986" y="1557958"/>
                </a:moveTo>
                <a:lnTo>
                  <a:pt x="5069790" y="2031167"/>
                </a:lnTo>
                <a:lnTo>
                  <a:pt x="5538694" y="2500070"/>
                </a:lnTo>
                <a:lnTo>
                  <a:pt x="5599302" y="2500070"/>
                </a:lnTo>
                <a:lnTo>
                  <a:pt x="6068206" y="2031166"/>
                </a:lnTo>
                <a:lnTo>
                  <a:pt x="5595011" y="1557958"/>
                </a:lnTo>
                <a:close/>
                <a:moveTo>
                  <a:pt x="4492305" y="1557958"/>
                </a:moveTo>
                <a:lnTo>
                  <a:pt x="4019109" y="2031168"/>
                </a:lnTo>
                <a:lnTo>
                  <a:pt x="4488010" y="2500070"/>
                </a:lnTo>
                <a:lnTo>
                  <a:pt x="4548620" y="2500070"/>
                </a:lnTo>
                <a:lnTo>
                  <a:pt x="5017539" y="2031167"/>
                </a:lnTo>
                <a:lnTo>
                  <a:pt x="4544326" y="1557958"/>
                </a:lnTo>
                <a:close/>
                <a:moveTo>
                  <a:pt x="7644337" y="1557958"/>
                </a:moveTo>
                <a:lnTo>
                  <a:pt x="7171129" y="2031167"/>
                </a:lnTo>
                <a:lnTo>
                  <a:pt x="7640044" y="2500070"/>
                </a:lnTo>
                <a:lnTo>
                  <a:pt x="7700653" y="2500070"/>
                </a:lnTo>
                <a:lnTo>
                  <a:pt x="8169569" y="2031167"/>
                </a:lnTo>
                <a:lnTo>
                  <a:pt x="7696361" y="1557958"/>
                </a:lnTo>
                <a:close/>
                <a:moveTo>
                  <a:pt x="6593656" y="1557958"/>
                </a:moveTo>
                <a:lnTo>
                  <a:pt x="6120450" y="2031165"/>
                </a:lnTo>
                <a:lnTo>
                  <a:pt x="6589366" y="2500070"/>
                </a:lnTo>
                <a:lnTo>
                  <a:pt x="6649970" y="2500070"/>
                </a:lnTo>
                <a:lnTo>
                  <a:pt x="7118885" y="2031167"/>
                </a:lnTo>
                <a:lnTo>
                  <a:pt x="6645676" y="1557958"/>
                </a:lnTo>
                <a:close/>
                <a:moveTo>
                  <a:pt x="9745703" y="1557958"/>
                </a:moveTo>
                <a:lnTo>
                  <a:pt x="9272494" y="2031167"/>
                </a:lnTo>
                <a:lnTo>
                  <a:pt x="9741408" y="2500070"/>
                </a:lnTo>
                <a:lnTo>
                  <a:pt x="9802016" y="2500070"/>
                </a:lnTo>
                <a:lnTo>
                  <a:pt x="10270931" y="2031167"/>
                </a:lnTo>
                <a:lnTo>
                  <a:pt x="9797723" y="1557958"/>
                </a:lnTo>
                <a:close/>
                <a:moveTo>
                  <a:pt x="8695019" y="1557958"/>
                </a:moveTo>
                <a:lnTo>
                  <a:pt x="8221812" y="2031166"/>
                </a:lnTo>
                <a:lnTo>
                  <a:pt x="8690730" y="2500070"/>
                </a:lnTo>
                <a:lnTo>
                  <a:pt x="8751334" y="2500070"/>
                </a:lnTo>
                <a:lnTo>
                  <a:pt x="9220250" y="2031166"/>
                </a:lnTo>
                <a:lnTo>
                  <a:pt x="8747043" y="1557958"/>
                </a:lnTo>
                <a:close/>
                <a:moveTo>
                  <a:pt x="10796383" y="1557958"/>
                </a:moveTo>
                <a:lnTo>
                  <a:pt x="10323175" y="2031166"/>
                </a:lnTo>
                <a:lnTo>
                  <a:pt x="10792091" y="2500070"/>
                </a:lnTo>
                <a:lnTo>
                  <a:pt x="10852696" y="2500070"/>
                </a:lnTo>
                <a:lnTo>
                  <a:pt x="11321614" y="2031164"/>
                </a:lnTo>
                <a:lnTo>
                  <a:pt x="10848409" y="1557958"/>
                </a:lnTo>
                <a:close/>
                <a:moveTo>
                  <a:pt x="783781" y="1447135"/>
                </a:moveTo>
                <a:lnTo>
                  <a:pt x="894606" y="1447135"/>
                </a:lnTo>
                <a:lnTo>
                  <a:pt x="894606" y="1557959"/>
                </a:lnTo>
                <a:lnTo>
                  <a:pt x="783781" y="1557959"/>
                </a:lnTo>
                <a:close/>
                <a:moveTo>
                  <a:pt x="1834586" y="1447134"/>
                </a:moveTo>
                <a:lnTo>
                  <a:pt x="1945411" y="1447134"/>
                </a:lnTo>
                <a:lnTo>
                  <a:pt x="1945411" y="1557959"/>
                </a:lnTo>
                <a:lnTo>
                  <a:pt x="1834586" y="1557959"/>
                </a:lnTo>
                <a:close/>
                <a:moveTo>
                  <a:pt x="4987002" y="1447134"/>
                </a:moveTo>
                <a:lnTo>
                  <a:pt x="5097832" y="1447134"/>
                </a:lnTo>
                <a:lnTo>
                  <a:pt x="5097832" y="1557958"/>
                </a:lnTo>
                <a:lnTo>
                  <a:pt x="4987002" y="1557958"/>
                </a:lnTo>
                <a:close/>
                <a:moveTo>
                  <a:pt x="3936204" y="1447134"/>
                </a:moveTo>
                <a:lnTo>
                  <a:pt x="4047028" y="1447134"/>
                </a:lnTo>
                <a:lnTo>
                  <a:pt x="4047028" y="1557959"/>
                </a:lnTo>
                <a:lnTo>
                  <a:pt x="3936204" y="1557959"/>
                </a:lnTo>
                <a:close/>
                <a:moveTo>
                  <a:pt x="2885398" y="1447134"/>
                </a:moveTo>
                <a:lnTo>
                  <a:pt x="2996224" y="1447134"/>
                </a:lnTo>
                <a:lnTo>
                  <a:pt x="2996224" y="1557959"/>
                </a:lnTo>
                <a:lnTo>
                  <a:pt x="2885398" y="1557959"/>
                </a:lnTo>
                <a:close/>
                <a:moveTo>
                  <a:pt x="6037801" y="1447133"/>
                </a:moveTo>
                <a:lnTo>
                  <a:pt x="6148626" y="1447133"/>
                </a:lnTo>
                <a:lnTo>
                  <a:pt x="6148626" y="1557958"/>
                </a:lnTo>
                <a:lnTo>
                  <a:pt x="6037801" y="1557958"/>
                </a:lnTo>
                <a:close/>
                <a:moveTo>
                  <a:pt x="9190225" y="1447133"/>
                </a:moveTo>
                <a:lnTo>
                  <a:pt x="9301050" y="1447133"/>
                </a:lnTo>
                <a:lnTo>
                  <a:pt x="9301050" y="1557958"/>
                </a:lnTo>
                <a:lnTo>
                  <a:pt x="9190225" y="1557958"/>
                </a:lnTo>
                <a:close/>
                <a:moveTo>
                  <a:pt x="8139417" y="1447133"/>
                </a:moveTo>
                <a:lnTo>
                  <a:pt x="8250242" y="1447133"/>
                </a:lnTo>
                <a:lnTo>
                  <a:pt x="8250242" y="1557958"/>
                </a:lnTo>
                <a:lnTo>
                  <a:pt x="8139417" y="1557958"/>
                </a:lnTo>
                <a:close/>
                <a:moveTo>
                  <a:pt x="7088609" y="1447133"/>
                </a:moveTo>
                <a:lnTo>
                  <a:pt x="7199434" y="1447133"/>
                </a:lnTo>
                <a:lnTo>
                  <a:pt x="7199434" y="1557958"/>
                </a:lnTo>
                <a:lnTo>
                  <a:pt x="7088609" y="1557958"/>
                </a:lnTo>
                <a:close/>
                <a:moveTo>
                  <a:pt x="10241033" y="1447133"/>
                </a:moveTo>
                <a:lnTo>
                  <a:pt x="10351858" y="1447133"/>
                </a:lnTo>
                <a:lnTo>
                  <a:pt x="10351858" y="1557957"/>
                </a:lnTo>
                <a:lnTo>
                  <a:pt x="10241033" y="1557957"/>
                </a:lnTo>
                <a:close/>
                <a:moveTo>
                  <a:pt x="11291841" y="1447133"/>
                </a:moveTo>
                <a:lnTo>
                  <a:pt x="11402666" y="1447133"/>
                </a:lnTo>
                <a:lnTo>
                  <a:pt x="11402666" y="1557957"/>
                </a:lnTo>
                <a:lnTo>
                  <a:pt x="11291841" y="1557957"/>
                </a:lnTo>
                <a:close/>
                <a:moveTo>
                  <a:pt x="2942310" y="1006607"/>
                </a:moveTo>
                <a:lnTo>
                  <a:pt x="2470820" y="1478100"/>
                </a:lnTo>
                <a:lnTo>
                  <a:pt x="2470820" y="1533556"/>
                </a:lnTo>
                <a:lnTo>
                  <a:pt x="2942310" y="2005047"/>
                </a:lnTo>
                <a:lnTo>
                  <a:pt x="3410804" y="1536556"/>
                </a:lnTo>
                <a:lnTo>
                  <a:pt x="3410804" y="1475099"/>
                </a:lnTo>
                <a:close/>
                <a:moveTo>
                  <a:pt x="1891623" y="1006607"/>
                </a:moveTo>
                <a:lnTo>
                  <a:pt x="1420008" y="1478224"/>
                </a:lnTo>
                <a:lnTo>
                  <a:pt x="1420008" y="1533431"/>
                </a:lnTo>
                <a:lnTo>
                  <a:pt x="1891623" y="2005047"/>
                </a:lnTo>
                <a:lnTo>
                  <a:pt x="2359996" y="1536681"/>
                </a:lnTo>
                <a:lnTo>
                  <a:pt x="2359996" y="1474975"/>
                </a:lnTo>
                <a:close/>
                <a:moveTo>
                  <a:pt x="840943" y="1006607"/>
                </a:moveTo>
                <a:lnTo>
                  <a:pt x="369202" y="1478351"/>
                </a:lnTo>
                <a:lnTo>
                  <a:pt x="369202" y="1533303"/>
                </a:lnTo>
                <a:lnTo>
                  <a:pt x="840944" y="2005046"/>
                </a:lnTo>
                <a:lnTo>
                  <a:pt x="1309184" y="1536806"/>
                </a:lnTo>
                <a:lnTo>
                  <a:pt x="1309184" y="1474850"/>
                </a:lnTo>
                <a:close/>
                <a:moveTo>
                  <a:pt x="3992987" y="1006606"/>
                </a:moveTo>
                <a:lnTo>
                  <a:pt x="3521631" y="1477974"/>
                </a:lnTo>
                <a:lnTo>
                  <a:pt x="3521631" y="1533680"/>
                </a:lnTo>
                <a:lnTo>
                  <a:pt x="3992986" y="2005046"/>
                </a:lnTo>
                <a:lnTo>
                  <a:pt x="4461598" y="1536423"/>
                </a:lnTo>
                <a:lnTo>
                  <a:pt x="4461598" y="1475230"/>
                </a:lnTo>
                <a:close/>
                <a:moveTo>
                  <a:pt x="6094326" y="1006605"/>
                </a:moveTo>
                <a:lnTo>
                  <a:pt x="5623230" y="1477714"/>
                </a:lnTo>
                <a:lnTo>
                  <a:pt x="5623230" y="1533934"/>
                </a:lnTo>
                <a:lnTo>
                  <a:pt x="6094328" y="2005044"/>
                </a:lnTo>
                <a:lnTo>
                  <a:pt x="6563205" y="1536166"/>
                </a:lnTo>
                <a:lnTo>
                  <a:pt x="6563205" y="1475487"/>
                </a:lnTo>
                <a:close/>
                <a:moveTo>
                  <a:pt x="9246371" y="1006604"/>
                </a:moveTo>
                <a:lnTo>
                  <a:pt x="8775646" y="1477332"/>
                </a:lnTo>
                <a:lnTo>
                  <a:pt x="8775646" y="1534319"/>
                </a:lnTo>
                <a:lnTo>
                  <a:pt x="9246371" y="2005045"/>
                </a:lnTo>
                <a:lnTo>
                  <a:pt x="9715629" y="1535786"/>
                </a:lnTo>
                <a:lnTo>
                  <a:pt x="9715629" y="1475864"/>
                </a:lnTo>
                <a:close/>
                <a:moveTo>
                  <a:pt x="5043669" y="1006604"/>
                </a:moveTo>
                <a:lnTo>
                  <a:pt x="4572422" y="1477843"/>
                </a:lnTo>
                <a:lnTo>
                  <a:pt x="4572422" y="1533811"/>
                </a:lnTo>
                <a:lnTo>
                  <a:pt x="5043664" y="2005045"/>
                </a:lnTo>
                <a:lnTo>
                  <a:pt x="5512407" y="1536296"/>
                </a:lnTo>
                <a:lnTo>
                  <a:pt x="5512407" y="1475351"/>
                </a:lnTo>
                <a:close/>
                <a:moveTo>
                  <a:pt x="11347735" y="1006604"/>
                </a:moveTo>
                <a:lnTo>
                  <a:pt x="10877262" y="1477079"/>
                </a:lnTo>
                <a:lnTo>
                  <a:pt x="10877262" y="1534567"/>
                </a:lnTo>
                <a:lnTo>
                  <a:pt x="11347736" y="2005041"/>
                </a:lnTo>
                <a:lnTo>
                  <a:pt x="11817249" y="1535528"/>
                </a:lnTo>
                <a:lnTo>
                  <a:pt x="11817249" y="1476120"/>
                </a:lnTo>
                <a:close/>
                <a:moveTo>
                  <a:pt x="8195690" y="1006604"/>
                </a:moveTo>
                <a:lnTo>
                  <a:pt x="7724838" y="1477458"/>
                </a:lnTo>
                <a:lnTo>
                  <a:pt x="7724838" y="1534191"/>
                </a:lnTo>
                <a:lnTo>
                  <a:pt x="8195691" y="2005044"/>
                </a:lnTo>
                <a:lnTo>
                  <a:pt x="8664821" y="1535914"/>
                </a:lnTo>
                <a:lnTo>
                  <a:pt x="8664821" y="1475736"/>
                </a:lnTo>
                <a:close/>
                <a:moveTo>
                  <a:pt x="7145009" y="1006604"/>
                </a:moveTo>
                <a:lnTo>
                  <a:pt x="6674030" y="1477584"/>
                </a:lnTo>
                <a:lnTo>
                  <a:pt x="6674030" y="1534069"/>
                </a:lnTo>
                <a:lnTo>
                  <a:pt x="7145007" y="2005046"/>
                </a:lnTo>
                <a:lnTo>
                  <a:pt x="7614013" y="1536039"/>
                </a:lnTo>
                <a:lnTo>
                  <a:pt x="7614013" y="1475610"/>
                </a:lnTo>
                <a:close/>
                <a:moveTo>
                  <a:pt x="10297056" y="1006603"/>
                </a:moveTo>
                <a:lnTo>
                  <a:pt x="9826454" y="1477207"/>
                </a:lnTo>
                <a:lnTo>
                  <a:pt x="9826454" y="1534445"/>
                </a:lnTo>
                <a:lnTo>
                  <a:pt x="10297053" y="2005045"/>
                </a:lnTo>
                <a:lnTo>
                  <a:pt x="10766437" y="1535660"/>
                </a:lnTo>
                <a:lnTo>
                  <a:pt x="10766437" y="1475986"/>
                </a:lnTo>
                <a:close/>
                <a:moveTo>
                  <a:pt x="258361" y="922634"/>
                </a:moveTo>
                <a:lnTo>
                  <a:pt x="369186" y="922634"/>
                </a:lnTo>
                <a:lnTo>
                  <a:pt x="369186" y="1033459"/>
                </a:lnTo>
                <a:lnTo>
                  <a:pt x="258361" y="1033459"/>
                </a:lnTo>
                <a:close/>
                <a:moveTo>
                  <a:pt x="2359977" y="922633"/>
                </a:moveTo>
                <a:lnTo>
                  <a:pt x="2470802" y="922633"/>
                </a:lnTo>
                <a:lnTo>
                  <a:pt x="2470802" y="1033458"/>
                </a:lnTo>
                <a:lnTo>
                  <a:pt x="2359977" y="1033458"/>
                </a:lnTo>
                <a:close/>
                <a:moveTo>
                  <a:pt x="1309169" y="922633"/>
                </a:moveTo>
                <a:lnTo>
                  <a:pt x="1419993" y="922633"/>
                </a:lnTo>
                <a:lnTo>
                  <a:pt x="1419993" y="1033458"/>
                </a:lnTo>
                <a:lnTo>
                  <a:pt x="1309169" y="1033458"/>
                </a:lnTo>
                <a:close/>
                <a:moveTo>
                  <a:pt x="5512398" y="922633"/>
                </a:moveTo>
                <a:lnTo>
                  <a:pt x="5623223" y="922633"/>
                </a:lnTo>
                <a:lnTo>
                  <a:pt x="5623223" y="1033458"/>
                </a:lnTo>
                <a:lnTo>
                  <a:pt x="5512398" y="1033458"/>
                </a:lnTo>
                <a:close/>
                <a:moveTo>
                  <a:pt x="4461591" y="922633"/>
                </a:moveTo>
                <a:lnTo>
                  <a:pt x="4572415" y="922633"/>
                </a:lnTo>
                <a:lnTo>
                  <a:pt x="4572415" y="1033458"/>
                </a:lnTo>
                <a:lnTo>
                  <a:pt x="4461591" y="1033458"/>
                </a:lnTo>
                <a:close/>
                <a:moveTo>
                  <a:pt x="3410785" y="922633"/>
                </a:moveTo>
                <a:lnTo>
                  <a:pt x="3521610" y="922633"/>
                </a:lnTo>
                <a:lnTo>
                  <a:pt x="3521610" y="1033458"/>
                </a:lnTo>
                <a:lnTo>
                  <a:pt x="3410785" y="1033458"/>
                </a:lnTo>
                <a:close/>
                <a:moveTo>
                  <a:pt x="7614013" y="922633"/>
                </a:moveTo>
                <a:lnTo>
                  <a:pt x="7724838" y="922633"/>
                </a:lnTo>
                <a:lnTo>
                  <a:pt x="7724838" y="1033458"/>
                </a:lnTo>
                <a:lnTo>
                  <a:pt x="7614013" y="1033458"/>
                </a:lnTo>
                <a:close/>
                <a:moveTo>
                  <a:pt x="6563205" y="922633"/>
                </a:moveTo>
                <a:lnTo>
                  <a:pt x="6674030" y="922633"/>
                </a:lnTo>
                <a:lnTo>
                  <a:pt x="6674030" y="1033458"/>
                </a:lnTo>
                <a:lnTo>
                  <a:pt x="6563205" y="1033458"/>
                </a:lnTo>
                <a:close/>
                <a:moveTo>
                  <a:pt x="10766437" y="922633"/>
                </a:moveTo>
                <a:lnTo>
                  <a:pt x="10877262" y="922633"/>
                </a:lnTo>
                <a:lnTo>
                  <a:pt x="10877262" y="1033458"/>
                </a:lnTo>
                <a:lnTo>
                  <a:pt x="10766437" y="1033458"/>
                </a:lnTo>
                <a:close/>
                <a:moveTo>
                  <a:pt x="9715629" y="922633"/>
                </a:moveTo>
                <a:lnTo>
                  <a:pt x="9826454" y="922633"/>
                </a:lnTo>
                <a:lnTo>
                  <a:pt x="9826454" y="1033458"/>
                </a:lnTo>
                <a:lnTo>
                  <a:pt x="9715629" y="1033458"/>
                </a:lnTo>
                <a:close/>
                <a:moveTo>
                  <a:pt x="8664821" y="922633"/>
                </a:moveTo>
                <a:lnTo>
                  <a:pt x="8775646" y="922633"/>
                </a:lnTo>
                <a:lnTo>
                  <a:pt x="8775646" y="1033458"/>
                </a:lnTo>
                <a:lnTo>
                  <a:pt x="8664821" y="1033458"/>
                </a:lnTo>
                <a:close/>
                <a:moveTo>
                  <a:pt x="11817249" y="922633"/>
                </a:moveTo>
                <a:lnTo>
                  <a:pt x="11928074" y="922633"/>
                </a:lnTo>
                <a:lnTo>
                  <a:pt x="11928074" y="1033458"/>
                </a:lnTo>
                <a:lnTo>
                  <a:pt x="11817249" y="1033458"/>
                </a:lnTo>
                <a:close/>
                <a:moveTo>
                  <a:pt x="1337485" y="510062"/>
                </a:moveTo>
                <a:lnTo>
                  <a:pt x="867065" y="980486"/>
                </a:lnTo>
                <a:lnTo>
                  <a:pt x="1333712" y="1447134"/>
                </a:lnTo>
                <a:lnTo>
                  <a:pt x="1398855" y="1447134"/>
                </a:lnTo>
                <a:lnTo>
                  <a:pt x="1865501" y="980486"/>
                </a:lnTo>
                <a:lnTo>
                  <a:pt x="1395081" y="510062"/>
                </a:lnTo>
                <a:close/>
                <a:moveTo>
                  <a:pt x="2388173" y="510062"/>
                </a:moveTo>
                <a:lnTo>
                  <a:pt x="1917745" y="980486"/>
                </a:lnTo>
                <a:lnTo>
                  <a:pt x="2384399" y="1447134"/>
                </a:lnTo>
                <a:lnTo>
                  <a:pt x="2449542" y="1447134"/>
                </a:lnTo>
                <a:lnTo>
                  <a:pt x="2916189" y="980486"/>
                </a:lnTo>
                <a:lnTo>
                  <a:pt x="2445767" y="510062"/>
                </a:lnTo>
                <a:close/>
                <a:moveTo>
                  <a:pt x="3438856" y="510062"/>
                </a:moveTo>
                <a:lnTo>
                  <a:pt x="2968432" y="980486"/>
                </a:lnTo>
                <a:lnTo>
                  <a:pt x="3435083" y="1447134"/>
                </a:lnTo>
                <a:lnTo>
                  <a:pt x="3500228" y="1447134"/>
                </a:lnTo>
                <a:lnTo>
                  <a:pt x="3966865" y="980485"/>
                </a:lnTo>
                <a:lnTo>
                  <a:pt x="3496454" y="510062"/>
                </a:lnTo>
                <a:close/>
                <a:moveTo>
                  <a:pt x="4489518" y="510062"/>
                </a:moveTo>
                <a:lnTo>
                  <a:pt x="4019109" y="980485"/>
                </a:lnTo>
                <a:lnTo>
                  <a:pt x="4485744" y="1447134"/>
                </a:lnTo>
                <a:lnTo>
                  <a:pt x="4550887" y="1447134"/>
                </a:lnTo>
                <a:lnTo>
                  <a:pt x="5017543" y="980483"/>
                </a:lnTo>
                <a:lnTo>
                  <a:pt x="4547118" y="510062"/>
                </a:lnTo>
                <a:close/>
                <a:moveTo>
                  <a:pt x="5540201" y="510062"/>
                </a:moveTo>
                <a:lnTo>
                  <a:pt x="5069792" y="980483"/>
                </a:lnTo>
                <a:lnTo>
                  <a:pt x="5536431" y="1447134"/>
                </a:lnTo>
                <a:lnTo>
                  <a:pt x="5601567" y="1447134"/>
                </a:lnTo>
                <a:lnTo>
                  <a:pt x="6068204" y="980484"/>
                </a:lnTo>
                <a:lnTo>
                  <a:pt x="5597797" y="510062"/>
                </a:lnTo>
                <a:close/>
                <a:moveTo>
                  <a:pt x="6590867" y="510062"/>
                </a:moveTo>
                <a:lnTo>
                  <a:pt x="6120447" y="980484"/>
                </a:lnTo>
                <a:lnTo>
                  <a:pt x="6587095" y="1447133"/>
                </a:lnTo>
                <a:lnTo>
                  <a:pt x="6652238" y="1447133"/>
                </a:lnTo>
                <a:lnTo>
                  <a:pt x="7118887" y="980483"/>
                </a:lnTo>
                <a:lnTo>
                  <a:pt x="6648468" y="510062"/>
                </a:lnTo>
                <a:close/>
                <a:moveTo>
                  <a:pt x="7641550" y="510061"/>
                </a:moveTo>
                <a:lnTo>
                  <a:pt x="7171131" y="980482"/>
                </a:lnTo>
                <a:lnTo>
                  <a:pt x="7637780" y="1447133"/>
                </a:lnTo>
                <a:lnTo>
                  <a:pt x="7702919" y="1447133"/>
                </a:lnTo>
                <a:lnTo>
                  <a:pt x="8169568" y="980483"/>
                </a:lnTo>
                <a:lnTo>
                  <a:pt x="7699149" y="510061"/>
                </a:lnTo>
                <a:close/>
                <a:moveTo>
                  <a:pt x="8692232" y="510061"/>
                </a:moveTo>
                <a:lnTo>
                  <a:pt x="8221811" y="980484"/>
                </a:lnTo>
                <a:lnTo>
                  <a:pt x="8688459" y="1447133"/>
                </a:lnTo>
                <a:lnTo>
                  <a:pt x="8753603" y="1447133"/>
                </a:lnTo>
                <a:lnTo>
                  <a:pt x="9220250" y="980484"/>
                </a:lnTo>
                <a:lnTo>
                  <a:pt x="8749829" y="510061"/>
                </a:lnTo>
                <a:close/>
                <a:moveTo>
                  <a:pt x="10793597" y="510061"/>
                </a:moveTo>
                <a:lnTo>
                  <a:pt x="10323178" y="980482"/>
                </a:lnTo>
                <a:lnTo>
                  <a:pt x="10789828" y="1447133"/>
                </a:lnTo>
                <a:lnTo>
                  <a:pt x="10854964" y="1447133"/>
                </a:lnTo>
                <a:lnTo>
                  <a:pt x="11321613" y="980483"/>
                </a:lnTo>
                <a:lnTo>
                  <a:pt x="10851193" y="510061"/>
                </a:lnTo>
                <a:close/>
                <a:moveTo>
                  <a:pt x="9742913" y="510061"/>
                </a:moveTo>
                <a:lnTo>
                  <a:pt x="9272493" y="980483"/>
                </a:lnTo>
                <a:lnTo>
                  <a:pt x="9739141" y="1447133"/>
                </a:lnTo>
                <a:lnTo>
                  <a:pt x="9804283" y="1447133"/>
                </a:lnTo>
                <a:lnTo>
                  <a:pt x="10270933" y="980481"/>
                </a:lnTo>
                <a:lnTo>
                  <a:pt x="9800515" y="510061"/>
                </a:lnTo>
                <a:close/>
                <a:moveTo>
                  <a:pt x="783785" y="399238"/>
                </a:moveTo>
                <a:lnTo>
                  <a:pt x="894609" y="399238"/>
                </a:lnTo>
                <a:lnTo>
                  <a:pt x="894609" y="510062"/>
                </a:lnTo>
                <a:lnTo>
                  <a:pt x="783785" y="510062"/>
                </a:lnTo>
                <a:close/>
                <a:moveTo>
                  <a:pt x="2885401" y="399237"/>
                </a:moveTo>
                <a:lnTo>
                  <a:pt x="2996227" y="399237"/>
                </a:lnTo>
                <a:lnTo>
                  <a:pt x="2996227" y="510062"/>
                </a:lnTo>
                <a:lnTo>
                  <a:pt x="2885401" y="510062"/>
                </a:lnTo>
                <a:close/>
                <a:moveTo>
                  <a:pt x="1834590" y="399237"/>
                </a:moveTo>
                <a:lnTo>
                  <a:pt x="1945415" y="399237"/>
                </a:lnTo>
                <a:lnTo>
                  <a:pt x="1945415" y="510062"/>
                </a:lnTo>
                <a:lnTo>
                  <a:pt x="1834590" y="510062"/>
                </a:lnTo>
                <a:close/>
                <a:moveTo>
                  <a:pt x="3936208" y="399237"/>
                </a:moveTo>
                <a:lnTo>
                  <a:pt x="4047032" y="399237"/>
                </a:lnTo>
                <a:lnTo>
                  <a:pt x="4047032" y="510062"/>
                </a:lnTo>
                <a:lnTo>
                  <a:pt x="3936208" y="510062"/>
                </a:lnTo>
                <a:close/>
                <a:moveTo>
                  <a:pt x="4987004" y="399237"/>
                </a:moveTo>
                <a:lnTo>
                  <a:pt x="5097834" y="399237"/>
                </a:lnTo>
                <a:lnTo>
                  <a:pt x="5097834" y="510062"/>
                </a:lnTo>
                <a:lnTo>
                  <a:pt x="4987004" y="510062"/>
                </a:lnTo>
                <a:close/>
                <a:moveTo>
                  <a:pt x="6037802" y="399237"/>
                </a:moveTo>
                <a:lnTo>
                  <a:pt x="6148626" y="399237"/>
                </a:lnTo>
                <a:lnTo>
                  <a:pt x="6148626" y="510062"/>
                </a:lnTo>
                <a:lnTo>
                  <a:pt x="6037802" y="510062"/>
                </a:lnTo>
                <a:close/>
                <a:moveTo>
                  <a:pt x="7088609" y="399237"/>
                </a:moveTo>
                <a:lnTo>
                  <a:pt x="7199434" y="399237"/>
                </a:lnTo>
                <a:lnTo>
                  <a:pt x="7199434" y="510061"/>
                </a:lnTo>
                <a:lnTo>
                  <a:pt x="7088609" y="510061"/>
                </a:lnTo>
                <a:close/>
                <a:moveTo>
                  <a:pt x="8139417" y="399237"/>
                </a:moveTo>
                <a:lnTo>
                  <a:pt x="8250242" y="399237"/>
                </a:lnTo>
                <a:lnTo>
                  <a:pt x="8250242" y="510061"/>
                </a:lnTo>
                <a:lnTo>
                  <a:pt x="8139417" y="510061"/>
                </a:lnTo>
                <a:close/>
                <a:moveTo>
                  <a:pt x="9190225" y="399236"/>
                </a:moveTo>
                <a:lnTo>
                  <a:pt x="9301050" y="399236"/>
                </a:lnTo>
                <a:lnTo>
                  <a:pt x="9301050" y="510061"/>
                </a:lnTo>
                <a:lnTo>
                  <a:pt x="9190225" y="510061"/>
                </a:lnTo>
                <a:close/>
                <a:moveTo>
                  <a:pt x="10241033" y="399236"/>
                </a:moveTo>
                <a:lnTo>
                  <a:pt x="10351858" y="399236"/>
                </a:lnTo>
                <a:lnTo>
                  <a:pt x="10351858" y="510061"/>
                </a:lnTo>
                <a:lnTo>
                  <a:pt x="10241033" y="510061"/>
                </a:lnTo>
                <a:close/>
                <a:moveTo>
                  <a:pt x="11291841" y="399236"/>
                </a:moveTo>
                <a:lnTo>
                  <a:pt x="11402666" y="399236"/>
                </a:lnTo>
                <a:lnTo>
                  <a:pt x="11402666" y="510061"/>
                </a:lnTo>
                <a:lnTo>
                  <a:pt x="11291841" y="510061"/>
                </a:lnTo>
                <a:close/>
                <a:moveTo>
                  <a:pt x="6138405" y="0"/>
                </a:moveTo>
                <a:lnTo>
                  <a:pt x="6190649" y="0"/>
                </a:lnTo>
                <a:lnTo>
                  <a:pt x="6589887" y="399237"/>
                </a:lnTo>
                <a:lnTo>
                  <a:pt x="6649449" y="399237"/>
                </a:lnTo>
                <a:lnTo>
                  <a:pt x="7048684" y="2"/>
                </a:lnTo>
                <a:lnTo>
                  <a:pt x="7100928" y="2"/>
                </a:lnTo>
                <a:lnTo>
                  <a:pt x="6674030" y="426899"/>
                </a:lnTo>
                <a:lnTo>
                  <a:pt x="6674030" y="483379"/>
                </a:lnTo>
                <a:lnTo>
                  <a:pt x="7145009" y="954361"/>
                </a:lnTo>
                <a:lnTo>
                  <a:pt x="7614013" y="485355"/>
                </a:lnTo>
                <a:lnTo>
                  <a:pt x="7614013" y="424926"/>
                </a:lnTo>
                <a:lnTo>
                  <a:pt x="7189086" y="0"/>
                </a:lnTo>
                <a:lnTo>
                  <a:pt x="7241329" y="0"/>
                </a:lnTo>
                <a:lnTo>
                  <a:pt x="7640566" y="399237"/>
                </a:lnTo>
                <a:lnTo>
                  <a:pt x="7700131" y="399237"/>
                </a:lnTo>
                <a:lnTo>
                  <a:pt x="8099367" y="1"/>
                </a:lnTo>
                <a:lnTo>
                  <a:pt x="8151611" y="1"/>
                </a:lnTo>
                <a:lnTo>
                  <a:pt x="7724838" y="426774"/>
                </a:lnTo>
                <a:lnTo>
                  <a:pt x="7724838" y="483508"/>
                </a:lnTo>
                <a:lnTo>
                  <a:pt x="8195689" y="954363"/>
                </a:lnTo>
                <a:lnTo>
                  <a:pt x="8664821" y="485229"/>
                </a:lnTo>
                <a:lnTo>
                  <a:pt x="8664821" y="425053"/>
                </a:lnTo>
                <a:lnTo>
                  <a:pt x="8239767" y="0"/>
                </a:lnTo>
                <a:lnTo>
                  <a:pt x="8292011" y="0"/>
                </a:lnTo>
                <a:lnTo>
                  <a:pt x="8691248" y="399236"/>
                </a:lnTo>
                <a:lnTo>
                  <a:pt x="8750812" y="399236"/>
                </a:lnTo>
                <a:lnTo>
                  <a:pt x="9150049" y="1"/>
                </a:lnTo>
                <a:lnTo>
                  <a:pt x="9202293" y="1"/>
                </a:lnTo>
                <a:lnTo>
                  <a:pt x="8775646" y="426647"/>
                </a:lnTo>
                <a:lnTo>
                  <a:pt x="8775646" y="483635"/>
                </a:lnTo>
                <a:lnTo>
                  <a:pt x="9246372" y="954363"/>
                </a:lnTo>
                <a:lnTo>
                  <a:pt x="9715629" y="485103"/>
                </a:lnTo>
                <a:lnTo>
                  <a:pt x="9715629" y="425175"/>
                </a:lnTo>
                <a:lnTo>
                  <a:pt x="9290453" y="0"/>
                </a:lnTo>
                <a:lnTo>
                  <a:pt x="9342696" y="0"/>
                </a:lnTo>
                <a:lnTo>
                  <a:pt x="9741934" y="399236"/>
                </a:lnTo>
                <a:lnTo>
                  <a:pt x="9801496" y="399236"/>
                </a:lnTo>
                <a:lnTo>
                  <a:pt x="10200732" y="1"/>
                </a:lnTo>
                <a:lnTo>
                  <a:pt x="10252974" y="1"/>
                </a:lnTo>
                <a:lnTo>
                  <a:pt x="9826454" y="426520"/>
                </a:lnTo>
                <a:lnTo>
                  <a:pt x="9826454" y="483756"/>
                </a:lnTo>
                <a:lnTo>
                  <a:pt x="10297055" y="954360"/>
                </a:lnTo>
                <a:lnTo>
                  <a:pt x="10766437" y="484975"/>
                </a:lnTo>
                <a:lnTo>
                  <a:pt x="10766437" y="425305"/>
                </a:lnTo>
                <a:lnTo>
                  <a:pt x="10341131" y="0"/>
                </a:lnTo>
                <a:lnTo>
                  <a:pt x="10393375" y="0"/>
                </a:lnTo>
                <a:lnTo>
                  <a:pt x="10792612" y="399236"/>
                </a:lnTo>
                <a:lnTo>
                  <a:pt x="10852176" y="399236"/>
                </a:lnTo>
                <a:lnTo>
                  <a:pt x="11251411" y="3"/>
                </a:lnTo>
                <a:lnTo>
                  <a:pt x="11303657" y="3"/>
                </a:lnTo>
                <a:lnTo>
                  <a:pt x="10877262" y="426397"/>
                </a:lnTo>
                <a:lnTo>
                  <a:pt x="10877262" y="483887"/>
                </a:lnTo>
                <a:lnTo>
                  <a:pt x="11347735" y="954362"/>
                </a:lnTo>
                <a:lnTo>
                  <a:pt x="11817249" y="484846"/>
                </a:lnTo>
                <a:lnTo>
                  <a:pt x="11817249" y="425436"/>
                </a:lnTo>
                <a:lnTo>
                  <a:pt x="11391812" y="0"/>
                </a:lnTo>
                <a:lnTo>
                  <a:pt x="11444056" y="0"/>
                </a:lnTo>
                <a:lnTo>
                  <a:pt x="11843293" y="399236"/>
                </a:lnTo>
                <a:lnTo>
                  <a:pt x="11902859" y="399236"/>
                </a:lnTo>
                <a:lnTo>
                  <a:pt x="12191973" y="110123"/>
                </a:lnTo>
                <a:lnTo>
                  <a:pt x="12191973" y="162366"/>
                </a:lnTo>
                <a:lnTo>
                  <a:pt x="11928074" y="426265"/>
                </a:lnTo>
                <a:lnTo>
                  <a:pt x="11928074" y="484017"/>
                </a:lnTo>
                <a:lnTo>
                  <a:pt x="12191974" y="747926"/>
                </a:lnTo>
                <a:lnTo>
                  <a:pt x="12191974" y="800166"/>
                </a:lnTo>
                <a:lnTo>
                  <a:pt x="11901874" y="510061"/>
                </a:lnTo>
                <a:lnTo>
                  <a:pt x="11844278" y="510061"/>
                </a:lnTo>
                <a:lnTo>
                  <a:pt x="11373857" y="980483"/>
                </a:lnTo>
                <a:lnTo>
                  <a:pt x="11840505" y="1447132"/>
                </a:lnTo>
                <a:lnTo>
                  <a:pt x="11905645" y="1447132"/>
                </a:lnTo>
                <a:lnTo>
                  <a:pt x="12191976" y="1160803"/>
                </a:lnTo>
                <a:lnTo>
                  <a:pt x="12191976" y="1213046"/>
                </a:lnTo>
                <a:lnTo>
                  <a:pt x="11928074" y="1476947"/>
                </a:lnTo>
                <a:lnTo>
                  <a:pt x="11928074" y="1534702"/>
                </a:lnTo>
                <a:lnTo>
                  <a:pt x="12191975" y="1798604"/>
                </a:lnTo>
                <a:lnTo>
                  <a:pt x="12191975" y="1850847"/>
                </a:lnTo>
                <a:lnTo>
                  <a:pt x="11899087" y="1557957"/>
                </a:lnTo>
                <a:lnTo>
                  <a:pt x="11847063" y="1557957"/>
                </a:lnTo>
                <a:lnTo>
                  <a:pt x="11373858" y="2031163"/>
                </a:lnTo>
                <a:lnTo>
                  <a:pt x="11842778" y="2500070"/>
                </a:lnTo>
                <a:lnTo>
                  <a:pt x="11903378" y="2500070"/>
                </a:lnTo>
                <a:lnTo>
                  <a:pt x="12191975" y="2211473"/>
                </a:lnTo>
                <a:lnTo>
                  <a:pt x="12191974" y="2263716"/>
                </a:lnTo>
                <a:lnTo>
                  <a:pt x="11928074" y="2527616"/>
                </a:lnTo>
                <a:lnTo>
                  <a:pt x="11928074" y="2585366"/>
                </a:lnTo>
                <a:lnTo>
                  <a:pt x="12191978" y="2849270"/>
                </a:lnTo>
                <a:lnTo>
                  <a:pt x="12191977" y="2901515"/>
                </a:lnTo>
                <a:lnTo>
                  <a:pt x="11901357" y="2610895"/>
                </a:lnTo>
                <a:lnTo>
                  <a:pt x="11844795" y="2610895"/>
                </a:lnTo>
                <a:lnTo>
                  <a:pt x="11373856" y="3081835"/>
                </a:lnTo>
                <a:lnTo>
                  <a:pt x="11843230" y="3551209"/>
                </a:lnTo>
                <a:lnTo>
                  <a:pt x="11902922" y="3551209"/>
                </a:lnTo>
                <a:lnTo>
                  <a:pt x="12191974" y="3262156"/>
                </a:lnTo>
                <a:lnTo>
                  <a:pt x="12191974" y="3314400"/>
                </a:lnTo>
                <a:lnTo>
                  <a:pt x="11928074" y="3578299"/>
                </a:lnTo>
                <a:lnTo>
                  <a:pt x="11928074" y="3636053"/>
                </a:lnTo>
                <a:lnTo>
                  <a:pt x="12191975" y="3899954"/>
                </a:lnTo>
                <a:lnTo>
                  <a:pt x="12191975" y="3952198"/>
                </a:lnTo>
                <a:lnTo>
                  <a:pt x="11901811" y="3662034"/>
                </a:lnTo>
                <a:lnTo>
                  <a:pt x="11844339" y="3662034"/>
                </a:lnTo>
                <a:lnTo>
                  <a:pt x="11373856" y="4132518"/>
                </a:lnTo>
                <a:lnTo>
                  <a:pt x="11813331" y="4571992"/>
                </a:lnTo>
                <a:lnTo>
                  <a:pt x="11761089" y="4571991"/>
                </a:lnTo>
                <a:lnTo>
                  <a:pt x="11347736" y="4158638"/>
                </a:lnTo>
                <a:lnTo>
                  <a:pt x="10934382" y="4571992"/>
                </a:lnTo>
                <a:lnTo>
                  <a:pt x="10882138" y="4571992"/>
                </a:lnTo>
                <a:lnTo>
                  <a:pt x="11321614" y="4132516"/>
                </a:lnTo>
                <a:lnTo>
                  <a:pt x="10851132" y="3662034"/>
                </a:lnTo>
                <a:lnTo>
                  <a:pt x="10793656" y="3662034"/>
                </a:lnTo>
                <a:lnTo>
                  <a:pt x="10323175" y="4132515"/>
                </a:lnTo>
                <a:lnTo>
                  <a:pt x="10762651" y="4571991"/>
                </a:lnTo>
                <a:lnTo>
                  <a:pt x="10710406" y="4571992"/>
                </a:lnTo>
                <a:lnTo>
                  <a:pt x="10297052" y="4158638"/>
                </a:lnTo>
                <a:lnTo>
                  <a:pt x="9883699" y="4571992"/>
                </a:lnTo>
                <a:lnTo>
                  <a:pt x="9831456" y="4571992"/>
                </a:lnTo>
                <a:lnTo>
                  <a:pt x="10270931" y="4132517"/>
                </a:lnTo>
                <a:lnTo>
                  <a:pt x="9800448" y="3662034"/>
                </a:lnTo>
                <a:lnTo>
                  <a:pt x="9742974" y="3662034"/>
                </a:lnTo>
                <a:lnTo>
                  <a:pt x="9272491" y="4132517"/>
                </a:lnTo>
                <a:lnTo>
                  <a:pt x="9711968" y="4571993"/>
                </a:lnTo>
                <a:lnTo>
                  <a:pt x="9659723" y="4571993"/>
                </a:lnTo>
                <a:lnTo>
                  <a:pt x="9246369" y="4158639"/>
                </a:lnTo>
                <a:lnTo>
                  <a:pt x="8833016" y="4571992"/>
                </a:lnTo>
                <a:lnTo>
                  <a:pt x="8780772" y="4571992"/>
                </a:lnTo>
                <a:lnTo>
                  <a:pt x="9220247" y="4132517"/>
                </a:lnTo>
                <a:lnTo>
                  <a:pt x="8749764" y="3662034"/>
                </a:lnTo>
                <a:lnTo>
                  <a:pt x="8692294" y="3662034"/>
                </a:lnTo>
                <a:lnTo>
                  <a:pt x="8221812" y="4132516"/>
                </a:lnTo>
                <a:lnTo>
                  <a:pt x="8661288" y="4571992"/>
                </a:lnTo>
                <a:lnTo>
                  <a:pt x="8609042" y="4571992"/>
                </a:lnTo>
                <a:lnTo>
                  <a:pt x="8195689" y="4158639"/>
                </a:lnTo>
                <a:lnTo>
                  <a:pt x="7782334" y="4571994"/>
                </a:lnTo>
                <a:lnTo>
                  <a:pt x="7730092" y="4571994"/>
                </a:lnTo>
                <a:lnTo>
                  <a:pt x="8169568" y="4132518"/>
                </a:lnTo>
                <a:lnTo>
                  <a:pt x="7699085" y="3662034"/>
                </a:lnTo>
                <a:lnTo>
                  <a:pt x="7641614" y="3662034"/>
                </a:lnTo>
                <a:lnTo>
                  <a:pt x="7171129" y="4132518"/>
                </a:lnTo>
                <a:lnTo>
                  <a:pt x="7610604" y="4571993"/>
                </a:lnTo>
                <a:lnTo>
                  <a:pt x="7558360" y="4571993"/>
                </a:lnTo>
                <a:lnTo>
                  <a:pt x="7145007" y="4158640"/>
                </a:lnTo>
                <a:lnTo>
                  <a:pt x="6731655" y="4571993"/>
                </a:lnTo>
                <a:lnTo>
                  <a:pt x="6679410" y="4571993"/>
                </a:lnTo>
                <a:lnTo>
                  <a:pt x="7118885" y="4132518"/>
                </a:lnTo>
                <a:lnTo>
                  <a:pt x="6648402" y="3662034"/>
                </a:lnTo>
                <a:lnTo>
                  <a:pt x="6590932" y="3662034"/>
                </a:lnTo>
                <a:lnTo>
                  <a:pt x="6120448" y="4132519"/>
                </a:lnTo>
                <a:lnTo>
                  <a:pt x="6559922" y="4571993"/>
                </a:lnTo>
                <a:lnTo>
                  <a:pt x="6507678" y="4571993"/>
                </a:lnTo>
                <a:lnTo>
                  <a:pt x="6094326" y="4158641"/>
                </a:lnTo>
                <a:lnTo>
                  <a:pt x="5680985" y="4571992"/>
                </a:lnTo>
                <a:lnTo>
                  <a:pt x="5628744" y="4571992"/>
                </a:lnTo>
                <a:lnTo>
                  <a:pt x="6068205" y="4132519"/>
                </a:lnTo>
                <a:lnTo>
                  <a:pt x="5597731" y="3662034"/>
                </a:lnTo>
                <a:lnTo>
                  <a:pt x="5540263" y="3662034"/>
                </a:lnTo>
                <a:lnTo>
                  <a:pt x="5069789" y="4132518"/>
                </a:lnTo>
                <a:lnTo>
                  <a:pt x="5509253" y="4571993"/>
                </a:lnTo>
                <a:lnTo>
                  <a:pt x="5457012" y="4571993"/>
                </a:lnTo>
                <a:lnTo>
                  <a:pt x="5043664" y="4158640"/>
                </a:lnTo>
                <a:lnTo>
                  <a:pt x="4630303" y="4571992"/>
                </a:lnTo>
                <a:lnTo>
                  <a:pt x="4578059" y="4571992"/>
                </a:lnTo>
                <a:lnTo>
                  <a:pt x="5017539" y="4132518"/>
                </a:lnTo>
                <a:lnTo>
                  <a:pt x="4547049" y="3662034"/>
                </a:lnTo>
                <a:lnTo>
                  <a:pt x="4489581" y="3662034"/>
                </a:lnTo>
                <a:lnTo>
                  <a:pt x="4019108" y="4132519"/>
                </a:lnTo>
                <a:lnTo>
                  <a:pt x="4458568" y="4571993"/>
                </a:lnTo>
                <a:lnTo>
                  <a:pt x="4406323" y="4571993"/>
                </a:lnTo>
                <a:lnTo>
                  <a:pt x="3992985" y="4158641"/>
                </a:lnTo>
                <a:lnTo>
                  <a:pt x="3579645" y="4571992"/>
                </a:lnTo>
                <a:lnTo>
                  <a:pt x="3527403" y="4571992"/>
                </a:lnTo>
                <a:lnTo>
                  <a:pt x="3966864" y="4132520"/>
                </a:lnTo>
                <a:lnTo>
                  <a:pt x="3496388" y="3662034"/>
                </a:lnTo>
                <a:lnTo>
                  <a:pt x="3438920" y="3662034"/>
                </a:lnTo>
                <a:lnTo>
                  <a:pt x="2968432" y="4132519"/>
                </a:lnTo>
                <a:lnTo>
                  <a:pt x="3407908" y="4571992"/>
                </a:lnTo>
                <a:lnTo>
                  <a:pt x="3355663" y="4571992"/>
                </a:lnTo>
                <a:lnTo>
                  <a:pt x="2942311" y="4158641"/>
                </a:lnTo>
                <a:lnTo>
                  <a:pt x="2528961" y="4571991"/>
                </a:lnTo>
                <a:lnTo>
                  <a:pt x="2476717" y="4571991"/>
                </a:lnTo>
                <a:lnTo>
                  <a:pt x="2916189" y="4132519"/>
                </a:lnTo>
                <a:lnTo>
                  <a:pt x="2445706" y="3662034"/>
                </a:lnTo>
                <a:lnTo>
                  <a:pt x="2388237" y="3662034"/>
                </a:lnTo>
                <a:lnTo>
                  <a:pt x="1917745" y="4132520"/>
                </a:lnTo>
                <a:lnTo>
                  <a:pt x="2357225" y="4571992"/>
                </a:lnTo>
                <a:lnTo>
                  <a:pt x="2304981" y="4571993"/>
                </a:lnTo>
                <a:lnTo>
                  <a:pt x="1891623" y="4158642"/>
                </a:lnTo>
                <a:lnTo>
                  <a:pt x="1478275" y="4571991"/>
                </a:lnTo>
                <a:lnTo>
                  <a:pt x="1426031" y="4571991"/>
                </a:lnTo>
                <a:lnTo>
                  <a:pt x="1865501" y="4132520"/>
                </a:lnTo>
                <a:lnTo>
                  <a:pt x="1395017" y="3662034"/>
                </a:lnTo>
                <a:lnTo>
                  <a:pt x="1337551" y="3662034"/>
                </a:lnTo>
                <a:lnTo>
                  <a:pt x="867066" y="4132521"/>
                </a:lnTo>
                <a:lnTo>
                  <a:pt x="1306536" y="4571992"/>
                </a:lnTo>
                <a:lnTo>
                  <a:pt x="1254292" y="4571992"/>
                </a:lnTo>
                <a:lnTo>
                  <a:pt x="840944" y="4158643"/>
                </a:lnTo>
                <a:lnTo>
                  <a:pt x="427595" y="4571993"/>
                </a:lnTo>
                <a:lnTo>
                  <a:pt x="375351" y="4571993"/>
                </a:lnTo>
                <a:lnTo>
                  <a:pt x="814822" y="4132521"/>
                </a:lnTo>
                <a:lnTo>
                  <a:pt x="344336" y="3662034"/>
                </a:lnTo>
                <a:lnTo>
                  <a:pt x="286870" y="3662034"/>
                </a:lnTo>
                <a:lnTo>
                  <a:pt x="5" y="3948900"/>
                </a:lnTo>
                <a:lnTo>
                  <a:pt x="5" y="3896656"/>
                </a:lnTo>
                <a:lnTo>
                  <a:pt x="258369" y="3638291"/>
                </a:lnTo>
                <a:lnTo>
                  <a:pt x="258369" y="3576066"/>
                </a:lnTo>
                <a:lnTo>
                  <a:pt x="1" y="3317698"/>
                </a:lnTo>
                <a:lnTo>
                  <a:pt x="1" y="3265454"/>
                </a:lnTo>
                <a:lnTo>
                  <a:pt x="285756" y="3551209"/>
                </a:lnTo>
                <a:lnTo>
                  <a:pt x="345451" y="3551209"/>
                </a:lnTo>
                <a:lnTo>
                  <a:pt x="814822" y="3081838"/>
                </a:lnTo>
                <a:lnTo>
                  <a:pt x="343880" y="2610895"/>
                </a:lnTo>
                <a:lnTo>
                  <a:pt x="287328" y="2610895"/>
                </a:lnTo>
                <a:lnTo>
                  <a:pt x="6" y="2898217"/>
                </a:lnTo>
                <a:lnTo>
                  <a:pt x="6" y="2845973"/>
                </a:lnTo>
                <a:lnTo>
                  <a:pt x="258373" y="2587605"/>
                </a:lnTo>
                <a:lnTo>
                  <a:pt x="258373" y="2525388"/>
                </a:lnTo>
                <a:lnTo>
                  <a:pt x="1" y="2267015"/>
                </a:lnTo>
                <a:lnTo>
                  <a:pt x="0" y="2214770"/>
                </a:lnTo>
                <a:lnTo>
                  <a:pt x="285299" y="2500070"/>
                </a:lnTo>
                <a:lnTo>
                  <a:pt x="345909" y="2500070"/>
                </a:lnTo>
                <a:lnTo>
                  <a:pt x="814822" y="2031167"/>
                </a:lnTo>
                <a:lnTo>
                  <a:pt x="341616" y="1557959"/>
                </a:lnTo>
                <a:lnTo>
                  <a:pt x="289593" y="1557959"/>
                </a:lnTo>
                <a:lnTo>
                  <a:pt x="4" y="1847551"/>
                </a:lnTo>
                <a:lnTo>
                  <a:pt x="4" y="1795307"/>
                </a:lnTo>
                <a:lnTo>
                  <a:pt x="258377" y="1536932"/>
                </a:lnTo>
                <a:lnTo>
                  <a:pt x="258377" y="1474721"/>
                </a:lnTo>
                <a:lnTo>
                  <a:pt x="2" y="1216345"/>
                </a:lnTo>
                <a:lnTo>
                  <a:pt x="2" y="1164102"/>
                </a:lnTo>
                <a:lnTo>
                  <a:pt x="283034" y="1447135"/>
                </a:lnTo>
                <a:lnTo>
                  <a:pt x="348175" y="1447135"/>
                </a:lnTo>
                <a:lnTo>
                  <a:pt x="814821" y="980486"/>
                </a:lnTo>
                <a:lnTo>
                  <a:pt x="344401" y="510062"/>
                </a:lnTo>
                <a:lnTo>
                  <a:pt x="286805" y="510062"/>
                </a:lnTo>
                <a:lnTo>
                  <a:pt x="5" y="796868"/>
                </a:lnTo>
                <a:lnTo>
                  <a:pt x="5" y="744628"/>
                </a:lnTo>
                <a:lnTo>
                  <a:pt x="258382" y="486242"/>
                </a:lnTo>
                <a:lnTo>
                  <a:pt x="258382" y="424043"/>
                </a:lnTo>
                <a:lnTo>
                  <a:pt x="3" y="165664"/>
                </a:lnTo>
                <a:lnTo>
                  <a:pt x="3" y="113420"/>
                </a:lnTo>
                <a:lnTo>
                  <a:pt x="285820" y="399237"/>
                </a:lnTo>
                <a:lnTo>
                  <a:pt x="345386" y="399237"/>
                </a:lnTo>
                <a:lnTo>
                  <a:pt x="744622" y="2"/>
                </a:lnTo>
                <a:lnTo>
                  <a:pt x="796865" y="2"/>
                </a:lnTo>
                <a:lnTo>
                  <a:pt x="369206" y="427661"/>
                </a:lnTo>
                <a:lnTo>
                  <a:pt x="369206" y="482624"/>
                </a:lnTo>
                <a:lnTo>
                  <a:pt x="840943" y="954364"/>
                </a:lnTo>
                <a:lnTo>
                  <a:pt x="1309187" y="486116"/>
                </a:lnTo>
                <a:lnTo>
                  <a:pt x="1309187" y="424169"/>
                </a:lnTo>
                <a:lnTo>
                  <a:pt x="885019" y="0"/>
                </a:lnTo>
                <a:lnTo>
                  <a:pt x="937262" y="0"/>
                </a:lnTo>
                <a:lnTo>
                  <a:pt x="1336499" y="399237"/>
                </a:lnTo>
                <a:lnTo>
                  <a:pt x="1396066" y="399237"/>
                </a:lnTo>
                <a:lnTo>
                  <a:pt x="1795300" y="3"/>
                </a:lnTo>
                <a:lnTo>
                  <a:pt x="1847544" y="3"/>
                </a:lnTo>
                <a:lnTo>
                  <a:pt x="1420012" y="427535"/>
                </a:lnTo>
                <a:lnTo>
                  <a:pt x="1420012" y="482750"/>
                </a:lnTo>
                <a:lnTo>
                  <a:pt x="1891623" y="954365"/>
                </a:lnTo>
                <a:lnTo>
                  <a:pt x="2360001" y="485992"/>
                </a:lnTo>
                <a:lnTo>
                  <a:pt x="2360001" y="424295"/>
                </a:lnTo>
                <a:lnTo>
                  <a:pt x="1935698" y="0"/>
                </a:lnTo>
                <a:lnTo>
                  <a:pt x="1987943" y="0"/>
                </a:lnTo>
                <a:lnTo>
                  <a:pt x="2387187" y="399237"/>
                </a:lnTo>
                <a:lnTo>
                  <a:pt x="2446755" y="399237"/>
                </a:lnTo>
                <a:lnTo>
                  <a:pt x="2845991" y="2"/>
                </a:lnTo>
                <a:lnTo>
                  <a:pt x="2898236" y="2"/>
                </a:lnTo>
                <a:lnTo>
                  <a:pt x="2470825" y="427411"/>
                </a:lnTo>
                <a:lnTo>
                  <a:pt x="2470825" y="482875"/>
                </a:lnTo>
                <a:lnTo>
                  <a:pt x="2942310" y="954365"/>
                </a:lnTo>
                <a:lnTo>
                  <a:pt x="3410809" y="485866"/>
                </a:lnTo>
                <a:lnTo>
                  <a:pt x="3410809" y="424419"/>
                </a:lnTo>
                <a:lnTo>
                  <a:pt x="2986386" y="0"/>
                </a:lnTo>
                <a:lnTo>
                  <a:pt x="3038626" y="0"/>
                </a:lnTo>
                <a:lnTo>
                  <a:pt x="3437870" y="399237"/>
                </a:lnTo>
                <a:lnTo>
                  <a:pt x="3497441" y="399237"/>
                </a:lnTo>
                <a:lnTo>
                  <a:pt x="3896667" y="2"/>
                </a:lnTo>
                <a:lnTo>
                  <a:pt x="3948913" y="2"/>
                </a:lnTo>
                <a:lnTo>
                  <a:pt x="3521637" y="427285"/>
                </a:lnTo>
                <a:lnTo>
                  <a:pt x="3521637" y="483001"/>
                </a:lnTo>
                <a:lnTo>
                  <a:pt x="3992987" y="954364"/>
                </a:lnTo>
                <a:lnTo>
                  <a:pt x="4461599" y="485738"/>
                </a:lnTo>
                <a:lnTo>
                  <a:pt x="4461599" y="424543"/>
                </a:lnTo>
                <a:lnTo>
                  <a:pt x="4037068" y="1"/>
                </a:lnTo>
                <a:lnTo>
                  <a:pt x="4089312" y="1"/>
                </a:lnTo>
                <a:lnTo>
                  <a:pt x="4488534" y="399237"/>
                </a:lnTo>
                <a:lnTo>
                  <a:pt x="4548100" y="399237"/>
                </a:lnTo>
                <a:lnTo>
                  <a:pt x="4947332" y="4"/>
                </a:lnTo>
                <a:lnTo>
                  <a:pt x="4999581" y="4"/>
                </a:lnTo>
                <a:lnTo>
                  <a:pt x="4572422" y="427156"/>
                </a:lnTo>
                <a:lnTo>
                  <a:pt x="4572422" y="483126"/>
                </a:lnTo>
                <a:lnTo>
                  <a:pt x="5043667" y="954362"/>
                </a:lnTo>
                <a:lnTo>
                  <a:pt x="5512409" y="485609"/>
                </a:lnTo>
                <a:lnTo>
                  <a:pt x="5512409" y="424674"/>
                </a:lnTo>
                <a:lnTo>
                  <a:pt x="5087742" y="1"/>
                </a:lnTo>
                <a:lnTo>
                  <a:pt x="5139977" y="1"/>
                </a:lnTo>
                <a:lnTo>
                  <a:pt x="5539215" y="399237"/>
                </a:lnTo>
                <a:lnTo>
                  <a:pt x="5598781" y="399237"/>
                </a:lnTo>
                <a:lnTo>
                  <a:pt x="5998007" y="2"/>
                </a:lnTo>
                <a:lnTo>
                  <a:pt x="6050249" y="2"/>
                </a:lnTo>
                <a:lnTo>
                  <a:pt x="5623232" y="427030"/>
                </a:lnTo>
                <a:lnTo>
                  <a:pt x="5623232" y="483255"/>
                </a:lnTo>
                <a:lnTo>
                  <a:pt x="6094326" y="954363"/>
                </a:lnTo>
                <a:lnTo>
                  <a:pt x="6563205" y="485481"/>
                </a:lnTo>
                <a:lnTo>
                  <a:pt x="6563205" y="4247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a:t>Klik om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86642CDF-BFD3-4E5A-B567-73A123543CEF}" type="datetimeFigureOut">
              <a:rPr lang="nl-NL" smtClean="0"/>
              <a:t>6-2-2022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744155A-3372-4DB7-A70E-60AAFD70A254}" type="slidenum">
              <a:rPr lang="nl-NL" smtClean="0"/>
              <a:t>‹nr.›</a:t>
            </a:fld>
            <a:endParaRPr lang="nl-NL"/>
          </a:p>
        </p:txBody>
      </p:sp>
      <p:cxnSp>
        <p:nvCxnSpPr>
          <p:cNvPr id="8" name="Straight Connector 7"/>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686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6642CDF-BFD3-4E5A-B567-73A123543CEF}" type="datetimeFigureOut">
              <a:rPr lang="nl-NL" smtClean="0"/>
              <a:t>6-2-2022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744155A-3372-4DB7-A70E-60AAFD70A254}" type="slidenum">
              <a:rPr lang="nl-NL" smtClean="0"/>
              <a:t>‹nr.›</a:t>
            </a:fld>
            <a:endParaRPr lang="nl-NL"/>
          </a:p>
        </p:txBody>
      </p:sp>
    </p:spTree>
    <p:extLst>
      <p:ext uri="{BB962C8B-B14F-4D97-AF65-F5344CB8AC3E}">
        <p14:creationId xmlns:p14="http://schemas.microsoft.com/office/powerpoint/2010/main" val="2831956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nl-NL"/>
              <a:t>Klik om stijl te bewerken</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6642CDF-BFD3-4E5A-B567-73A123543CEF}" type="datetimeFigureOut">
              <a:rPr lang="nl-NL" smtClean="0"/>
              <a:t>6-2-2022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744155A-3372-4DB7-A70E-60AAFD70A254}" type="slidenum">
              <a:rPr lang="nl-NL" smtClean="0"/>
              <a:t>‹nr.›</a:t>
            </a:fld>
            <a:endParaRPr lang="nl-N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9422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6642CDF-BFD3-4E5A-B567-73A123543CEF}" type="datetimeFigureOut">
              <a:rPr lang="nl-NL" smtClean="0"/>
              <a:t>6-2-2022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744155A-3372-4DB7-A70E-60AAFD70A254}" type="slidenum">
              <a:rPr lang="nl-NL" smtClean="0"/>
              <a:t>‹nr.›</a:t>
            </a:fld>
            <a:endParaRPr lang="nl-NL"/>
          </a:p>
        </p:txBody>
      </p:sp>
    </p:spTree>
    <p:extLst>
      <p:ext uri="{BB962C8B-B14F-4D97-AF65-F5344CB8AC3E}">
        <p14:creationId xmlns:p14="http://schemas.microsoft.com/office/powerpoint/2010/main" val="276973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24" y="8"/>
            <a:ext cx="12191978" cy="4571994"/>
          </a:xfrm>
          <a:custGeom>
            <a:avLst/>
            <a:gdLst/>
            <a:ahLst/>
            <a:cxnLst/>
            <a:rect l="l" t="t" r="r" b="b"/>
            <a:pathLst>
              <a:path w="12191978" h="4571994">
                <a:moveTo>
                  <a:pt x="1" y="4316129"/>
                </a:moveTo>
                <a:lnTo>
                  <a:pt x="255863" y="4571991"/>
                </a:lnTo>
                <a:lnTo>
                  <a:pt x="203619" y="4571991"/>
                </a:lnTo>
                <a:lnTo>
                  <a:pt x="1" y="4368373"/>
                </a:lnTo>
                <a:close/>
                <a:moveTo>
                  <a:pt x="12191973" y="4312831"/>
                </a:moveTo>
                <a:lnTo>
                  <a:pt x="12191972" y="4365076"/>
                </a:lnTo>
                <a:lnTo>
                  <a:pt x="11985055" y="4571992"/>
                </a:lnTo>
                <a:lnTo>
                  <a:pt x="11932811" y="4571993"/>
                </a:lnTo>
                <a:close/>
                <a:moveTo>
                  <a:pt x="11817249" y="4076816"/>
                </a:moveTo>
                <a:lnTo>
                  <a:pt x="11928074" y="4076816"/>
                </a:lnTo>
                <a:lnTo>
                  <a:pt x="11928074" y="4187641"/>
                </a:lnTo>
                <a:lnTo>
                  <a:pt x="11817249" y="4187641"/>
                </a:lnTo>
                <a:close/>
                <a:moveTo>
                  <a:pt x="10766437" y="4076816"/>
                </a:moveTo>
                <a:lnTo>
                  <a:pt x="10877262" y="4076816"/>
                </a:lnTo>
                <a:lnTo>
                  <a:pt x="10877262" y="4187641"/>
                </a:lnTo>
                <a:lnTo>
                  <a:pt x="10766437" y="4187641"/>
                </a:lnTo>
                <a:close/>
                <a:moveTo>
                  <a:pt x="9715629" y="4076816"/>
                </a:moveTo>
                <a:lnTo>
                  <a:pt x="9826454" y="4076816"/>
                </a:lnTo>
                <a:lnTo>
                  <a:pt x="9826454" y="4187641"/>
                </a:lnTo>
                <a:lnTo>
                  <a:pt x="9715629" y="4187641"/>
                </a:lnTo>
                <a:close/>
                <a:moveTo>
                  <a:pt x="8664821" y="4076816"/>
                </a:moveTo>
                <a:lnTo>
                  <a:pt x="8775646" y="4076816"/>
                </a:lnTo>
                <a:lnTo>
                  <a:pt x="8775646" y="4187641"/>
                </a:lnTo>
                <a:lnTo>
                  <a:pt x="8664821" y="4187641"/>
                </a:lnTo>
                <a:close/>
                <a:moveTo>
                  <a:pt x="7614013" y="4076816"/>
                </a:moveTo>
                <a:lnTo>
                  <a:pt x="7724838" y="4076816"/>
                </a:lnTo>
                <a:lnTo>
                  <a:pt x="7724838" y="4187641"/>
                </a:lnTo>
                <a:lnTo>
                  <a:pt x="7614013" y="4187641"/>
                </a:lnTo>
                <a:close/>
                <a:moveTo>
                  <a:pt x="6563205" y="4076816"/>
                </a:moveTo>
                <a:lnTo>
                  <a:pt x="6674030" y="4076816"/>
                </a:lnTo>
                <a:lnTo>
                  <a:pt x="6674030" y="4187641"/>
                </a:lnTo>
                <a:lnTo>
                  <a:pt x="6563205" y="4187641"/>
                </a:lnTo>
                <a:close/>
                <a:moveTo>
                  <a:pt x="5512397" y="4076816"/>
                </a:moveTo>
                <a:lnTo>
                  <a:pt x="5623222" y="4076816"/>
                </a:lnTo>
                <a:lnTo>
                  <a:pt x="5623222" y="4187641"/>
                </a:lnTo>
                <a:lnTo>
                  <a:pt x="5512397" y="4187641"/>
                </a:lnTo>
                <a:close/>
                <a:moveTo>
                  <a:pt x="4461589" y="4076816"/>
                </a:moveTo>
                <a:lnTo>
                  <a:pt x="4572414" y="4076816"/>
                </a:lnTo>
                <a:lnTo>
                  <a:pt x="4572414" y="4187641"/>
                </a:lnTo>
                <a:lnTo>
                  <a:pt x="4461589" y="4187641"/>
                </a:lnTo>
                <a:close/>
                <a:moveTo>
                  <a:pt x="3410782" y="4076816"/>
                </a:moveTo>
                <a:lnTo>
                  <a:pt x="3521608" y="4076816"/>
                </a:lnTo>
                <a:lnTo>
                  <a:pt x="3521608" y="4187641"/>
                </a:lnTo>
                <a:lnTo>
                  <a:pt x="3410782" y="4187641"/>
                </a:lnTo>
                <a:close/>
                <a:moveTo>
                  <a:pt x="2359975" y="4076816"/>
                </a:moveTo>
                <a:lnTo>
                  <a:pt x="2470800" y="4076816"/>
                </a:lnTo>
                <a:lnTo>
                  <a:pt x="2470800" y="4187641"/>
                </a:lnTo>
                <a:lnTo>
                  <a:pt x="2359975" y="4187641"/>
                </a:lnTo>
                <a:close/>
                <a:moveTo>
                  <a:pt x="1309167" y="4076816"/>
                </a:moveTo>
                <a:lnTo>
                  <a:pt x="1419992" y="4076816"/>
                </a:lnTo>
                <a:lnTo>
                  <a:pt x="1419992" y="4187641"/>
                </a:lnTo>
                <a:lnTo>
                  <a:pt x="1309167" y="4187641"/>
                </a:lnTo>
                <a:close/>
                <a:moveTo>
                  <a:pt x="258359" y="4076816"/>
                </a:moveTo>
                <a:lnTo>
                  <a:pt x="369184" y="4076816"/>
                </a:lnTo>
                <a:lnTo>
                  <a:pt x="369184" y="4187641"/>
                </a:lnTo>
                <a:lnTo>
                  <a:pt x="258359" y="4187641"/>
                </a:lnTo>
                <a:close/>
                <a:moveTo>
                  <a:pt x="11291841" y="3551209"/>
                </a:moveTo>
                <a:lnTo>
                  <a:pt x="11402666" y="3551209"/>
                </a:lnTo>
                <a:lnTo>
                  <a:pt x="11402666" y="3662034"/>
                </a:lnTo>
                <a:lnTo>
                  <a:pt x="11291841" y="3662034"/>
                </a:lnTo>
                <a:close/>
                <a:moveTo>
                  <a:pt x="10241033" y="3551209"/>
                </a:moveTo>
                <a:lnTo>
                  <a:pt x="10351858" y="3551209"/>
                </a:lnTo>
                <a:lnTo>
                  <a:pt x="10351858" y="3662034"/>
                </a:lnTo>
                <a:lnTo>
                  <a:pt x="10241033" y="3662034"/>
                </a:lnTo>
                <a:close/>
                <a:moveTo>
                  <a:pt x="9190225" y="3551209"/>
                </a:moveTo>
                <a:lnTo>
                  <a:pt x="9301050" y="3551209"/>
                </a:lnTo>
                <a:lnTo>
                  <a:pt x="9301050" y="3662034"/>
                </a:lnTo>
                <a:lnTo>
                  <a:pt x="9190225" y="3662034"/>
                </a:lnTo>
                <a:close/>
                <a:moveTo>
                  <a:pt x="8139417" y="3551209"/>
                </a:moveTo>
                <a:lnTo>
                  <a:pt x="8250242" y="3551209"/>
                </a:lnTo>
                <a:lnTo>
                  <a:pt x="8250242" y="3662034"/>
                </a:lnTo>
                <a:lnTo>
                  <a:pt x="8139417" y="3662034"/>
                </a:lnTo>
                <a:close/>
                <a:moveTo>
                  <a:pt x="7088609" y="3551209"/>
                </a:moveTo>
                <a:lnTo>
                  <a:pt x="7199434" y="3551209"/>
                </a:lnTo>
                <a:lnTo>
                  <a:pt x="7199434" y="3662034"/>
                </a:lnTo>
                <a:lnTo>
                  <a:pt x="7088609" y="3662034"/>
                </a:lnTo>
                <a:close/>
                <a:moveTo>
                  <a:pt x="6037801" y="3551209"/>
                </a:moveTo>
                <a:lnTo>
                  <a:pt x="6148626" y="3551209"/>
                </a:lnTo>
                <a:lnTo>
                  <a:pt x="6148626" y="3662034"/>
                </a:lnTo>
                <a:lnTo>
                  <a:pt x="6037801" y="3662034"/>
                </a:lnTo>
                <a:close/>
                <a:moveTo>
                  <a:pt x="4986998" y="3551209"/>
                </a:moveTo>
                <a:lnTo>
                  <a:pt x="5097826" y="3551209"/>
                </a:lnTo>
                <a:lnTo>
                  <a:pt x="5097826" y="3662034"/>
                </a:lnTo>
                <a:lnTo>
                  <a:pt x="4986998" y="3662034"/>
                </a:lnTo>
                <a:close/>
                <a:moveTo>
                  <a:pt x="3936196" y="3551209"/>
                </a:moveTo>
                <a:lnTo>
                  <a:pt x="4047020" y="3551209"/>
                </a:lnTo>
                <a:lnTo>
                  <a:pt x="4047020" y="3662034"/>
                </a:lnTo>
                <a:lnTo>
                  <a:pt x="3936196" y="3662034"/>
                </a:lnTo>
                <a:close/>
                <a:moveTo>
                  <a:pt x="2885389" y="3551209"/>
                </a:moveTo>
                <a:lnTo>
                  <a:pt x="2996214" y="3551209"/>
                </a:lnTo>
                <a:lnTo>
                  <a:pt x="2996214" y="3662034"/>
                </a:lnTo>
                <a:lnTo>
                  <a:pt x="2885389" y="3662034"/>
                </a:lnTo>
                <a:close/>
                <a:moveTo>
                  <a:pt x="1834579" y="3551209"/>
                </a:moveTo>
                <a:lnTo>
                  <a:pt x="1945404" y="3551209"/>
                </a:lnTo>
                <a:lnTo>
                  <a:pt x="1945404" y="3662034"/>
                </a:lnTo>
                <a:lnTo>
                  <a:pt x="1834579" y="3662034"/>
                </a:lnTo>
                <a:close/>
                <a:moveTo>
                  <a:pt x="783773" y="3551209"/>
                </a:moveTo>
                <a:lnTo>
                  <a:pt x="894598" y="3551209"/>
                </a:lnTo>
                <a:lnTo>
                  <a:pt x="894598" y="3662034"/>
                </a:lnTo>
                <a:lnTo>
                  <a:pt x="783773" y="3662034"/>
                </a:lnTo>
                <a:close/>
                <a:moveTo>
                  <a:pt x="2942310" y="3107960"/>
                </a:moveTo>
                <a:lnTo>
                  <a:pt x="2470811" y="3579460"/>
                </a:lnTo>
                <a:lnTo>
                  <a:pt x="2470811" y="3634896"/>
                </a:lnTo>
                <a:lnTo>
                  <a:pt x="2942311" y="4106397"/>
                </a:lnTo>
                <a:lnTo>
                  <a:pt x="3410794" y="3637915"/>
                </a:lnTo>
                <a:lnTo>
                  <a:pt x="3410794" y="3576442"/>
                </a:lnTo>
                <a:close/>
                <a:moveTo>
                  <a:pt x="840944" y="3107960"/>
                </a:moveTo>
                <a:lnTo>
                  <a:pt x="369194" y="3579710"/>
                </a:lnTo>
                <a:lnTo>
                  <a:pt x="369194" y="3634648"/>
                </a:lnTo>
                <a:lnTo>
                  <a:pt x="840944" y="4106399"/>
                </a:lnTo>
                <a:lnTo>
                  <a:pt x="1309176" y="3638165"/>
                </a:lnTo>
                <a:lnTo>
                  <a:pt x="1309176" y="3576193"/>
                </a:lnTo>
                <a:close/>
                <a:moveTo>
                  <a:pt x="3992986" y="3107959"/>
                </a:moveTo>
                <a:lnTo>
                  <a:pt x="3521621" y="3579335"/>
                </a:lnTo>
                <a:lnTo>
                  <a:pt x="3521621" y="3635021"/>
                </a:lnTo>
                <a:lnTo>
                  <a:pt x="3992986" y="4106398"/>
                </a:lnTo>
                <a:lnTo>
                  <a:pt x="4461593" y="3637778"/>
                </a:lnTo>
                <a:lnTo>
                  <a:pt x="4461593" y="3576578"/>
                </a:lnTo>
                <a:close/>
                <a:moveTo>
                  <a:pt x="1891624" y="3107959"/>
                </a:moveTo>
                <a:lnTo>
                  <a:pt x="1420001" y="3579584"/>
                </a:lnTo>
                <a:lnTo>
                  <a:pt x="1420001" y="3634774"/>
                </a:lnTo>
                <a:lnTo>
                  <a:pt x="1891623" y="4106397"/>
                </a:lnTo>
                <a:lnTo>
                  <a:pt x="2359987" y="3638040"/>
                </a:lnTo>
                <a:lnTo>
                  <a:pt x="2359987" y="3576315"/>
                </a:lnTo>
                <a:close/>
                <a:moveTo>
                  <a:pt x="8195689" y="3107959"/>
                </a:moveTo>
                <a:lnTo>
                  <a:pt x="7724838" y="3578810"/>
                </a:lnTo>
                <a:lnTo>
                  <a:pt x="7724838" y="3635541"/>
                </a:lnTo>
                <a:lnTo>
                  <a:pt x="8195691" y="4106395"/>
                </a:lnTo>
                <a:lnTo>
                  <a:pt x="8664821" y="3637265"/>
                </a:lnTo>
                <a:lnTo>
                  <a:pt x="8664821" y="3577091"/>
                </a:lnTo>
                <a:close/>
                <a:moveTo>
                  <a:pt x="5043664" y="3107959"/>
                </a:moveTo>
                <a:lnTo>
                  <a:pt x="4572419" y="3579197"/>
                </a:lnTo>
                <a:lnTo>
                  <a:pt x="4572419" y="3635159"/>
                </a:lnTo>
                <a:lnTo>
                  <a:pt x="5043662" y="4106396"/>
                </a:lnTo>
                <a:lnTo>
                  <a:pt x="5512402" y="3637650"/>
                </a:lnTo>
                <a:lnTo>
                  <a:pt x="5512402" y="3576704"/>
                </a:lnTo>
                <a:close/>
                <a:moveTo>
                  <a:pt x="6094326" y="3107958"/>
                </a:moveTo>
                <a:lnTo>
                  <a:pt x="5623226" y="3579070"/>
                </a:lnTo>
                <a:lnTo>
                  <a:pt x="5623226" y="3635285"/>
                </a:lnTo>
                <a:lnTo>
                  <a:pt x="6094326" y="4106397"/>
                </a:lnTo>
                <a:lnTo>
                  <a:pt x="6563205" y="3637518"/>
                </a:lnTo>
                <a:lnTo>
                  <a:pt x="6563205" y="3576837"/>
                </a:lnTo>
                <a:close/>
                <a:moveTo>
                  <a:pt x="9246372" y="3107957"/>
                </a:moveTo>
                <a:lnTo>
                  <a:pt x="8775646" y="3578683"/>
                </a:lnTo>
                <a:lnTo>
                  <a:pt x="8775646" y="3635671"/>
                </a:lnTo>
                <a:lnTo>
                  <a:pt x="9246369" y="4106395"/>
                </a:lnTo>
                <a:lnTo>
                  <a:pt x="9715629" y="3637135"/>
                </a:lnTo>
                <a:lnTo>
                  <a:pt x="9715629" y="3577215"/>
                </a:lnTo>
                <a:close/>
                <a:moveTo>
                  <a:pt x="7145009" y="3107957"/>
                </a:moveTo>
                <a:lnTo>
                  <a:pt x="6674030" y="3578936"/>
                </a:lnTo>
                <a:lnTo>
                  <a:pt x="6674030" y="3635418"/>
                </a:lnTo>
                <a:lnTo>
                  <a:pt x="7145007" y="4106396"/>
                </a:lnTo>
                <a:lnTo>
                  <a:pt x="7614013" y="3637390"/>
                </a:lnTo>
                <a:lnTo>
                  <a:pt x="7614013" y="3576961"/>
                </a:lnTo>
                <a:close/>
                <a:moveTo>
                  <a:pt x="11347734" y="3107957"/>
                </a:moveTo>
                <a:lnTo>
                  <a:pt x="10877262" y="3578428"/>
                </a:lnTo>
                <a:lnTo>
                  <a:pt x="10877262" y="3635922"/>
                </a:lnTo>
                <a:lnTo>
                  <a:pt x="11347735" y="4106396"/>
                </a:lnTo>
                <a:lnTo>
                  <a:pt x="11817249" y="3636882"/>
                </a:lnTo>
                <a:lnTo>
                  <a:pt x="11817249" y="3577472"/>
                </a:lnTo>
                <a:close/>
                <a:moveTo>
                  <a:pt x="10297053" y="3107955"/>
                </a:moveTo>
                <a:lnTo>
                  <a:pt x="9826454" y="3578554"/>
                </a:lnTo>
                <a:lnTo>
                  <a:pt x="9826454" y="3635794"/>
                </a:lnTo>
                <a:lnTo>
                  <a:pt x="10297054" y="4106394"/>
                </a:lnTo>
                <a:lnTo>
                  <a:pt x="10766437" y="3637011"/>
                </a:lnTo>
                <a:lnTo>
                  <a:pt x="10766437" y="3577339"/>
                </a:lnTo>
                <a:close/>
                <a:moveTo>
                  <a:pt x="11817249" y="3027334"/>
                </a:moveTo>
                <a:lnTo>
                  <a:pt x="11928074" y="3027334"/>
                </a:lnTo>
                <a:lnTo>
                  <a:pt x="11928074" y="3138159"/>
                </a:lnTo>
                <a:lnTo>
                  <a:pt x="11817249" y="3138159"/>
                </a:lnTo>
                <a:close/>
                <a:moveTo>
                  <a:pt x="10766437" y="3027334"/>
                </a:moveTo>
                <a:lnTo>
                  <a:pt x="10877262" y="3027334"/>
                </a:lnTo>
                <a:lnTo>
                  <a:pt x="10877262" y="3138159"/>
                </a:lnTo>
                <a:lnTo>
                  <a:pt x="10766437" y="3138159"/>
                </a:lnTo>
                <a:close/>
                <a:moveTo>
                  <a:pt x="9715629" y="3027334"/>
                </a:moveTo>
                <a:lnTo>
                  <a:pt x="9826454" y="3027334"/>
                </a:lnTo>
                <a:lnTo>
                  <a:pt x="9826454" y="3138159"/>
                </a:lnTo>
                <a:lnTo>
                  <a:pt x="9715629" y="3138159"/>
                </a:lnTo>
                <a:close/>
                <a:moveTo>
                  <a:pt x="8664821" y="3027334"/>
                </a:moveTo>
                <a:lnTo>
                  <a:pt x="8775646" y="3027334"/>
                </a:lnTo>
                <a:lnTo>
                  <a:pt x="8775646" y="3138159"/>
                </a:lnTo>
                <a:lnTo>
                  <a:pt x="8664821" y="3138159"/>
                </a:lnTo>
                <a:close/>
                <a:moveTo>
                  <a:pt x="7614013" y="3027334"/>
                </a:moveTo>
                <a:lnTo>
                  <a:pt x="7724838" y="3027334"/>
                </a:lnTo>
                <a:lnTo>
                  <a:pt x="7724838" y="3138159"/>
                </a:lnTo>
                <a:lnTo>
                  <a:pt x="7614013" y="3138159"/>
                </a:lnTo>
                <a:close/>
                <a:moveTo>
                  <a:pt x="6563205" y="3027334"/>
                </a:moveTo>
                <a:lnTo>
                  <a:pt x="6674030" y="3027334"/>
                </a:lnTo>
                <a:lnTo>
                  <a:pt x="6674030" y="3138159"/>
                </a:lnTo>
                <a:lnTo>
                  <a:pt x="6563205" y="3138159"/>
                </a:lnTo>
                <a:close/>
                <a:moveTo>
                  <a:pt x="5512400" y="3027334"/>
                </a:moveTo>
                <a:lnTo>
                  <a:pt x="5623225" y="3027334"/>
                </a:lnTo>
                <a:lnTo>
                  <a:pt x="5623225" y="3138159"/>
                </a:lnTo>
                <a:lnTo>
                  <a:pt x="5512400" y="3138159"/>
                </a:lnTo>
                <a:close/>
                <a:moveTo>
                  <a:pt x="4461592" y="3027334"/>
                </a:moveTo>
                <a:lnTo>
                  <a:pt x="4572417" y="3027334"/>
                </a:lnTo>
                <a:lnTo>
                  <a:pt x="4572417" y="3138159"/>
                </a:lnTo>
                <a:lnTo>
                  <a:pt x="4461592" y="3138159"/>
                </a:lnTo>
                <a:close/>
                <a:moveTo>
                  <a:pt x="3410790" y="3027334"/>
                </a:moveTo>
                <a:lnTo>
                  <a:pt x="3521616" y="3027334"/>
                </a:lnTo>
                <a:lnTo>
                  <a:pt x="3521616" y="3138159"/>
                </a:lnTo>
                <a:lnTo>
                  <a:pt x="3410790" y="3138159"/>
                </a:lnTo>
                <a:close/>
                <a:moveTo>
                  <a:pt x="2359982" y="3027334"/>
                </a:moveTo>
                <a:lnTo>
                  <a:pt x="2470807" y="3027334"/>
                </a:lnTo>
                <a:lnTo>
                  <a:pt x="2470807" y="3138159"/>
                </a:lnTo>
                <a:lnTo>
                  <a:pt x="2359982" y="3138159"/>
                </a:lnTo>
                <a:close/>
                <a:moveTo>
                  <a:pt x="1309173" y="3027334"/>
                </a:moveTo>
                <a:lnTo>
                  <a:pt x="1419997" y="3027334"/>
                </a:lnTo>
                <a:lnTo>
                  <a:pt x="1419997" y="3138159"/>
                </a:lnTo>
                <a:lnTo>
                  <a:pt x="1309173" y="3138159"/>
                </a:lnTo>
                <a:close/>
                <a:moveTo>
                  <a:pt x="258365" y="3027334"/>
                </a:moveTo>
                <a:lnTo>
                  <a:pt x="369190" y="3027334"/>
                </a:lnTo>
                <a:lnTo>
                  <a:pt x="369190" y="3138159"/>
                </a:lnTo>
                <a:lnTo>
                  <a:pt x="258365" y="3138159"/>
                </a:lnTo>
                <a:close/>
                <a:moveTo>
                  <a:pt x="10794114" y="2610895"/>
                </a:moveTo>
                <a:lnTo>
                  <a:pt x="10323174" y="3081834"/>
                </a:lnTo>
                <a:lnTo>
                  <a:pt x="10792548" y="3551209"/>
                </a:lnTo>
                <a:lnTo>
                  <a:pt x="10852239" y="3551209"/>
                </a:lnTo>
                <a:lnTo>
                  <a:pt x="11321612" y="3081835"/>
                </a:lnTo>
                <a:lnTo>
                  <a:pt x="10850672" y="2610895"/>
                </a:lnTo>
                <a:close/>
                <a:moveTo>
                  <a:pt x="9743434" y="2610895"/>
                </a:moveTo>
                <a:lnTo>
                  <a:pt x="9272494" y="3081834"/>
                </a:lnTo>
                <a:lnTo>
                  <a:pt x="9741869" y="3551209"/>
                </a:lnTo>
                <a:lnTo>
                  <a:pt x="9801555" y="3551209"/>
                </a:lnTo>
                <a:lnTo>
                  <a:pt x="10270931" y="3081833"/>
                </a:lnTo>
                <a:lnTo>
                  <a:pt x="9799992" y="2610895"/>
                </a:lnTo>
                <a:close/>
                <a:moveTo>
                  <a:pt x="8692754" y="2610895"/>
                </a:moveTo>
                <a:lnTo>
                  <a:pt x="8221811" y="3081837"/>
                </a:lnTo>
                <a:lnTo>
                  <a:pt x="8691183" y="3551209"/>
                </a:lnTo>
                <a:lnTo>
                  <a:pt x="8750876" y="3551209"/>
                </a:lnTo>
                <a:lnTo>
                  <a:pt x="9220250" y="3081835"/>
                </a:lnTo>
                <a:lnTo>
                  <a:pt x="8749310" y="2610895"/>
                </a:lnTo>
                <a:close/>
                <a:moveTo>
                  <a:pt x="7642070" y="2610895"/>
                </a:moveTo>
                <a:lnTo>
                  <a:pt x="7171131" y="3081835"/>
                </a:lnTo>
                <a:lnTo>
                  <a:pt x="7640505" y="3551209"/>
                </a:lnTo>
                <a:lnTo>
                  <a:pt x="7700194" y="3551209"/>
                </a:lnTo>
                <a:lnTo>
                  <a:pt x="8169567" y="3081836"/>
                </a:lnTo>
                <a:lnTo>
                  <a:pt x="7698625" y="2610895"/>
                </a:lnTo>
                <a:close/>
                <a:moveTo>
                  <a:pt x="6591389" y="2610895"/>
                </a:moveTo>
                <a:lnTo>
                  <a:pt x="6120448" y="3081836"/>
                </a:lnTo>
                <a:lnTo>
                  <a:pt x="6589820" y="3551209"/>
                </a:lnTo>
                <a:lnTo>
                  <a:pt x="6649514" y="3551209"/>
                </a:lnTo>
                <a:lnTo>
                  <a:pt x="7118887" y="3081836"/>
                </a:lnTo>
                <a:lnTo>
                  <a:pt x="6647947" y="2610895"/>
                </a:lnTo>
                <a:close/>
                <a:moveTo>
                  <a:pt x="5540722" y="2610895"/>
                </a:moveTo>
                <a:lnTo>
                  <a:pt x="5069790" y="3081837"/>
                </a:lnTo>
                <a:lnTo>
                  <a:pt x="5539152" y="3551209"/>
                </a:lnTo>
                <a:lnTo>
                  <a:pt x="5598843" y="3551209"/>
                </a:lnTo>
                <a:lnTo>
                  <a:pt x="6068204" y="3081836"/>
                </a:lnTo>
                <a:lnTo>
                  <a:pt x="5597274" y="2610895"/>
                </a:lnTo>
                <a:close/>
                <a:moveTo>
                  <a:pt x="4490039" y="2610895"/>
                </a:moveTo>
                <a:lnTo>
                  <a:pt x="4019108" y="3081837"/>
                </a:lnTo>
                <a:lnTo>
                  <a:pt x="4488467" y="3551209"/>
                </a:lnTo>
                <a:lnTo>
                  <a:pt x="4548162" y="3551209"/>
                </a:lnTo>
                <a:lnTo>
                  <a:pt x="5017539" y="3081837"/>
                </a:lnTo>
                <a:lnTo>
                  <a:pt x="4546591" y="2610895"/>
                </a:lnTo>
                <a:close/>
                <a:moveTo>
                  <a:pt x="3439377" y="2610895"/>
                </a:moveTo>
                <a:lnTo>
                  <a:pt x="2968431" y="3081838"/>
                </a:lnTo>
                <a:lnTo>
                  <a:pt x="3437805" y="3551209"/>
                </a:lnTo>
                <a:lnTo>
                  <a:pt x="3497502" y="3551209"/>
                </a:lnTo>
                <a:lnTo>
                  <a:pt x="3966864" y="3081837"/>
                </a:lnTo>
                <a:lnTo>
                  <a:pt x="3495931" y="2610895"/>
                </a:lnTo>
                <a:close/>
                <a:moveTo>
                  <a:pt x="2388695" y="2610895"/>
                </a:moveTo>
                <a:lnTo>
                  <a:pt x="1917746" y="3081837"/>
                </a:lnTo>
                <a:lnTo>
                  <a:pt x="2387125" y="3551209"/>
                </a:lnTo>
                <a:lnTo>
                  <a:pt x="2446819" y="3551209"/>
                </a:lnTo>
                <a:lnTo>
                  <a:pt x="2916188" y="3081838"/>
                </a:lnTo>
                <a:lnTo>
                  <a:pt x="2445246" y="2610895"/>
                </a:lnTo>
                <a:close/>
                <a:moveTo>
                  <a:pt x="1338007" y="2610895"/>
                </a:moveTo>
                <a:lnTo>
                  <a:pt x="867066" y="3081838"/>
                </a:lnTo>
                <a:lnTo>
                  <a:pt x="1336436" y="3551209"/>
                </a:lnTo>
                <a:lnTo>
                  <a:pt x="1396132" y="3551209"/>
                </a:lnTo>
                <a:lnTo>
                  <a:pt x="1865502" y="3081837"/>
                </a:lnTo>
                <a:lnTo>
                  <a:pt x="1394561" y="2610895"/>
                </a:lnTo>
                <a:close/>
                <a:moveTo>
                  <a:pt x="11291841" y="2500070"/>
                </a:moveTo>
                <a:lnTo>
                  <a:pt x="11402666" y="2500070"/>
                </a:lnTo>
                <a:lnTo>
                  <a:pt x="11402666" y="2610895"/>
                </a:lnTo>
                <a:lnTo>
                  <a:pt x="11291841" y="2610895"/>
                </a:lnTo>
                <a:close/>
                <a:moveTo>
                  <a:pt x="10241033" y="2500070"/>
                </a:moveTo>
                <a:lnTo>
                  <a:pt x="10351858" y="2500070"/>
                </a:lnTo>
                <a:lnTo>
                  <a:pt x="10351858" y="2610895"/>
                </a:lnTo>
                <a:lnTo>
                  <a:pt x="10241033" y="2610895"/>
                </a:lnTo>
                <a:close/>
                <a:moveTo>
                  <a:pt x="9190225" y="2500070"/>
                </a:moveTo>
                <a:lnTo>
                  <a:pt x="9301050" y="2500070"/>
                </a:lnTo>
                <a:lnTo>
                  <a:pt x="9301050" y="2610895"/>
                </a:lnTo>
                <a:lnTo>
                  <a:pt x="9190225" y="2610895"/>
                </a:lnTo>
                <a:close/>
                <a:moveTo>
                  <a:pt x="8139417" y="2500070"/>
                </a:moveTo>
                <a:lnTo>
                  <a:pt x="8250242" y="2500070"/>
                </a:lnTo>
                <a:lnTo>
                  <a:pt x="8250242" y="2610895"/>
                </a:lnTo>
                <a:lnTo>
                  <a:pt x="8139417" y="2610895"/>
                </a:lnTo>
                <a:close/>
                <a:moveTo>
                  <a:pt x="7088609" y="2500070"/>
                </a:moveTo>
                <a:lnTo>
                  <a:pt x="7199434" y="2500070"/>
                </a:lnTo>
                <a:lnTo>
                  <a:pt x="7199434" y="2610895"/>
                </a:lnTo>
                <a:lnTo>
                  <a:pt x="7088609" y="2610895"/>
                </a:lnTo>
                <a:close/>
                <a:moveTo>
                  <a:pt x="6037801" y="2500070"/>
                </a:moveTo>
                <a:lnTo>
                  <a:pt x="6148626" y="2500070"/>
                </a:lnTo>
                <a:lnTo>
                  <a:pt x="6148626" y="2610895"/>
                </a:lnTo>
                <a:lnTo>
                  <a:pt x="6037801" y="2610895"/>
                </a:lnTo>
                <a:close/>
                <a:moveTo>
                  <a:pt x="4987000" y="2500070"/>
                </a:moveTo>
                <a:lnTo>
                  <a:pt x="5097829" y="2500070"/>
                </a:lnTo>
                <a:lnTo>
                  <a:pt x="5097829" y="2610895"/>
                </a:lnTo>
                <a:lnTo>
                  <a:pt x="4987000" y="2610895"/>
                </a:lnTo>
                <a:close/>
                <a:moveTo>
                  <a:pt x="3936200" y="2500070"/>
                </a:moveTo>
                <a:lnTo>
                  <a:pt x="4047024" y="2500070"/>
                </a:lnTo>
                <a:lnTo>
                  <a:pt x="4047024" y="2610895"/>
                </a:lnTo>
                <a:lnTo>
                  <a:pt x="3936200" y="2610895"/>
                </a:lnTo>
                <a:close/>
                <a:moveTo>
                  <a:pt x="2885393" y="2500070"/>
                </a:moveTo>
                <a:lnTo>
                  <a:pt x="2996218" y="2500070"/>
                </a:lnTo>
                <a:lnTo>
                  <a:pt x="2996218" y="2610895"/>
                </a:lnTo>
                <a:lnTo>
                  <a:pt x="2885393" y="2610895"/>
                </a:lnTo>
                <a:close/>
                <a:moveTo>
                  <a:pt x="1834583" y="2500070"/>
                </a:moveTo>
                <a:lnTo>
                  <a:pt x="1945408" y="2500070"/>
                </a:lnTo>
                <a:lnTo>
                  <a:pt x="1945408" y="2610895"/>
                </a:lnTo>
                <a:lnTo>
                  <a:pt x="1834583" y="2610895"/>
                </a:lnTo>
                <a:close/>
                <a:moveTo>
                  <a:pt x="783777" y="2500070"/>
                </a:moveTo>
                <a:lnTo>
                  <a:pt x="894602" y="2500070"/>
                </a:lnTo>
                <a:lnTo>
                  <a:pt x="894602" y="2610895"/>
                </a:lnTo>
                <a:lnTo>
                  <a:pt x="783777" y="2610895"/>
                </a:lnTo>
                <a:close/>
                <a:moveTo>
                  <a:pt x="1891623" y="2057291"/>
                </a:moveTo>
                <a:lnTo>
                  <a:pt x="1420005" y="2528898"/>
                </a:lnTo>
                <a:lnTo>
                  <a:pt x="1420005" y="2584095"/>
                </a:lnTo>
                <a:lnTo>
                  <a:pt x="1891624" y="3055715"/>
                </a:lnTo>
                <a:lnTo>
                  <a:pt x="2359991" y="2587356"/>
                </a:lnTo>
                <a:lnTo>
                  <a:pt x="2359991" y="2525640"/>
                </a:lnTo>
                <a:close/>
                <a:moveTo>
                  <a:pt x="2942310" y="2057291"/>
                </a:moveTo>
                <a:lnTo>
                  <a:pt x="2470816" y="2528774"/>
                </a:lnTo>
                <a:lnTo>
                  <a:pt x="2470816" y="2584221"/>
                </a:lnTo>
                <a:lnTo>
                  <a:pt x="2942310" y="3055716"/>
                </a:lnTo>
                <a:lnTo>
                  <a:pt x="3410799" y="2587229"/>
                </a:lnTo>
                <a:lnTo>
                  <a:pt x="3410799" y="2525765"/>
                </a:lnTo>
                <a:close/>
                <a:moveTo>
                  <a:pt x="3992986" y="2057290"/>
                </a:moveTo>
                <a:lnTo>
                  <a:pt x="3521627" y="2528649"/>
                </a:lnTo>
                <a:lnTo>
                  <a:pt x="3521627" y="2584345"/>
                </a:lnTo>
                <a:lnTo>
                  <a:pt x="3992986" y="3055715"/>
                </a:lnTo>
                <a:lnTo>
                  <a:pt x="4461596" y="2587094"/>
                </a:lnTo>
                <a:lnTo>
                  <a:pt x="4461596" y="2525899"/>
                </a:lnTo>
                <a:close/>
                <a:moveTo>
                  <a:pt x="840944" y="2057289"/>
                </a:moveTo>
                <a:lnTo>
                  <a:pt x="369198" y="2529024"/>
                </a:lnTo>
                <a:lnTo>
                  <a:pt x="369198" y="2583969"/>
                </a:lnTo>
                <a:lnTo>
                  <a:pt x="840944" y="3055716"/>
                </a:lnTo>
                <a:lnTo>
                  <a:pt x="1309180" y="2587479"/>
                </a:lnTo>
                <a:lnTo>
                  <a:pt x="1309180" y="2525514"/>
                </a:lnTo>
                <a:close/>
                <a:moveTo>
                  <a:pt x="7145007" y="2057289"/>
                </a:moveTo>
                <a:lnTo>
                  <a:pt x="6674030" y="2528255"/>
                </a:lnTo>
                <a:lnTo>
                  <a:pt x="6674030" y="2584733"/>
                </a:lnTo>
                <a:lnTo>
                  <a:pt x="7145010" y="3055713"/>
                </a:lnTo>
                <a:lnTo>
                  <a:pt x="7614013" y="2586710"/>
                </a:lnTo>
                <a:lnTo>
                  <a:pt x="7614013" y="2526283"/>
                </a:lnTo>
                <a:close/>
                <a:moveTo>
                  <a:pt x="5043664" y="2057289"/>
                </a:moveTo>
                <a:lnTo>
                  <a:pt x="4572421" y="2528513"/>
                </a:lnTo>
                <a:lnTo>
                  <a:pt x="4572421" y="2584480"/>
                </a:lnTo>
                <a:lnTo>
                  <a:pt x="5043664" y="3055715"/>
                </a:lnTo>
                <a:lnTo>
                  <a:pt x="5512404" y="2586968"/>
                </a:lnTo>
                <a:lnTo>
                  <a:pt x="5512404" y="2526024"/>
                </a:lnTo>
                <a:close/>
                <a:moveTo>
                  <a:pt x="10297053" y="2057288"/>
                </a:moveTo>
                <a:lnTo>
                  <a:pt x="9826454" y="2527875"/>
                </a:lnTo>
                <a:lnTo>
                  <a:pt x="9826454" y="2585115"/>
                </a:lnTo>
                <a:lnTo>
                  <a:pt x="10297052" y="3055713"/>
                </a:lnTo>
                <a:lnTo>
                  <a:pt x="10766437" y="2586328"/>
                </a:lnTo>
                <a:lnTo>
                  <a:pt x="10766437" y="2526660"/>
                </a:lnTo>
                <a:close/>
                <a:moveTo>
                  <a:pt x="9246373" y="2057288"/>
                </a:moveTo>
                <a:lnTo>
                  <a:pt x="8775646" y="2528002"/>
                </a:lnTo>
                <a:lnTo>
                  <a:pt x="8775646" y="2584986"/>
                </a:lnTo>
                <a:lnTo>
                  <a:pt x="9246373" y="3055713"/>
                </a:lnTo>
                <a:lnTo>
                  <a:pt x="9715629" y="2586457"/>
                </a:lnTo>
                <a:lnTo>
                  <a:pt x="9715629" y="2526532"/>
                </a:lnTo>
                <a:close/>
                <a:moveTo>
                  <a:pt x="8195690" y="2057288"/>
                </a:moveTo>
                <a:lnTo>
                  <a:pt x="7724838" y="2528128"/>
                </a:lnTo>
                <a:lnTo>
                  <a:pt x="7724838" y="2584864"/>
                </a:lnTo>
                <a:lnTo>
                  <a:pt x="8195689" y="3055714"/>
                </a:lnTo>
                <a:lnTo>
                  <a:pt x="8664821" y="2586582"/>
                </a:lnTo>
                <a:lnTo>
                  <a:pt x="8664821" y="2526406"/>
                </a:lnTo>
                <a:close/>
                <a:moveTo>
                  <a:pt x="6094328" y="2057287"/>
                </a:moveTo>
                <a:lnTo>
                  <a:pt x="5623228" y="2528386"/>
                </a:lnTo>
                <a:lnTo>
                  <a:pt x="5623228" y="2584606"/>
                </a:lnTo>
                <a:lnTo>
                  <a:pt x="6094325" y="3055714"/>
                </a:lnTo>
                <a:lnTo>
                  <a:pt x="6563205" y="2586835"/>
                </a:lnTo>
                <a:lnTo>
                  <a:pt x="6563205" y="2526153"/>
                </a:lnTo>
                <a:close/>
                <a:moveTo>
                  <a:pt x="11347736" y="2057286"/>
                </a:moveTo>
                <a:lnTo>
                  <a:pt x="10877262" y="2527747"/>
                </a:lnTo>
                <a:lnTo>
                  <a:pt x="10877262" y="2585241"/>
                </a:lnTo>
                <a:lnTo>
                  <a:pt x="11347734" y="3055713"/>
                </a:lnTo>
                <a:lnTo>
                  <a:pt x="11817249" y="2586199"/>
                </a:lnTo>
                <a:lnTo>
                  <a:pt x="11817249" y="2526787"/>
                </a:lnTo>
                <a:close/>
                <a:moveTo>
                  <a:pt x="258363" y="1973449"/>
                </a:moveTo>
                <a:lnTo>
                  <a:pt x="369188" y="1973449"/>
                </a:lnTo>
                <a:lnTo>
                  <a:pt x="369188" y="2084274"/>
                </a:lnTo>
                <a:lnTo>
                  <a:pt x="258363" y="2084274"/>
                </a:lnTo>
                <a:close/>
                <a:moveTo>
                  <a:pt x="2359980" y="1973449"/>
                </a:moveTo>
                <a:lnTo>
                  <a:pt x="2470805" y="1973449"/>
                </a:lnTo>
                <a:lnTo>
                  <a:pt x="2470805" y="2084274"/>
                </a:lnTo>
                <a:lnTo>
                  <a:pt x="2359980" y="2084274"/>
                </a:lnTo>
                <a:close/>
                <a:moveTo>
                  <a:pt x="1309171" y="1973449"/>
                </a:moveTo>
                <a:lnTo>
                  <a:pt x="1419995" y="1973449"/>
                </a:lnTo>
                <a:lnTo>
                  <a:pt x="1419995" y="2084274"/>
                </a:lnTo>
                <a:lnTo>
                  <a:pt x="1309171" y="2084274"/>
                </a:lnTo>
                <a:close/>
                <a:moveTo>
                  <a:pt x="4461591" y="1973448"/>
                </a:moveTo>
                <a:lnTo>
                  <a:pt x="4572416" y="1973448"/>
                </a:lnTo>
                <a:lnTo>
                  <a:pt x="4572416" y="2084273"/>
                </a:lnTo>
                <a:lnTo>
                  <a:pt x="4461591" y="2084273"/>
                </a:lnTo>
                <a:close/>
                <a:moveTo>
                  <a:pt x="3410788" y="1973448"/>
                </a:moveTo>
                <a:lnTo>
                  <a:pt x="3521614" y="1973448"/>
                </a:lnTo>
                <a:lnTo>
                  <a:pt x="3521614" y="2084273"/>
                </a:lnTo>
                <a:lnTo>
                  <a:pt x="3410788" y="2084273"/>
                </a:lnTo>
                <a:close/>
                <a:moveTo>
                  <a:pt x="6563205" y="1973448"/>
                </a:moveTo>
                <a:lnTo>
                  <a:pt x="6674030" y="1973448"/>
                </a:lnTo>
                <a:lnTo>
                  <a:pt x="6674030" y="2084273"/>
                </a:lnTo>
                <a:lnTo>
                  <a:pt x="6563205" y="2084273"/>
                </a:lnTo>
                <a:close/>
                <a:moveTo>
                  <a:pt x="5512399" y="1973448"/>
                </a:moveTo>
                <a:lnTo>
                  <a:pt x="5623224" y="1973448"/>
                </a:lnTo>
                <a:lnTo>
                  <a:pt x="5623224" y="2084273"/>
                </a:lnTo>
                <a:lnTo>
                  <a:pt x="5512399" y="2084273"/>
                </a:lnTo>
                <a:close/>
                <a:moveTo>
                  <a:pt x="7614013" y="1973448"/>
                </a:moveTo>
                <a:lnTo>
                  <a:pt x="7724838" y="1973448"/>
                </a:lnTo>
                <a:lnTo>
                  <a:pt x="7724838" y="2084273"/>
                </a:lnTo>
                <a:lnTo>
                  <a:pt x="7614013" y="2084273"/>
                </a:lnTo>
                <a:close/>
                <a:moveTo>
                  <a:pt x="9715629" y="1973448"/>
                </a:moveTo>
                <a:lnTo>
                  <a:pt x="9826454" y="1973448"/>
                </a:lnTo>
                <a:lnTo>
                  <a:pt x="9826454" y="2084273"/>
                </a:lnTo>
                <a:lnTo>
                  <a:pt x="9715629" y="2084273"/>
                </a:lnTo>
                <a:close/>
                <a:moveTo>
                  <a:pt x="8664821" y="1973448"/>
                </a:moveTo>
                <a:lnTo>
                  <a:pt x="8775646" y="1973448"/>
                </a:lnTo>
                <a:lnTo>
                  <a:pt x="8775646" y="2084273"/>
                </a:lnTo>
                <a:lnTo>
                  <a:pt x="8664821" y="2084273"/>
                </a:lnTo>
                <a:close/>
                <a:moveTo>
                  <a:pt x="11817249" y="1973448"/>
                </a:moveTo>
                <a:lnTo>
                  <a:pt x="11928074" y="1973448"/>
                </a:lnTo>
                <a:lnTo>
                  <a:pt x="11928074" y="2084273"/>
                </a:lnTo>
                <a:lnTo>
                  <a:pt x="11817249" y="2084273"/>
                </a:lnTo>
                <a:close/>
                <a:moveTo>
                  <a:pt x="10766437" y="1973448"/>
                </a:moveTo>
                <a:lnTo>
                  <a:pt x="10877262" y="1973448"/>
                </a:lnTo>
                <a:lnTo>
                  <a:pt x="10877262" y="2084273"/>
                </a:lnTo>
                <a:lnTo>
                  <a:pt x="10766437" y="2084273"/>
                </a:lnTo>
                <a:close/>
                <a:moveTo>
                  <a:pt x="3441643" y="1557959"/>
                </a:moveTo>
                <a:lnTo>
                  <a:pt x="2968431" y="2031169"/>
                </a:lnTo>
                <a:lnTo>
                  <a:pt x="3437348" y="2500070"/>
                </a:lnTo>
                <a:lnTo>
                  <a:pt x="3497959" y="2500070"/>
                </a:lnTo>
                <a:lnTo>
                  <a:pt x="3966865" y="2031168"/>
                </a:lnTo>
                <a:lnTo>
                  <a:pt x="3493665" y="1557959"/>
                </a:lnTo>
                <a:close/>
                <a:moveTo>
                  <a:pt x="2390961" y="1557959"/>
                </a:moveTo>
                <a:lnTo>
                  <a:pt x="1917745" y="2031169"/>
                </a:lnTo>
                <a:lnTo>
                  <a:pt x="2386665" y="2500070"/>
                </a:lnTo>
                <a:lnTo>
                  <a:pt x="2447277" y="2500070"/>
                </a:lnTo>
                <a:lnTo>
                  <a:pt x="2916189" y="2031169"/>
                </a:lnTo>
                <a:lnTo>
                  <a:pt x="2442980" y="1557959"/>
                </a:lnTo>
                <a:close/>
                <a:moveTo>
                  <a:pt x="1340273" y="1557959"/>
                </a:moveTo>
                <a:lnTo>
                  <a:pt x="867066" y="2031167"/>
                </a:lnTo>
                <a:lnTo>
                  <a:pt x="1335980" y="2500070"/>
                </a:lnTo>
                <a:lnTo>
                  <a:pt x="1396589" y="2500070"/>
                </a:lnTo>
                <a:lnTo>
                  <a:pt x="1865501" y="2031169"/>
                </a:lnTo>
                <a:lnTo>
                  <a:pt x="1392293" y="1557959"/>
                </a:lnTo>
                <a:close/>
                <a:moveTo>
                  <a:pt x="5542986" y="1557958"/>
                </a:moveTo>
                <a:lnTo>
                  <a:pt x="5069790" y="2031167"/>
                </a:lnTo>
                <a:lnTo>
                  <a:pt x="5538694" y="2500070"/>
                </a:lnTo>
                <a:lnTo>
                  <a:pt x="5599302" y="2500070"/>
                </a:lnTo>
                <a:lnTo>
                  <a:pt x="6068206" y="2031166"/>
                </a:lnTo>
                <a:lnTo>
                  <a:pt x="5595011" y="1557958"/>
                </a:lnTo>
                <a:close/>
                <a:moveTo>
                  <a:pt x="4492305" y="1557958"/>
                </a:moveTo>
                <a:lnTo>
                  <a:pt x="4019109" y="2031168"/>
                </a:lnTo>
                <a:lnTo>
                  <a:pt x="4488010" y="2500070"/>
                </a:lnTo>
                <a:lnTo>
                  <a:pt x="4548620" y="2500070"/>
                </a:lnTo>
                <a:lnTo>
                  <a:pt x="5017539" y="2031167"/>
                </a:lnTo>
                <a:lnTo>
                  <a:pt x="4544326" y="1557958"/>
                </a:lnTo>
                <a:close/>
                <a:moveTo>
                  <a:pt x="7644337" y="1557958"/>
                </a:moveTo>
                <a:lnTo>
                  <a:pt x="7171129" y="2031167"/>
                </a:lnTo>
                <a:lnTo>
                  <a:pt x="7640044" y="2500070"/>
                </a:lnTo>
                <a:lnTo>
                  <a:pt x="7700653" y="2500070"/>
                </a:lnTo>
                <a:lnTo>
                  <a:pt x="8169569" y="2031167"/>
                </a:lnTo>
                <a:lnTo>
                  <a:pt x="7696361" y="1557958"/>
                </a:lnTo>
                <a:close/>
                <a:moveTo>
                  <a:pt x="6593656" y="1557958"/>
                </a:moveTo>
                <a:lnTo>
                  <a:pt x="6120450" y="2031165"/>
                </a:lnTo>
                <a:lnTo>
                  <a:pt x="6589366" y="2500070"/>
                </a:lnTo>
                <a:lnTo>
                  <a:pt x="6649970" y="2500070"/>
                </a:lnTo>
                <a:lnTo>
                  <a:pt x="7118885" y="2031167"/>
                </a:lnTo>
                <a:lnTo>
                  <a:pt x="6645676" y="1557958"/>
                </a:lnTo>
                <a:close/>
                <a:moveTo>
                  <a:pt x="9745703" y="1557958"/>
                </a:moveTo>
                <a:lnTo>
                  <a:pt x="9272494" y="2031167"/>
                </a:lnTo>
                <a:lnTo>
                  <a:pt x="9741408" y="2500070"/>
                </a:lnTo>
                <a:lnTo>
                  <a:pt x="9802016" y="2500070"/>
                </a:lnTo>
                <a:lnTo>
                  <a:pt x="10270931" y="2031167"/>
                </a:lnTo>
                <a:lnTo>
                  <a:pt x="9797723" y="1557958"/>
                </a:lnTo>
                <a:close/>
                <a:moveTo>
                  <a:pt x="8695019" y="1557958"/>
                </a:moveTo>
                <a:lnTo>
                  <a:pt x="8221812" y="2031166"/>
                </a:lnTo>
                <a:lnTo>
                  <a:pt x="8690730" y="2500070"/>
                </a:lnTo>
                <a:lnTo>
                  <a:pt x="8751334" y="2500070"/>
                </a:lnTo>
                <a:lnTo>
                  <a:pt x="9220250" y="2031166"/>
                </a:lnTo>
                <a:lnTo>
                  <a:pt x="8747043" y="1557958"/>
                </a:lnTo>
                <a:close/>
                <a:moveTo>
                  <a:pt x="10796383" y="1557958"/>
                </a:moveTo>
                <a:lnTo>
                  <a:pt x="10323175" y="2031166"/>
                </a:lnTo>
                <a:lnTo>
                  <a:pt x="10792091" y="2500070"/>
                </a:lnTo>
                <a:lnTo>
                  <a:pt x="10852696" y="2500070"/>
                </a:lnTo>
                <a:lnTo>
                  <a:pt x="11321614" y="2031164"/>
                </a:lnTo>
                <a:lnTo>
                  <a:pt x="10848409" y="1557958"/>
                </a:lnTo>
                <a:close/>
                <a:moveTo>
                  <a:pt x="783781" y="1447135"/>
                </a:moveTo>
                <a:lnTo>
                  <a:pt x="894606" y="1447135"/>
                </a:lnTo>
                <a:lnTo>
                  <a:pt x="894606" y="1557959"/>
                </a:lnTo>
                <a:lnTo>
                  <a:pt x="783781" y="1557959"/>
                </a:lnTo>
                <a:close/>
                <a:moveTo>
                  <a:pt x="1834586" y="1447134"/>
                </a:moveTo>
                <a:lnTo>
                  <a:pt x="1945411" y="1447134"/>
                </a:lnTo>
                <a:lnTo>
                  <a:pt x="1945411" y="1557959"/>
                </a:lnTo>
                <a:lnTo>
                  <a:pt x="1834586" y="1557959"/>
                </a:lnTo>
                <a:close/>
                <a:moveTo>
                  <a:pt x="4987002" y="1447134"/>
                </a:moveTo>
                <a:lnTo>
                  <a:pt x="5097832" y="1447134"/>
                </a:lnTo>
                <a:lnTo>
                  <a:pt x="5097832" y="1557958"/>
                </a:lnTo>
                <a:lnTo>
                  <a:pt x="4987002" y="1557958"/>
                </a:lnTo>
                <a:close/>
                <a:moveTo>
                  <a:pt x="3936204" y="1447134"/>
                </a:moveTo>
                <a:lnTo>
                  <a:pt x="4047028" y="1447134"/>
                </a:lnTo>
                <a:lnTo>
                  <a:pt x="4047028" y="1557959"/>
                </a:lnTo>
                <a:lnTo>
                  <a:pt x="3936204" y="1557959"/>
                </a:lnTo>
                <a:close/>
                <a:moveTo>
                  <a:pt x="2885398" y="1447134"/>
                </a:moveTo>
                <a:lnTo>
                  <a:pt x="2996224" y="1447134"/>
                </a:lnTo>
                <a:lnTo>
                  <a:pt x="2996224" y="1557959"/>
                </a:lnTo>
                <a:lnTo>
                  <a:pt x="2885398" y="1557959"/>
                </a:lnTo>
                <a:close/>
                <a:moveTo>
                  <a:pt x="6037801" y="1447133"/>
                </a:moveTo>
                <a:lnTo>
                  <a:pt x="6148626" y="1447133"/>
                </a:lnTo>
                <a:lnTo>
                  <a:pt x="6148626" y="1557958"/>
                </a:lnTo>
                <a:lnTo>
                  <a:pt x="6037801" y="1557958"/>
                </a:lnTo>
                <a:close/>
                <a:moveTo>
                  <a:pt x="9190225" y="1447133"/>
                </a:moveTo>
                <a:lnTo>
                  <a:pt x="9301050" y="1447133"/>
                </a:lnTo>
                <a:lnTo>
                  <a:pt x="9301050" y="1557958"/>
                </a:lnTo>
                <a:lnTo>
                  <a:pt x="9190225" y="1557958"/>
                </a:lnTo>
                <a:close/>
                <a:moveTo>
                  <a:pt x="8139417" y="1447133"/>
                </a:moveTo>
                <a:lnTo>
                  <a:pt x="8250242" y="1447133"/>
                </a:lnTo>
                <a:lnTo>
                  <a:pt x="8250242" y="1557958"/>
                </a:lnTo>
                <a:lnTo>
                  <a:pt x="8139417" y="1557958"/>
                </a:lnTo>
                <a:close/>
                <a:moveTo>
                  <a:pt x="7088609" y="1447133"/>
                </a:moveTo>
                <a:lnTo>
                  <a:pt x="7199434" y="1447133"/>
                </a:lnTo>
                <a:lnTo>
                  <a:pt x="7199434" y="1557958"/>
                </a:lnTo>
                <a:lnTo>
                  <a:pt x="7088609" y="1557958"/>
                </a:lnTo>
                <a:close/>
                <a:moveTo>
                  <a:pt x="10241033" y="1447133"/>
                </a:moveTo>
                <a:lnTo>
                  <a:pt x="10351858" y="1447133"/>
                </a:lnTo>
                <a:lnTo>
                  <a:pt x="10351858" y="1557957"/>
                </a:lnTo>
                <a:lnTo>
                  <a:pt x="10241033" y="1557957"/>
                </a:lnTo>
                <a:close/>
                <a:moveTo>
                  <a:pt x="11291841" y="1447133"/>
                </a:moveTo>
                <a:lnTo>
                  <a:pt x="11402666" y="1447133"/>
                </a:lnTo>
                <a:lnTo>
                  <a:pt x="11402666" y="1557957"/>
                </a:lnTo>
                <a:lnTo>
                  <a:pt x="11291841" y="1557957"/>
                </a:lnTo>
                <a:close/>
                <a:moveTo>
                  <a:pt x="2942310" y="1006607"/>
                </a:moveTo>
                <a:lnTo>
                  <a:pt x="2470820" y="1478100"/>
                </a:lnTo>
                <a:lnTo>
                  <a:pt x="2470820" y="1533556"/>
                </a:lnTo>
                <a:lnTo>
                  <a:pt x="2942310" y="2005047"/>
                </a:lnTo>
                <a:lnTo>
                  <a:pt x="3410804" y="1536556"/>
                </a:lnTo>
                <a:lnTo>
                  <a:pt x="3410804" y="1475099"/>
                </a:lnTo>
                <a:close/>
                <a:moveTo>
                  <a:pt x="1891623" y="1006607"/>
                </a:moveTo>
                <a:lnTo>
                  <a:pt x="1420008" y="1478224"/>
                </a:lnTo>
                <a:lnTo>
                  <a:pt x="1420008" y="1533431"/>
                </a:lnTo>
                <a:lnTo>
                  <a:pt x="1891623" y="2005047"/>
                </a:lnTo>
                <a:lnTo>
                  <a:pt x="2359996" y="1536681"/>
                </a:lnTo>
                <a:lnTo>
                  <a:pt x="2359996" y="1474975"/>
                </a:lnTo>
                <a:close/>
                <a:moveTo>
                  <a:pt x="840943" y="1006607"/>
                </a:moveTo>
                <a:lnTo>
                  <a:pt x="369202" y="1478351"/>
                </a:lnTo>
                <a:lnTo>
                  <a:pt x="369202" y="1533303"/>
                </a:lnTo>
                <a:lnTo>
                  <a:pt x="840944" y="2005046"/>
                </a:lnTo>
                <a:lnTo>
                  <a:pt x="1309184" y="1536806"/>
                </a:lnTo>
                <a:lnTo>
                  <a:pt x="1309184" y="1474850"/>
                </a:lnTo>
                <a:close/>
                <a:moveTo>
                  <a:pt x="3992987" y="1006606"/>
                </a:moveTo>
                <a:lnTo>
                  <a:pt x="3521631" y="1477974"/>
                </a:lnTo>
                <a:lnTo>
                  <a:pt x="3521631" y="1533680"/>
                </a:lnTo>
                <a:lnTo>
                  <a:pt x="3992986" y="2005046"/>
                </a:lnTo>
                <a:lnTo>
                  <a:pt x="4461598" y="1536423"/>
                </a:lnTo>
                <a:lnTo>
                  <a:pt x="4461598" y="1475230"/>
                </a:lnTo>
                <a:close/>
                <a:moveTo>
                  <a:pt x="6094326" y="1006605"/>
                </a:moveTo>
                <a:lnTo>
                  <a:pt x="5623230" y="1477714"/>
                </a:lnTo>
                <a:lnTo>
                  <a:pt x="5623230" y="1533934"/>
                </a:lnTo>
                <a:lnTo>
                  <a:pt x="6094328" y="2005044"/>
                </a:lnTo>
                <a:lnTo>
                  <a:pt x="6563205" y="1536166"/>
                </a:lnTo>
                <a:lnTo>
                  <a:pt x="6563205" y="1475487"/>
                </a:lnTo>
                <a:close/>
                <a:moveTo>
                  <a:pt x="9246371" y="1006604"/>
                </a:moveTo>
                <a:lnTo>
                  <a:pt x="8775646" y="1477332"/>
                </a:lnTo>
                <a:lnTo>
                  <a:pt x="8775646" y="1534319"/>
                </a:lnTo>
                <a:lnTo>
                  <a:pt x="9246371" y="2005045"/>
                </a:lnTo>
                <a:lnTo>
                  <a:pt x="9715629" y="1535786"/>
                </a:lnTo>
                <a:lnTo>
                  <a:pt x="9715629" y="1475864"/>
                </a:lnTo>
                <a:close/>
                <a:moveTo>
                  <a:pt x="5043669" y="1006604"/>
                </a:moveTo>
                <a:lnTo>
                  <a:pt x="4572422" y="1477843"/>
                </a:lnTo>
                <a:lnTo>
                  <a:pt x="4572422" y="1533811"/>
                </a:lnTo>
                <a:lnTo>
                  <a:pt x="5043664" y="2005045"/>
                </a:lnTo>
                <a:lnTo>
                  <a:pt x="5512407" y="1536296"/>
                </a:lnTo>
                <a:lnTo>
                  <a:pt x="5512407" y="1475351"/>
                </a:lnTo>
                <a:close/>
                <a:moveTo>
                  <a:pt x="11347735" y="1006604"/>
                </a:moveTo>
                <a:lnTo>
                  <a:pt x="10877262" y="1477079"/>
                </a:lnTo>
                <a:lnTo>
                  <a:pt x="10877262" y="1534567"/>
                </a:lnTo>
                <a:lnTo>
                  <a:pt x="11347736" y="2005041"/>
                </a:lnTo>
                <a:lnTo>
                  <a:pt x="11817249" y="1535528"/>
                </a:lnTo>
                <a:lnTo>
                  <a:pt x="11817249" y="1476120"/>
                </a:lnTo>
                <a:close/>
                <a:moveTo>
                  <a:pt x="8195690" y="1006604"/>
                </a:moveTo>
                <a:lnTo>
                  <a:pt x="7724838" y="1477458"/>
                </a:lnTo>
                <a:lnTo>
                  <a:pt x="7724838" y="1534191"/>
                </a:lnTo>
                <a:lnTo>
                  <a:pt x="8195691" y="2005044"/>
                </a:lnTo>
                <a:lnTo>
                  <a:pt x="8664821" y="1535914"/>
                </a:lnTo>
                <a:lnTo>
                  <a:pt x="8664821" y="1475736"/>
                </a:lnTo>
                <a:close/>
                <a:moveTo>
                  <a:pt x="7145009" y="1006604"/>
                </a:moveTo>
                <a:lnTo>
                  <a:pt x="6674030" y="1477584"/>
                </a:lnTo>
                <a:lnTo>
                  <a:pt x="6674030" y="1534069"/>
                </a:lnTo>
                <a:lnTo>
                  <a:pt x="7145007" y="2005046"/>
                </a:lnTo>
                <a:lnTo>
                  <a:pt x="7614013" y="1536039"/>
                </a:lnTo>
                <a:lnTo>
                  <a:pt x="7614013" y="1475610"/>
                </a:lnTo>
                <a:close/>
                <a:moveTo>
                  <a:pt x="10297056" y="1006603"/>
                </a:moveTo>
                <a:lnTo>
                  <a:pt x="9826454" y="1477207"/>
                </a:lnTo>
                <a:lnTo>
                  <a:pt x="9826454" y="1534445"/>
                </a:lnTo>
                <a:lnTo>
                  <a:pt x="10297053" y="2005045"/>
                </a:lnTo>
                <a:lnTo>
                  <a:pt x="10766437" y="1535660"/>
                </a:lnTo>
                <a:lnTo>
                  <a:pt x="10766437" y="1475986"/>
                </a:lnTo>
                <a:close/>
                <a:moveTo>
                  <a:pt x="258361" y="922634"/>
                </a:moveTo>
                <a:lnTo>
                  <a:pt x="369186" y="922634"/>
                </a:lnTo>
                <a:lnTo>
                  <a:pt x="369186" y="1033459"/>
                </a:lnTo>
                <a:lnTo>
                  <a:pt x="258361" y="1033459"/>
                </a:lnTo>
                <a:close/>
                <a:moveTo>
                  <a:pt x="2359977" y="922633"/>
                </a:moveTo>
                <a:lnTo>
                  <a:pt x="2470802" y="922633"/>
                </a:lnTo>
                <a:lnTo>
                  <a:pt x="2470802" y="1033458"/>
                </a:lnTo>
                <a:lnTo>
                  <a:pt x="2359977" y="1033458"/>
                </a:lnTo>
                <a:close/>
                <a:moveTo>
                  <a:pt x="1309169" y="922633"/>
                </a:moveTo>
                <a:lnTo>
                  <a:pt x="1419993" y="922633"/>
                </a:lnTo>
                <a:lnTo>
                  <a:pt x="1419993" y="1033458"/>
                </a:lnTo>
                <a:lnTo>
                  <a:pt x="1309169" y="1033458"/>
                </a:lnTo>
                <a:close/>
                <a:moveTo>
                  <a:pt x="5512398" y="922633"/>
                </a:moveTo>
                <a:lnTo>
                  <a:pt x="5623223" y="922633"/>
                </a:lnTo>
                <a:lnTo>
                  <a:pt x="5623223" y="1033458"/>
                </a:lnTo>
                <a:lnTo>
                  <a:pt x="5512398" y="1033458"/>
                </a:lnTo>
                <a:close/>
                <a:moveTo>
                  <a:pt x="4461591" y="922633"/>
                </a:moveTo>
                <a:lnTo>
                  <a:pt x="4572415" y="922633"/>
                </a:lnTo>
                <a:lnTo>
                  <a:pt x="4572415" y="1033458"/>
                </a:lnTo>
                <a:lnTo>
                  <a:pt x="4461591" y="1033458"/>
                </a:lnTo>
                <a:close/>
                <a:moveTo>
                  <a:pt x="3410785" y="922633"/>
                </a:moveTo>
                <a:lnTo>
                  <a:pt x="3521610" y="922633"/>
                </a:lnTo>
                <a:lnTo>
                  <a:pt x="3521610" y="1033458"/>
                </a:lnTo>
                <a:lnTo>
                  <a:pt x="3410785" y="1033458"/>
                </a:lnTo>
                <a:close/>
                <a:moveTo>
                  <a:pt x="7614013" y="922633"/>
                </a:moveTo>
                <a:lnTo>
                  <a:pt x="7724838" y="922633"/>
                </a:lnTo>
                <a:lnTo>
                  <a:pt x="7724838" y="1033458"/>
                </a:lnTo>
                <a:lnTo>
                  <a:pt x="7614013" y="1033458"/>
                </a:lnTo>
                <a:close/>
                <a:moveTo>
                  <a:pt x="6563205" y="922633"/>
                </a:moveTo>
                <a:lnTo>
                  <a:pt x="6674030" y="922633"/>
                </a:lnTo>
                <a:lnTo>
                  <a:pt x="6674030" y="1033458"/>
                </a:lnTo>
                <a:lnTo>
                  <a:pt x="6563205" y="1033458"/>
                </a:lnTo>
                <a:close/>
                <a:moveTo>
                  <a:pt x="10766437" y="922633"/>
                </a:moveTo>
                <a:lnTo>
                  <a:pt x="10877262" y="922633"/>
                </a:lnTo>
                <a:lnTo>
                  <a:pt x="10877262" y="1033458"/>
                </a:lnTo>
                <a:lnTo>
                  <a:pt x="10766437" y="1033458"/>
                </a:lnTo>
                <a:close/>
                <a:moveTo>
                  <a:pt x="9715629" y="922633"/>
                </a:moveTo>
                <a:lnTo>
                  <a:pt x="9826454" y="922633"/>
                </a:lnTo>
                <a:lnTo>
                  <a:pt x="9826454" y="1033458"/>
                </a:lnTo>
                <a:lnTo>
                  <a:pt x="9715629" y="1033458"/>
                </a:lnTo>
                <a:close/>
                <a:moveTo>
                  <a:pt x="8664821" y="922633"/>
                </a:moveTo>
                <a:lnTo>
                  <a:pt x="8775646" y="922633"/>
                </a:lnTo>
                <a:lnTo>
                  <a:pt x="8775646" y="1033458"/>
                </a:lnTo>
                <a:lnTo>
                  <a:pt x="8664821" y="1033458"/>
                </a:lnTo>
                <a:close/>
                <a:moveTo>
                  <a:pt x="11817249" y="922633"/>
                </a:moveTo>
                <a:lnTo>
                  <a:pt x="11928074" y="922633"/>
                </a:lnTo>
                <a:lnTo>
                  <a:pt x="11928074" y="1033458"/>
                </a:lnTo>
                <a:lnTo>
                  <a:pt x="11817249" y="1033458"/>
                </a:lnTo>
                <a:close/>
                <a:moveTo>
                  <a:pt x="1337485" y="510062"/>
                </a:moveTo>
                <a:lnTo>
                  <a:pt x="867065" y="980486"/>
                </a:lnTo>
                <a:lnTo>
                  <a:pt x="1333712" y="1447134"/>
                </a:lnTo>
                <a:lnTo>
                  <a:pt x="1398855" y="1447134"/>
                </a:lnTo>
                <a:lnTo>
                  <a:pt x="1865501" y="980486"/>
                </a:lnTo>
                <a:lnTo>
                  <a:pt x="1395081" y="510062"/>
                </a:lnTo>
                <a:close/>
                <a:moveTo>
                  <a:pt x="2388173" y="510062"/>
                </a:moveTo>
                <a:lnTo>
                  <a:pt x="1917745" y="980486"/>
                </a:lnTo>
                <a:lnTo>
                  <a:pt x="2384399" y="1447134"/>
                </a:lnTo>
                <a:lnTo>
                  <a:pt x="2449542" y="1447134"/>
                </a:lnTo>
                <a:lnTo>
                  <a:pt x="2916189" y="980486"/>
                </a:lnTo>
                <a:lnTo>
                  <a:pt x="2445767" y="510062"/>
                </a:lnTo>
                <a:close/>
                <a:moveTo>
                  <a:pt x="3438856" y="510062"/>
                </a:moveTo>
                <a:lnTo>
                  <a:pt x="2968432" y="980486"/>
                </a:lnTo>
                <a:lnTo>
                  <a:pt x="3435083" y="1447134"/>
                </a:lnTo>
                <a:lnTo>
                  <a:pt x="3500228" y="1447134"/>
                </a:lnTo>
                <a:lnTo>
                  <a:pt x="3966865" y="980485"/>
                </a:lnTo>
                <a:lnTo>
                  <a:pt x="3496454" y="510062"/>
                </a:lnTo>
                <a:close/>
                <a:moveTo>
                  <a:pt x="4489518" y="510062"/>
                </a:moveTo>
                <a:lnTo>
                  <a:pt x="4019109" y="980485"/>
                </a:lnTo>
                <a:lnTo>
                  <a:pt x="4485744" y="1447134"/>
                </a:lnTo>
                <a:lnTo>
                  <a:pt x="4550887" y="1447134"/>
                </a:lnTo>
                <a:lnTo>
                  <a:pt x="5017543" y="980483"/>
                </a:lnTo>
                <a:lnTo>
                  <a:pt x="4547118" y="510062"/>
                </a:lnTo>
                <a:close/>
                <a:moveTo>
                  <a:pt x="5540201" y="510062"/>
                </a:moveTo>
                <a:lnTo>
                  <a:pt x="5069792" y="980483"/>
                </a:lnTo>
                <a:lnTo>
                  <a:pt x="5536431" y="1447134"/>
                </a:lnTo>
                <a:lnTo>
                  <a:pt x="5601567" y="1447134"/>
                </a:lnTo>
                <a:lnTo>
                  <a:pt x="6068204" y="980484"/>
                </a:lnTo>
                <a:lnTo>
                  <a:pt x="5597797" y="510062"/>
                </a:lnTo>
                <a:close/>
                <a:moveTo>
                  <a:pt x="6590867" y="510062"/>
                </a:moveTo>
                <a:lnTo>
                  <a:pt x="6120447" y="980484"/>
                </a:lnTo>
                <a:lnTo>
                  <a:pt x="6587095" y="1447133"/>
                </a:lnTo>
                <a:lnTo>
                  <a:pt x="6652238" y="1447133"/>
                </a:lnTo>
                <a:lnTo>
                  <a:pt x="7118887" y="980483"/>
                </a:lnTo>
                <a:lnTo>
                  <a:pt x="6648468" y="510062"/>
                </a:lnTo>
                <a:close/>
                <a:moveTo>
                  <a:pt x="7641550" y="510061"/>
                </a:moveTo>
                <a:lnTo>
                  <a:pt x="7171131" y="980482"/>
                </a:lnTo>
                <a:lnTo>
                  <a:pt x="7637780" y="1447133"/>
                </a:lnTo>
                <a:lnTo>
                  <a:pt x="7702919" y="1447133"/>
                </a:lnTo>
                <a:lnTo>
                  <a:pt x="8169568" y="980483"/>
                </a:lnTo>
                <a:lnTo>
                  <a:pt x="7699149" y="510061"/>
                </a:lnTo>
                <a:close/>
                <a:moveTo>
                  <a:pt x="8692232" y="510061"/>
                </a:moveTo>
                <a:lnTo>
                  <a:pt x="8221811" y="980484"/>
                </a:lnTo>
                <a:lnTo>
                  <a:pt x="8688459" y="1447133"/>
                </a:lnTo>
                <a:lnTo>
                  <a:pt x="8753603" y="1447133"/>
                </a:lnTo>
                <a:lnTo>
                  <a:pt x="9220250" y="980484"/>
                </a:lnTo>
                <a:lnTo>
                  <a:pt x="8749829" y="510061"/>
                </a:lnTo>
                <a:close/>
                <a:moveTo>
                  <a:pt x="10793597" y="510061"/>
                </a:moveTo>
                <a:lnTo>
                  <a:pt x="10323178" y="980482"/>
                </a:lnTo>
                <a:lnTo>
                  <a:pt x="10789828" y="1447133"/>
                </a:lnTo>
                <a:lnTo>
                  <a:pt x="10854964" y="1447133"/>
                </a:lnTo>
                <a:lnTo>
                  <a:pt x="11321613" y="980483"/>
                </a:lnTo>
                <a:lnTo>
                  <a:pt x="10851193" y="510061"/>
                </a:lnTo>
                <a:close/>
                <a:moveTo>
                  <a:pt x="9742913" y="510061"/>
                </a:moveTo>
                <a:lnTo>
                  <a:pt x="9272493" y="980483"/>
                </a:lnTo>
                <a:lnTo>
                  <a:pt x="9739141" y="1447133"/>
                </a:lnTo>
                <a:lnTo>
                  <a:pt x="9804283" y="1447133"/>
                </a:lnTo>
                <a:lnTo>
                  <a:pt x="10270933" y="980481"/>
                </a:lnTo>
                <a:lnTo>
                  <a:pt x="9800515" y="510061"/>
                </a:lnTo>
                <a:close/>
                <a:moveTo>
                  <a:pt x="783785" y="399238"/>
                </a:moveTo>
                <a:lnTo>
                  <a:pt x="894609" y="399238"/>
                </a:lnTo>
                <a:lnTo>
                  <a:pt x="894609" y="510062"/>
                </a:lnTo>
                <a:lnTo>
                  <a:pt x="783785" y="510062"/>
                </a:lnTo>
                <a:close/>
                <a:moveTo>
                  <a:pt x="2885401" y="399237"/>
                </a:moveTo>
                <a:lnTo>
                  <a:pt x="2996227" y="399237"/>
                </a:lnTo>
                <a:lnTo>
                  <a:pt x="2996227" y="510062"/>
                </a:lnTo>
                <a:lnTo>
                  <a:pt x="2885401" y="510062"/>
                </a:lnTo>
                <a:close/>
                <a:moveTo>
                  <a:pt x="1834590" y="399237"/>
                </a:moveTo>
                <a:lnTo>
                  <a:pt x="1945415" y="399237"/>
                </a:lnTo>
                <a:lnTo>
                  <a:pt x="1945415" y="510062"/>
                </a:lnTo>
                <a:lnTo>
                  <a:pt x="1834590" y="510062"/>
                </a:lnTo>
                <a:close/>
                <a:moveTo>
                  <a:pt x="3936208" y="399237"/>
                </a:moveTo>
                <a:lnTo>
                  <a:pt x="4047032" y="399237"/>
                </a:lnTo>
                <a:lnTo>
                  <a:pt x="4047032" y="510062"/>
                </a:lnTo>
                <a:lnTo>
                  <a:pt x="3936208" y="510062"/>
                </a:lnTo>
                <a:close/>
                <a:moveTo>
                  <a:pt x="4987004" y="399237"/>
                </a:moveTo>
                <a:lnTo>
                  <a:pt x="5097834" y="399237"/>
                </a:lnTo>
                <a:lnTo>
                  <a:pt x="5097834" y="510062"/>
                </a:lnTo>
                <a:lnTo>
                  <a:pt x="4987004" y="510062"/>
                </a:lnTo>
                <a:close/>
                <a:moveTo>
                  <a:pt x="6037802" y="399237"/>
                </a:moveTo>
                <a:lnTo>
                  <a:pt x="6148626" y="399237"/>
                </a:lnTo>
                <a:lnTo>
                  <a:pt x="6148626" y="510062"/>
                </a:lnTo>
                <a:lnTo>
                  <a:pt x="6037802" y="510062"/>
                </a:lnTo>
                <a:close/>
                <a:moveTo>
                  <a:pt x="7088609" y="399237"/>
                </a:moveTo>
                <a:lnTo>
                  <a:pt x="7199434" y="399237"/>
                </a:lnTo>
                <a:lnTo>
                  <a:pt x="7199434" y="510061"/>
                </a:lnTo>
                <a:lnTo>
                  <a:pt x="7088609" y="510061"/>
                </a:lnTo>
                <a:close/>
                <a:moveTo>
                  <a:pt x="8139417" y="399237"/>
                </a:moveTo>
                <a:lnTo>
                  <a:pt x="8250242" y="399237"/>
                </a:lnTo>
                <a:lnTo>
                  <a:pt x="8250242" y="510061"/>
                </a:lnTo>
                <a:lnTo>
                  <a:pt x="8139417" y="510061"/>
                </a:lnTo>
                <a:close/>
                <a:moveTo>
                  <a:pt x="9190225" y="399236"/>
                </a:moveTo>
                <a:lnTo>
                  <a:pt x="9301050" y="399236"/>
                </a:lnTo>
                <a:lnTo>
                  <a:pt x="9301050" y="510061"/>
                </a:lnTo>
                <a:lnTo>
                  <a:pt x="9190225" y="510061"/>
                </a:lnTo>
                <a:close/>
                <a:moveTo>
                  <a:pt x="10241033" y="399236"/>
                </a:moveTo>
                <a:lnTo>
                  <a:pt x="10351858" y="399236"/>
                </a:lnTo>
                <a:lnTo>
                  <a:pt x="10351858" y="510061"/>
                </a:lnTo>
                <a:lnTo>
                  <a:pt x="10241033" y="510061"/>
                </a:lnTo>
                <a:close/>
                <a:moveTo>
                  <a:pt x="11291841" y="399236"/>
                </a:moveTo>
                <a:lnTo>
                  <a:pt x="11402666" y="399236"/>
                </a:lnTo>
                <a:lnTo>
                  <a:pt x="11402666" y="510061"/>
                </a:lnTo>
                <a:lnTo>
                  <a:pt x="11291841" y="510061"/>
                </a:lnTo>
                <a:close/>
                <a:moveTo>
                  <a:pt x="6138405" y="0"/>
                </a:moveTo>
                <a:lnTo>
                  <a:pt x="6190649" y="0"/>
                </a:lnTo>
                <a:lnTo>
                  <a:pt x="6589887" y="399237"/>
                </a:lnTo>
                <a:lnTo>
                  <a:pt x="6649449" y="399237"/>
                </a:lnTo>
                <a:lnTo>
                  <a:pt x="7048684" y="2"/>
                </a:lnTo>
                <a:lnTo>
                  <a:pt x="7100928" y="2"/>
                </a:lnTo>
                <a:lnTo>
                  <a:pt x="6674030" y="426899"/>
                </a:lnTo>
                <a:lnTo>
                  <a:pt x="6674030" y="483379"/>
                </a:lnTo>
                <a:lnTo>
                  <a:pt x="7145009" y="954361"/>
                </a:lnTo>
                <a:lnTo>
                  <a:pt x="7614013" y="485355"/>
                </a:lnTo>
                <a:lnTo>
                  <a:pt x="7614013" y="424926"/>
                </a:lnTo>
                <a:lnTo>
                  <a:pt x="7189086" y="0"/>
                </a:lnTo>
                <a:lnTo>
                  <a:pt x="7241329" y="0"/>
                </a:lnTo>
                <a:lnTo>
                  <a:pt x="7640566" y="399237"/>
                </a:lnTo>
                <a:lnTo>
                  <a:pt x="7700131" y="399237"/>
                </a:lnTo>
                <a:lnTo>
                  <a:pt x="8099367" y="1"/>
                </a:lnTo>
                <a:lnTo>
                  <a:pt x="8151611" y="1"/>
                </a:lnTo>
                <a:lnTo>
                  <a:pt x="7724838" y="426774"/>
                </a:lnTo>
                <a:lnTo>
                  <a:pt x="7724838" y="483508"/>
                </a:lnTo>
                <a:lnTo>
                  <a:pt x="8195689" y="954363"/>
                </a:lnTo>
                <a:lnTo>
                  <a:pt x="8664821" y="485229"/>
                </a:lnTo>
                <a:lnTo>
                  <a:pt x="8664821" y="425053"/>
                </a:lnTo>
                <a:lnTo>
                  <a:pt x="8239767" y="0"/>
                </a:lnTo>
                <a:lnTo>
                  <a:pt x="8292011" y="0"/>
                </a:lnTo>
                <a:lnTo>
                  <a:pt x="8691248" y="399236"/>
                </a:lnTo>
                <a:lnTo>
                  <a:pt x="8750812" y="399236"/>
                </a:lnTo>
                <a:lnTo>
                  <a:pt x="9150049" y="1"/>
                </a:lnTo>
                <a:lnTo>
                  <a:pt x="9202293" y="1"/>
                </a:lnTo>
                <a:lnTo>
                  <a:pt x="8775646" y="426647"/>
                </a:lnTo>
                <a:lnTo>
                  <a:pt x="8775646" y="483635"/>
                </a:lnTo>
                <a:lnTo>
                  <a:pt x="9246372" y="954363"/>
                </a:lnTo>
                <a:lnTo>
                  <a:pt x="9715629" y="485103"/>
                </a:lnTo>
                <a:lnTo>
                  <a:pt x="9715629" y="425175"/>
                </a:lnTo>
                <a:lnTo>
                  <a:pt x="9290453" y="0"/>
                </a:lnTo>
                <a:lnTo>
                  <a:pt x="9342696" y="0"/>
                </a:lnTo>
                <a:lnTo>
                  <a:pt x="9741934" y="399236"/>
                </a:lnTo>
                <a:lnTo>
                  <a:pt x="9801496" y="399236"/>
                </a:lnTo>
                <a:lnTo>
                  <a:pt x="10200732" y="1"/>
                </a:lnTo>
                <a:lnTo>
                  <a:pt x="10252974" y="1"/>
                </a:lnTo>
                <a:lnTo>
                  <a:pt x="9826454" y="426520"/>
                </a:lnTo>
                <a:lnTo>
                  <a:pt x="9826454" y="483756"/>
                </a:lnTo>
                <a:lnTo>
                  <a:pt x="10297055" y="954360"/>
                </a:lnTo>
                <a:lnTo>
                  <a:pt x="10766437" y="484975"/>
                </a:lnTo>
                <a:lnTo>
                  <a:pt x="10766437" y="425305"/>
                </a:lnTo>
                <a:lnTo>
                  <a:pt x="10341131" y="0"/>
                </a:lnTo>
                <a:lnTo>
                  <a:pt x="10393375" y="0"/>
                </a:lnTo>
                <a:lnTo>
                  <a:pt x="10792612" y="399236"/>
                </a:lnTo>
                <a:lnTo>
                  <a:pt x="10852176" y="399236"/>
                </a:lnTo>
                <a:lnTo>
                  <a:pt x="11251411" y="3"/>
                </a:lnTo>
                <a:lnTo>
                  <a:pt x="11303657" y="3"/>
                </a:lnTo>
                <a:lnTo>
                  <a:pt x="10877262" y="426397"/>
                </a:lnTo>
                <a:lnTo>
                  <a:pt x="10877262" y="483887"/>
                </a:lnTo>
                <a:lnTo>
                  <a:pt x="11347735" y="954362"/>
                </a:lnTo>
                <a:lnTo>
                  <a:pt x="11817249" y="484846"/>
                </a:lnTo>
                <a:lnTo>
                  <a:pt x="11817249" y="425436"/>
                </a:lnTo>
                <a:lnTo>
                  <a:pt x="11391812" y="0"/>
                </a:lnTo>
                <a:lnTo>
                  <a:pt x="11444056" y="0"/>
                </a:lnTo>
                <a:lnTo>
                  <a:pt x="11843293" y="399236"/>
                </a:lnTo>
                <a:lnTo>
                  <a:pt x="11902859" y="399236"/>
                </a:lnTo>
                <a:lnTo>
                  <a:pt x="12191973" y="110123"/>
                </a:lnTo>
                <a:lnTo>
                  <a:pt x="12191973" y="162366"/>
                </a:lnTo>
                <a:lnTo>
                  <a:pt x="11928074" y="426265"/>
                </a:lnTo>
                <a:lnTo>
                  <a:pt x="11928074" y="484017"/>
                </a:lnTo>
                <a:lnTo>
                  <a:pt x="12191974" y="747926"/>
                </a:lnTo>
                <a:lnTo>
                  <a:pt x="12191974" y="800166"/>
                </a:lnTo>
                <a:lnTo>
                  <a:pt x="11901874" y="510061"/>
                </a:lnTo>
                <a:lnTo>
                  <a:pt x="11844278" y="510061"/>
                </a:lnTo>
                <a:lnTo>
                  <a:pt x="11373857" y="980483"/>
                </a:lnTo>
                <a:lnTo>
                  <a:pt x="11840505" y="1447132"/>
                </a:lnTo>
                <a:lnTo>
                  <a:pt x="11905645" y="1447132"/>
                </a:lnTo>
                <a:lnTo>
                  <a:pt x="12191976" y="1160803"/>
                </a:lnTo>
                <a:lnTo>
                  <a:pt x="12191976" y="1213046"/>
                </a:lnTo>
                <a:lnTo>
                  <a:pt x="11928074" y="1476947"/>
                </a:lnTo>
                <a:lnTo>
                  <a:pt x="11928074" y="1534702"/>
                </a:lnTo>
                <a:lnTo>
                  <a:pt x="12191975" y="1798604"/>
                </a:lnTo>
                <a:lnTo>
                  <a:pt x="12191975" y="1850847"/>
                </a:lnTo>
                <a:lnTo>
                  <a:pt x="11899087" y="1557957"/>
                </a:lnTo>
                <a:lnTo>
                  <a:pt x="11847063" y="1557957"/>
                </a:lnTo>
                <a:lnTo>
                  <a:pt x="11373858" y="2031163"/>
                </a:lnTo>
                <a:lnTo>
                  <a:pt x="11842778" y="2500070"/>
                </a:lnTo>
                <a:lnTo>
                  <a:pt x="11903378" y="2500070"/>
                </a:lnTo>
                <a:lnTo>
                  <a:pt x="12191975" y="2211473"/>
                </a:lnTo>
                <a:lnTo>
                  <a:pt x="12191974" y="2263716"/>
                </a:lnTo>
                <a:lnTo>
                  <a:pt x="11928074" y="2527616"/>
                </a:lnTo>
                <a:lnTo>
                  <a:pt x="11928074" y="2585366"/>
                </a:lnTo>
                <a:lnTo>
                  <a:pt x="12191978" y="2849270"/>
                </a:lnTo>
                <a:lnTo>
                  <a:pt x="12191977" y="2901515"/>
                </a:lnTo>
                <a:lnTo>
                  <a:pt x="11901357" y="2610895"/>
                </a:lnTo>
                <a:lnTo>
                  <a:pt x="11844795" y="2610895"/>
                </a:lnTo>
                <a:lnTo>
                  <a:pt x="11373856" y="3081835"/>
                </a:lnTo>
                <a:lnTo>
                  <a:pt x="11843230" y="3551209"/>
                </a:lnTo>
                <a:lnTo>
                  <a:pt x="11902922" y="3551209"/>
                </a:lnTo>
                <a:lnTo>
                  <a:pt x="12191974" y="3262156"/>
                </a:lnTo>
                <a:lnTo>
                  <a:pt x="12191974" y="3314400"/>
                </a:lnTo>
                <a:lnTo>
                  <a:pt x="11928074" y="3578299"/>
                </a:lnTo>
                <a:lnTo>
                  <a:pt x="11928074" y="3636053"/>
                </a:lnTo>
                <a:lnTo>
                  <a:pt x="12191975" y="3899954"/>
                </a:lnTo>
                <a:lnTo>
                  <a:pt x="12191975" y="3952198"/>
                </a:lnTo>
                <a:lnTo>
                  <a:pt x="11901811" y="3662034"/>
                </a:lnTo>
                <a:lnTo>
                  <a:pt x="11844339" y="3662034"/>
                </a:lnTo>
                <a:lnTo>
                  <a:pt x="11373856" y="4132518"/>
                </a:lnTo>
                <a:lnTo>
                  <a:pt x="11813331" y="4571992"/>
                </a:lnTo>
                <a:lnTo>
                  <a:pt x="11761089" y="4571991"/>
                </a:lnTo>
                <a:lnTo>
                  <a:pt x="11347736" y="4158638"/>
                </a:lnTo>
                <a:lnTo>
                  <a:pt x="10934382" y="4571992"/>
                </a:lnTo>
                <a:lnTo>
                  <a:pt x="10882138" y="4571992"/>
                </a:lnTo>
                <a:lnTo>
                  <a:pt x="11321614" y="4132516"/>
                </a:lnTo>
                <a:lnTo>
                  <a:pt x="10851132" y="3662034"/>
                </a:lnTo>
                <a:lnTo>
                  <a:pt x="10793656" y="3662034"/>
                </a:lnTo>
                <a:lnTo>
                  <a:pt x="10323175" y="4132515"/>
                </a:lnTo>
                <a:lnTo>
                  <a:pt x="10762651" y="4571991"/>
                </a:lnTo>
                <a:lnTo>
                  <a:pt x="10710406" y="4571992"/>
                </a:lnTo>
                <a:lnTo>
                  <a:pt x="10297052" y="4158638"/>
                </a:lnTo>
                <a:lnTo>
                  <a:pt x="9883699" y="4571992"/>
                </a:lnTo>
                <a:lnTo>
                  <a:pt x="9831456" y="4571992"/>
                </a:lnTo>
                <a:lnTo>
                  <a:pt x="10270931" y="4132517"/>
                </a:lnTo>
                <a:lnTo>
                  <a:pt x="9800448" y="3662034"/>
                </a:lnTo>
                <a:lnTo>
                  <a:pt x="9742974" y="3662034"/>
                </a:lnTo>
                <a:lnTo>
                  <a:pt x="9272491" y="4132517"/>
                </a:lnTo>
                <a:lnTo>
                  <a:pt x="9711968" y="4571993"/>
                </a:lnTo>
                <a:lnTo>
                  <a:pt x="9659723" y="4571993"/>
                </a:lnTo>
                <a:lnTo>
                  <a:pt x="9246369" y="4158639"/>
                </a:lnTo>
                <a:lnTo>
                  <a:pt x="8833016" y="4571992"/>
                </a:lnTo>
                <a:lnTo>
                  <a:pt x="8780772" y="4571992"/>
                </a:lnTo>
                <a:lnTo>
                  <a:pt x="9220247" y="4132517"/>
                </a:lnTo>
                <a:lnTo>
                  <a:pt x="8749764" y="3662034"/>
                </a:lnTo>
                <a:lnTo>
                  <a:pt x="8692294" y="3662034"/>
                </a:lnTo>
                <a:lnTo>
                  <a:pt x="8221812" y="4132516"/>
                </a:lnTo>
                <a:lnTo>
                  <a:pt x="8661288" y="4571992"/>
                </a:lnTo>
                <a:lnTo>
                  <a:pt x="8609042" y="4571992"/>
                </a:lnTo>
                <a:lnTo>
                  <a:pt x="8195689" y="4158639"/>
                </a:lnTo>
                <a:lnTo>
                  <a:pt x="7782334" y="4571994"/>
                </a:lnTo>
                <a:lnTo>
                  <a:pt x="7730092" y="4571994"/>
                </a:lnTo>
                <a:lnTo>
                  <a:pt x="8169568" y="4132518"/>
                </a:lnTo>
                <a:lnTo>
                  <a:pt x="7699085" y="3662034"/>
                </a:lnTo>
                <a:lnTo>
                  <a:pt x="7641614" y="3662034"/>
                </a:lnTo>
                <a:lnTo>
                  <a:pt x="7171129" y="4132518"/>
                </a:lnTo>
                <a:lnTo>
                  <a:pt x="7610604" y="4571993"/>
                </a:lnTo>
                <a:lnTo>
                  <a:pt x="7558360" y="4571993"/>
                </a:lnTo>
                <a:lnTo>
                  <a:pt x="7145007" y="4158640"/>
                </a:lnTo>
                <a:lnTo>
                  <a:pt x="6731655" y="4571993"/>
                </a:lnTo>
                <a:lnTo>
                  <a:pt x="6679410" y="4571993"/>
                </a:lnTo>
                <a:lnTo>
                  <a:pt x="7118885" y="4132518"/>
                </a:lnTo>
                <a:lnTo>
                  <a:pt x="6648402" y="3662034"/>
                </a:lnTo>
                <a:lnTo>
                  <a:pt x="6590932" y="3662034"/>
                </a:lnTo>
                <a:lnTo>
                  <a:pt x="6120448" y="4132519"/>
                </a:lnTo>
                <a:lnTo>
                  <a:pt x="6559922" y="4571993"/>
                </a:lnTo>
                <a:lnTo>
                  <a:pt x="6507678" y="4571993"/>
                </a:lnTo>
                <a:lnTo>
                  <a:pt x="6094326" y="4158641"/>
                </a:lnTo>
                <a:lnTo>
                  <a:pt x="5680985" y="4571992"/>
                </a:lnTo>
                <a:lnTo>
                  <a:pt x="5628744" y="4571992"/>
                </a:lnTo>
                <a:lnTo>
                  <a:pt x="6068205" y="4132519"/>
                </a:lnTo>
                <a:lnTo>
                  <a:pt x="5597731" y="3662034"/>
                </a:lnTo>
                <a:lnTo>
                  <a:pt x="5540263" y="3662034"/>
                </a:lnTo>
                <a:lnTo>
                  <a:pt x="5069789" y="4132518"/>
                </a:lnTo>
                <a:lnTo>
                  <a:pt x="5509253" y="4571993"/>
                </a:lnTo>
                <a:lnTo>
                  <a:pt x="5457012" y="4571993"/>
                </a:lnTo>
                <a:lnTo>
                  <a:pt x="5043664" y="4158640"/>
                </a:lnTo>
                <a:lnTo>
                  <a:pt x="4630303" y="4571992"/>
                </a:lnTo>
                <a:lnTo>
                  <a:pt x="4578059" y="4571992"/>
                </a:lnTo>
                <a:lnTo>
                  <a:pt x="5017539" y="4132518"/>
                </a:lnTo>
                <a:lnTo>
                  <a:pt x="4547049" y="3662034"/>
                </a:lnTo>
                <a:lnTo>
                  <a:pt x="4489581" y="3662034"/>
                </a:lnTo>
                <a:lnTo>
                  <a:pt x="4019108" y="4132519"/>
                </a:lnTo>
                <a:lnTo>
                  <a:pt x="4458568" y="4571993"/>
                </a:lnTo>
                <a:lnTo>
                  <a:pt x="4406323" y="4571993"/>
                </a:lnTo>
                <a:lnTo>
                  <a:pt x="3992985" y="4158641"/>
                </a:lnTo>
                <a:lnTo>
                  <a:pt x="3579645" y="4571992"/>
                </a:lnTo>
                <a:lnTo>
                  <a:pt x="3527403" y="4571992"/>
                </a:lnTo>
                <a:lnTo>
                  <a:pt x="3966864" y="4132520"/>
                </a:lnTo>
                <a:lnTo>
                  <a:pt x="3496388" y="3662034"/>
                </a:lnTo>
                <a:lnTo>
                  <a:pt x="3438920" y="3662034"/>
                </a:lnTo>
                <a:lnTo>
                  <a:pt x="2968432" y="4132519"/>
                </a:lnTo>
                <a:lnTo>
                  <a:pt x="3407908" y="4571992"/>
                </a:lnTo>
                <a:lnTo>
                  <a:pt x="3355663" y="4571992"/>
                </a:lnTo>
                <a:lnTo>
                  <a:pt x="2942311" y="4158641"/>
                </a:lnTo>
                <a:lnTo>
                  <a:pt x="2528961" y="4571991"/>
                </a:lnTo>
                <a:lnTo>
                  <a:pt x="2476717" y="4571991"/>
                </a:lnTo>
                <a:lnTo>
                  <a:pt x="2916189" y="4132519"/>
                </a:lnTo>
                <a:lnTo>
                  <a:pt x="2445706" y="3662034"/>
                </a:lnTo>
                <a:lnTo>
                  <a:pt x="2388237" y="3662034"/>
                </a:lnTo>
                <a:lnTo>
                  <a:pt x="1917745" y="4132520"/>
                </a:lnTo>
                <a:lnTo>
                  <a:pt x="2357225" y="4571992"/>
                </a:lnTo>
                <a:lnTo>
                  <a:pt x="2304981" y="4571993"/>
                </a:lnTo>
                <a:lnTo>
                  <a:pt x="1891623" y="4158642"/>
                </a:lnTo>
                <a:lnTo>
                  <a:pt x="1478275" y="4571991"/>
                </a:lnTo>
                <a:lnTo>
                  <a:pt x="1426031" y="4571991"/>
                </a:lnTo>
                <a:lnTo>
                  <a:pt x="1865501" y="4132520"/>
                </a:lnTo>
                <a:lnTo>
                  <a:pt x="1395017" y="3662034"/>
                </a:lnTo>
                <a:lnTo>
                  <a:pt x="1337551" y="3662034"/>
                </a:lnTo>
                <a:lnTo>
                  <a:pt x="867066" y="4132521"/>
                </a:lnTo>
                <a:lnTo>
                  <a:pt x="1306536" y="4571992"/>
                </a:lnTo>
                <a:lnTo>
                  <a:pt x="1254292" y="4571992"/>
                </a:lnTo>
                <a:lnTo>
                  <a:pt x="840944" y="4158643"/>
                </a:lnTo>
                <a:lnTo>
                  <a:pt x="427595" y="4571993"/>
                </a:lnTo>
                <a:lnTo>
                  <a:pt x="375351" y="4571993"/>
                </a:lnTo>
                <a:lnTo>
                  <a:pt x="814822" y="4132521"/>
                </a:lnTo>
                <a:lnTo>
                  <a:pt x="344336" y="3662034"/>
                </a:lnTo>
                <a:lnTo>
                  <a:pt x="286870" y="3662034"/>
                </a:lnTo>
                <a:lnTo>
                  <a:pt x="5" y="3948900"/>
                </a:lnTo>
                <a:lnTo>
                  <a:pt x="5" y="3896656"/>
                </a:lnTo>
                <a:lnTo>
                  <a:pt x="258369" y="3638291"/>
                </a:lnTo>
                <a:lnTo>
                  <a:pt x="258369" y="3576066"/>
                </a:lnTo>
                <a:lnTo>
                  <a:pt x="1" y="3317698"/>
                </a:lnTo>
                <a:lnTo>
                  <a:pt x="1" y="3265454"/>
                </a:lnTo>
                <a:lnTo>
                  <a:pt x="285756" y="3551209"/>
                </a:lnTo>
                <a:lnTo>
                  <a:pt x="345451" y="3551209"/>
                </a:lnTo>
                <a:lnTo>
                  <a:pt x="814822" y="3081838"/>
                </a:lnTo>
                <a:lnTo>
                  <a:pt x="343880" y="2610895"/>
                </a:lnTo>
                <a:lnTo>
                  <a:pt x="287328" y="2610895"/>
                </a:lnTo>
                <a:lnTo>
                  <a:pt x="6" y="2898217"/>
                </a:lnTo>
                <a:lnTo>
                  <a:pt x="6" y="2845973"/>
                </a:lnTo>
                <a:lnTo>
                  <a:pt x="258373" y="2587605"/>
                </a:lnTo>
                <a:lnTo>
                  <a:pt x="258373" y="2525388"/>
                </a:lnTo>
                <a:lnTo>
                  <a:pt x="1" y="2267015"/>
                </a:lnTo>
                <a:lnTo>
                  <a:pt x="0" y="2214770"/>
                </a:lnTo>
                <a:lnTo>
                  <a:pt x="285299" y="2500070"/>
                </a:lnTo>
                <a:lnTo>
                  <a:pt x="345909" y="2500070"/>
                </a:lnTo>
                <a:lnTo>
                  <a:pt x="814822" y="2031167"/>
                </a:lnTo>
                <a:lnTo>
                  <a:pt x="341616" y="1557959"/>
                </a:lnTo>
                <a:lnTo>
                  <a:pt x="289593" y="1557959"/>
                </a:lnTo>
                <a:lnTo>
                  <a:pt x="4" y="1847551"/>
                </a:lnTo>
                <a:lnTo>
                  <a:pt x="4" y="1795307"/>
                </a:lnTo>
                <a:lnTo>
                  <a:pt x="258377" y="1536932"/>
                </a:lnTo>
                <a:lnTo>
                  <a:pt x="258377" y="1474721"/>
                </a:lnTo>
                <a:lnTo>
                  <a:pt x="2" y="1216345"/>
                </a:lnTo>
                <a:lnTo>
                  <a:pt x="2" y="1164102"/>
                </a:lnTo>
                <a:lnTo>
                  <a:pt x="283034" y="1447135"/>
                </a:lnTo>
                <a:lnTo>
                  <a:pt x="348175" y="1447135"/>
                </a:lnTo>
                <a:lnTo>
                  <a:pt x="814821" y="980486"/>
                </a:lnTo>
                <a:lnTo>
                  <a:pt x="344401" y="510062"/>
                </a:lnTo>
                <a:lnTo>
                  <a:pt x="286805" y="510062"/>
                </a:lnTo>
                <a:lnTo>
                  <a:pt x="5" y="796868"/>
                </a:lnTo>
                <a:lnTo>
                  <a:pt x="5" y="744628"/>
                </a:lnTo>
                <a:lnTo>
                  <a:pt x="258382" y="486242"/>
                </a:lnTo>
                <a:lnTo>
                  <a:pt x="258382" y="424043"/>
                </a:lnTo>
                <a:lnTo>
                  <a:pt x="3" y="165664"/>
                </a:lnTo>
                <a:lnTo>
                  <a:pt x="3" y="113420"/>
                </a:lnTo>
                <a:lnTo>
                  <a:pt x="285820" y="399237"/>
                </a:lnTo>
                <a:lnTo>
                  <a:pt x="345386" y="399237"/>
                </a:lnTo>
                <a:lnTo>
                  <a:pt x="744622" y="2"/>
                </a:lnTo>
                <a:lnTo>
                  <a:pt x="796865" y="2"/>
                </a:lnTo>
                <a:lnTo>
                  <a:pt x="369206" y="427661"/>
                </a:lnTo>
                <a:lnTo>
                  <a:pt x="369206" y="482624"/>
                </a:lnTo>
                <a:lnTo>
                  <a:pt x="840943" y="954364"/>
                </a:lnTo>
                <a:lnTo>
                  <a:pt x="1309187" y="486116"/>
                </a:lnTo>
                <a:lnTo>
                  <a:pt x="1309187" y="424169"/>
                </a:lnTo>
                <a:lnTo>
                  <a:pt x="885019" y="0"/>
                </a:lnTo>
                <a:lnTo>
                  <a:pt x="937262" y="0"/>
                </a:lnTo>
                <a:lnTo>
                  <a:pt x="1336499" y="399237"/>
                </a:lnTo>
                <a:lnTo>
                  <a:pt x="1396066" y="399237"/>
                </a:lnTo>
                <a:lnTo>
                  <a:pt x="1795300" y="3"/>
                </a:lnTo>
                <a:lnTo>
                  <a:pt x="1847544" y="3"/>
                </a:lnTo>
                <a:lnTo>
                  <a:pt x="1420012" y="427535"/>
                </a:lnTo>
                <a:lnTo>
                  <a:pt x="1420012" y="482750"/>
                </a:lnTo>
                <a:lnTo>
                  <a:pt x="1891623" y="954365"/>
                </a:lnTo>
                <a:lnTo>
                  <a:pt x="2360001" y="485992"/>
                </a:lnTo>
                <a:lnTo>
                  <a:pt x="2360001" y="424295"/>
                </a:lnTo>
                <a:lnTo>
                  <a:pt x="1935698" y="0"/>
                </a:lnTo>
                <a:lnTo>
                  <a:pt x="1987943" y="0"/>
                </a:lnTo>
                <a:lnTo>
                  <a:pt x="2387187" y="399237"/>
                </a:lnTo>
                <a:lnTo>
                  <a:pt x="2446755" y="399237"/>
                </a:lnTo>
                <a:lnTo>
                  <a:pt x="2845991" y="2"/>
                </a:lnTo>
                <a:lnTo>
                  <a:pt x="2898236" y="2"/>
                </a:lnTo>
                <a:lnTo>
                  <a:pt x="2470825" y="427411"/>
                </a:lnTo>
                <a:lnTo>
                  <a:pt x="2470825" y="482875"/>
                </a:lnTo>
                <a:lnTo>
                  <a:pt x="2942310" y="954365"/>
                </a:lnTo>
                <a:lnTo>
                  <a:pt x="3410809" y="485866"/>
                </a:lnTo>
                <a:lnTo>
                  <a:pt x="3410809" y="424419"/>
                </a:lnTo>
                <a:lnTo>
                  <a:pt x="2986386" y="0"/>
                </a:lnTo>
                <a:lnTo>
                  <a:pt x="3038626" y="0"/>
                </a:lnTo>
                <a:lnTo>
                  <a:pt x="3437870" y="399237"/>
                </a:lnTo>
                <a:lnTo>
                  <a:pt x="3497441" y="399237"/>
                </a:lnTo>
                <a:lnTo>
                  <a:pt x="3896667" y="2"/>
                </a:lnTo>
                <a:lnTo>
                  <a:pt x="3948913" y="2"/>
                </a:lnTo>
                <a:lnTo>
                  <a:pt x="3521637" y="427285"/>
                </a:lnTo>
                <a:lnTo>
                  <a:pt x="3521637" y="483001"/>
                </a:lnTo>
                <a:lnTo>
                  <a:pt x="3992987" y="954364"/>
                </a:lnTo>
                <a:lnTo>
                  <a:pt x="4461599" y="485738"/>
                </a:lnTo>
                <a:lnTo>
                  <a:pt x="4461599" y="424543"/>
                </a:lnTo>
                <a:lnTo>
                  <a:pt x="4037068" y="1"/>
                </a:lnTo>
                <a:lnTo>
                  <a:pt x="4089312" y="1"/>
                </a:lnTo>
                <a:lnTo>
                  <a:pt x="4488534" y="399237"/>
                </a:lnTo>
                <a:lnTo>
                  <a:pt x="4548100" y="399237"/>
                </a:lnTo>
                <a:lnTo>
                  <a:pt x="4947332" y="4"/>
                </a:lnTo>
                <a:lnTo>
                  <a:pt x="4999581" y="4"/>
                </a:lnTo>
                <a:lnTo>
                  <a:pt x="4572422" y="427156"/>
                </a:lnTo>
                <a:lnTo>
                  <a:pt x="4572422" y="483126"/>
                </a:lnTo>
                <a:lnTo>
                  <a:pt x="5043667" y="954362"/>
                </a:lnTo>
                <a:lnTo>
                  <a:pt x="5512409" y="485609"/>
                </a:lnTo>
                <a:lnTo>
                  <a:pt x="5512409" y="424674"/>
                </a:lnTo>
                <a:lnTo>
                  <a:pt x="5087742" y="1"/>
                </a:lnTo>
                <a:lnTo>
                  <a:pt x="5139977" y="1"/>
                </a:lnTo>
                <a:lnTo>
                  <a:pt x="5539215" y="399237"/>
                </a:lnTo>
                <a:lnTo>
                  <a:pt x="5598781" y="399237"/>
                </a:lnTo>
                <a:lnTo>
                  <a:pt x="5998007" y="2"/>
                </a:lnTo>
                <a:lnTo>
                  <a:pt x="6050249" y="2"/>
                </a:lnTo>
                <a:lnTo>
                  <a:pt x="5623232" y="427030"/>
                </a:lnTo>
                <a:lnTo>
                  <a:pt x="5623232" y="483255"/>
                </a:lnTo>
                <a:lnTo>
                  <a:pt x="6094326" y="954363"/>
                </a:lnTo>
                <a:lnTo>
                  <a:pt x="6563205" y="485481"/>
                </a:lnTo>
                <a:lnTo>
                  <a:pt x="6563205" y="4247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a:t>Klik om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86642CDF-BFD3-4E5A-B567-73A123543CEF}" type="datetimeFigureOut">
              <a:rPr lang="nl-NL" smtClean="0"/>
              <a:t>6-2-2022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744155A-3372-4DB7-A70E-60AAFD70A254}" type="slidenum">
              <a:rPr lang="nl-NL" smtClean="0"/>
              <a:t>‹nr.›</a:t>
            </a:fld>
            <a:endParaRPr lang="nl-NL"/>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2809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a:t>Klik om stijl te bewerken</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86642CDF-BFD3-4E5A-B567-73A123543CEF}" type="datetimeFigureOut">
              <a:rPr lang="nl-NL" smtClean="0"/>
              <a:t>6-2-2022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744155A-3372-4DB7-A70E-60AAFD70A254}" type="slidenum">
              <a:rPr lang="nl-NL" smtClean="0"/>
              <a:t>‹nr.›</a:t>
            </a:fld>
            <a:endParaRPr lang="nl-NL"/>
          </a:p>
        </p:txBody>
      </p:sp>
    </p:spTree>
    <p:extLst>
      <p:ext uri="{BB962C8B-B14F-4D97-AF65-F5344CB8AC3E}">
        <p14:creationId xmlns:p14="http://schemas.microsoft.com/office/powerpoint/2010/main" val="1646239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nl-NL"/>
              <a:t>Klik om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024128" y="2967788"/>
            <a:ext cx="4754880" cy="33415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a:t>Klikken om de tekststijl van het model te bewerken</a:t>
            </a:r>
          </a:p>
        </p:txBody>
      </p:sp>
      <p:sp>
        <p:nvSpPr>
          <p:cNvPr id="6" name="Content Placeholder 5"/>
          <p:cNvSpPr>
            <a:spLocks noGrp="1"/>
          </p:cNvSpPr>
          <p:nvPr>
            <p:ph sz="quarter" idx="4"/>
          </p:nvPr>
        </p:nvSpPr>
        <p:spPr>
          <a:xfrm>
            <a:off x="5989320" y="2967788"/>
            <a:ext cx="4754880" cy="33415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86642CDF-BFD3-4E5A-B567-73A123543CEF}" type="datetimeFigureOut">
              <a:rPr lang="nl-NL" smtClean="0"/>
              <a:t>6-2-2022</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F744155A-3372-4DB7-A70E-60AAFD70A254}" type="slidenum">
              <a:rPr lang="nl-NL" smtClean="0"/>
              <a:t>‹nr.›</a:t>
            </a:fld>
            <a:endParaRPr lang="nl-NL"/>
          </a:p>
        </p:txBody>
      </p:sp>
    </p:spTree>
    <p:extLst>
      <p:ext uri="{BB962C8B-B14F-4D97-AF65-F5344CB8AC3E}">
        <p14:creationId xmlns:p14="http://schemas.microsoft.com/office/powerpoint/2010/main" val="1532660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86642CDF-BFD3-4E5A-B567-73A123543CEF}" type="datetimeFigureOut">
              <a:rPr lang="nl-NL" smtClean="0"/>
              <a:t>6-2-2022</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F744155A-3372-4DB7-A70E-60AAFD70A254}" type="slidenum">
              <a:rPr lang="nl-NL" smtClean="0"/>
              <a:t>‹nr.›</a:t>
            </a:fld>
            <a:endParaRPr lang="nl-NL"/>
          </a:p>
        </p:txBody>
      </p:sp>
    </p:spTree>
    <p:extLst>
      <p:ext uri="{BB962C8B-B14F-4D97-AF65-F5344CB8AC3E}">
        <p14:creationId xmlns:p14="http://schemas.microsoft.com/office/powerpoint/2010/main" val="3956909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642CDF-BFD3-4E5A-B567-73A123543CEF}" type="datetimeFigureOut">
              <a:rPr lang="nl-NL" smtClean="0"/>
              <a:t>6-2-2022</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F744155A-3372-4DB7-A70E-60AAFD70A254}" type="slidenum">
              <a:rPr lang="nl-NL" smtClean="0"/>
              <a:t>‹nr.›</a:t>
            </a:fld>
            <a:endParaRPr lang="nl-NL"/>
          </a:p>
        </p:txBody>
      </p:sp>
    </p:spTree>
    <p:extLst>
      <p:ext uri="{BB962C8B-B14F-4D97-AF65-F5344CB8AC3E}">
        <p14:creationId xmlns:p14="http://schemas.microsoft.com/office/powerpoint/2010/main" val="3163067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a:t>Klik om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86642CDF-BFD3-4E5A-B567-73A123543CEF}" type="datetimeFigureOut">
              <a:rPr lang="nl-NL" smtClean="0"/>
              <a:t>6-2-2022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744155A-3372-4DB7-A70E-60AAFD70A254}" type="slidenum">
              <a:rPr lang="nl-NL" smtClean="0"/>
              <a:t>‹nr.›</a:t>
            </a:fld>
            <a:endParaRPr lang="nl-NL"/>
          </a:p>
        </p:txBody>
      </p:sp>
    </p:spTree>
    <p:extLst>
      <p:ext uri="{BB962C8B-B14F-4D97-AF65-F5344CB8AC3E}">
        <p14:creationId xmlns:p14="http://schemas.microsoft.com/office/powerpoint/2010/main" val="2446084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a:t>Klik om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86642CDF-BFD3-4E5A-B567-73A123543CEF}" type="datetimeFigureOut">
              <a:rPr lang="nl-NL" smtClean="0"/>
              <a:t>6-2-2022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744155A-3372-4DB7-A70E-60AAFD70A254}" type="slidenum">
              <a:rPr lang="nl-NL" smtClean="0"/>
              <a:t>‹nr.›</a:t>
            </a:fld>
            <a:endParaRPr lang="nl-N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966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6642CDF-BFD3-4E5A-B567-73A123543CEF}" type="datetimeFigureOut">
              <a:rPr lang="nl-NL" smtClean="0"/>
              <a:t>6-2-2022</a:t>
            </a:fld>
            <a:endParaRPr lang="nl-NL"/>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nl-NL"/>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744155A-3372-4DB7-A70E-60AAFD70A254}" type="slidenum">
              <a:rPr lang="nl-NL" smtClean="0"/>
              <a:t>‹nr.›</a:t>
            </a:fld>
            <a:endParaRPr lang="nl-N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5342977"/>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Zorg voor vrijheid </a:t>
            </a:r>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3322065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3600" dirty="0"/>
              <a:t>Waarom bespreken we vrijheidsbeperking?</a:t>
            </a:r>
          </a:p>
        </p:txBody>
      </p:sp>
      <p:sp>
        <p:nvSpPr>
          <p:cNvPr id="5" name="Tijdelijke aanduiding voor inhoud 4"/>
          <p:cNvSpPr>
            <a:spLocks noGrp="1"/>
          </p:cNvSpPr>
          <p:nvPr>
            <p:ph idx="1"/>
          </p:nvPr>
        </p:nvSpPr>
        <p:spPr>
          <a:xfrm>
            <a:off x="1371600" y="2439601"/>
            <a:ext cx="8229600" cy="4947011"/>
          </a:xfrm>
        </p:spPr>
        <p:txBody>
          <a:bodyPr/>
          <a:lstStyle/>
          <a:p>
            <a:pPr marL="0" indent="0">
              <a:buNone/>
            </a:pPr>
            <a:endParaRPr lang="nl-NL" dirty="0"/>
          </a:p>
          <a:p>
            <a:pPr marL="0" indent="0">
              <a:buNone/>
            </a:pPr>
            <a:r>
              <a:rPr lang="nl-NL" dirty="0"/>
              <a:t>Universele verklaring van de rechten van de mens, Artikel 3:</a:t>
            </a:r>
          </a:p>
          <a:p>
            <a:pPr marL="0" indent="0">
              <a:buNone/>
            </a:pPr>
            <a:r>
              <a:rPr lang="nl-NL" dirty="0"/>
              <a:t>Ieder mens heeft recht op leven, vrijheid en onschendbaarheid van zijn persoon. </a:t>
            </a:r>
          </a:p>
          <a:p>
            <a:endParaRPr lang="nl-NL" dirty="0"/>
          </a:p>
        </p:txBody>
      </p:sp>
      <p:sp>
        <p:nvSpPr>
          <p:cNvPr id="2" name="Tijdelijke aanduiding voor dianummer 1"/>
          <p:cNvSpPr>
            <a:spLocks noGrp="1"/>
          </p:cNvSpPr>
          <p:nvPr>
            <p:ph type="sldNum" sz="quarter" idx="12"/>
          </p:nvPr>
        </p:nvSpPr>
        <p:spPr>
          <a:xfrm>
            <a:off x="8534400" y="6356351"/>
            <a:ext cx="2133600" cy="365125"/>
          </a:xfrm>
          <a:prstGeom prst="rect">
            <a:avLst/>
          </a:prstGeom>
        </p:spPr>
        <p:txBody>
          <a:bodyPr/>
          <a:lstStyle/>
          <a:p>
            <a:fld id="{BC19CC3A-056A-4996-A2E2-BC1A913B1F74}" type="slidenum">
              <a:rPr lang="nl-NL" smtClean="0"/>
              <a:t>2</a:t>
            </a:fld>
            <a:endParaRPr lang="nl-NL" dirty="0"/>
          </a:p>
        </p:txBody>
      </p:sp>
    </p:spTree>
    <p:extLst>
      <p:ext uri="{BB962C8B-B14F-4D97-AF65-F5344CB8AC3E}">
        <p14:creationId xmlns:p14="http://schemas.microsoft.com/office/powerpoint/2010/main" val="1854774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is vrijheidsbeperking </a:t>
            </a:r>
          </a:p>
        </p:txBody>
      </p:sp>
      <p:sp>
        <p:nvSpPr>
          <p:cNvPr id="3" name="Tijdelijke aanduiding voor inhoud 2"/>
          <p:cNvSpPr>
            <a:spLocks noGrp="1"/>
          </p:cNvSpPr>
          <p:nvPr>
            <p:ph idx="1"/>
          </p:nvPr>
        </p:nvSpPr>
        <p:spPr/>
        <p:txBody>
          <a:bodyPr>
            <a:normAutofit/>
          </a:bodyPr>
          <a:lstStyle/>
          <a:p>
            <a:pPr marL="0" indent="0">
              <a:buNone/>
            </a:pPr>
            <a:r>
              <a:rPr lang="nl-NL" dirty="0"/>
              <a:t>Vrijheidsbeperking gaat over alle maatregelen die cliënten in hun vrijheid beperken.</a:t>
            </a:r>
          </a:p>
          <a:p>
            <a:pPr marL="0" indent="0">
              <a:buNone/>
            </a:pPr>
            <a:endParaRPr lang="nl-NL" dirty="0"/>
          </a:p>
          <a:p>
            <a:r>
              <a:rPr lang="nl-NL" dirty="0"/>
              <a:t>Welke vrijheidsbeperkende maatregelen ken je, of heb je op stage gezien? Schrijf deze op? </a:t>
            </a:r>
          </a:p>
          <a:p>
            <a:endParaRPr lang="nl-NL" dirty="0"/>
          </a:p>
          <a:p>
            <a:r>
              <a:rPr lang="nl-NL" dirty="0"/>
              <a:t>Wat zijn redenen om mensen in hun vrijheid te beperken?</a:t>
            </a:r>
          </a:p>
          <a:p>
            <a:pPr marL="0" indent="0">
              <a:buNone/>
            </a:pPr>
            <a:endParaRPr lang="nl-NL" dirty="0"/>
          </a:p>
        </p:txBody>
      </p:sp>
    </p:spTree>
    <p:extLst>
      <p:ext uri="{BB962C8B-B14F-4D97-AF65-F5344CB8AC3E}">
        <p14:creationId xmlns:p14="http://schemas.microsoft.com/office/powerpoint/2010/main" val="1589820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solidFill>
                  <a:schemeClr val="tx1"/>
                </a:solidFill>
              </a:rPr>
              <a:t>Vormen van vrijheidsbeperking zijn: </a:t>
            </a:r>
            <a:endParaRPr lang="nl-NL" dirty="0"/>
          </a:p>
        </p:txBody>
      </p:sp>
      <p:sp>
        <p:nvSpPr>
          <p:cNvPr id="3" name="Tijdelijke aanduiding voor inhoud 2"/>
          <p:cNvSpPr>
            <a:spLocks noGrp="1"/>
          </p:cNvSpPr>
          <p:nvPr>
            <p:ph idx="1"/>
          </p:nvPr>
        </p:nvSpPr>
        <p:spPr/>
        <p:txBody>
          <a:bodyPr/>
          <a:lstStyle/>
          <a:p>
            <a:r>
              <a:rPr lang="en-US" dirty="0" err="1"/>
              <a:t>Fysieke</a:t>
            </a:r>
            <a:r>
              <a:rPr lang="en-US" dirty="0"/>
              <a:t> </a:t>
            </a:r>
            <a:r>
              <a:rPr lang="en-US" dirty="0" err="1"/>
              <a:t>vrijheidsbeperking</a:t>
            </a:r>
            <a:r>
              <a:rPr lang="en-US" dirty="0"/>
              <a:t> (</a:t>
            </a:r>
            <a:r>
              <a:rPr lang="en-US" dirty="0" err="1"/>
              <a:t>Zweedse</a:t>
            </a:r>
            <a:r>
              <a:rPr lang="en-US" dirty="0"/>
              <a:t> band, </a:t>
            </a:r>
            <a:r>
              <a:rPr lang="en-US" dirty="0" err="1"/>
              <a:t>tafelblad</a:t>
            </a:r>
            <a:r>
              <a:rPr lang="en-US" dirty="0"/>
              <a:t>). </a:t>
            </a:r>
          </a:p>
          <a:p>
            <a:pPr>
              <a:buFont typeface="Arial" panose="020B0604020202020204" pitchFamily="34" charset="0"/>
              <a:buChar char="•"/>
            </a:pPr>
            <a:r>
              <a:rPr lang="en-US" dirty="0"/>
              <a:t>    </a:t>
            </a:r>
            <a:r>
              <a:rPr lang="en-US" dirty="0" err="1"/>
              <a:t>Medicatie</a:t>
            </a:r>
            <a:r>
              <a:rPr lang="en-US" dirty="0"/>
              <a:t> die het </a:t>
            </a:r>
            <a:r>
              <a:rPr lang="en-US" dirty="0" err="1"/>
              <a:t>gedrag</a:t>
            </a:r>
            <a:r>
              <a:rPr lang="en-US" dirty="0"/>
              <a:t> </a:t>
            </a:r>
            <a:r>
              <a:rPr lang="en-US" dirty="0" err="1"/>
              <a:t>beïnvloed</a:t>
            </a:r>
            <a:r>
              <a:rPr lang="en-US" dirty="0"/>
              <a:t>.</a:t>
            </a:r>
          </a:p>
          <a:p>
            <a:pPr>
              <a:buFont typeface="Arial" panose="020B0604020202020204" pitchFamily="34" charset="0"/>
              <a:buChar char="•"/>
            </a:pPr>
            <a:r>
              <a:rPr lang="en-US" dirty="0"/>
              <a:t>    </a:t>
            </a:r>
            <a:r>
              <a:rPr lang="en-US" dirty="0" err="1"/>
              <a:t>Domotica</a:t>
            </a:r>
            <a:r>
              <a:rPr lang="en-US" dirty="0"/>
              <a:t> (sensor, </a:t>
            </a:r>
            <a:r>
              <a:rPr lang="en-US" dirty="0" err="1"/>
              <a:t>uitluistersysteem</a:t>
            </a:r>
            <a:r>
              <a:rPr lang="en-US" dirty="0"/>
              <a:t>, camera, </a:t>
            </a:r>
            <a:r>
              <a:rPr lang="en-US" dirty="0" err="1"/>
              <a:t>deurverklikker</a:t>
            </a:r>
            <a:r>
              <a:rPr lang="en-US" dirty="0"/>
              <a:t>).</a:t>
            </a:r>
          </a:p>
          <a:p>
            <a:pPr>
              <a:buFont typeface="Arial" panose="020B0604020202020204" pitchFamily="34" charset="0"/>
              <a:buChar char="•"/>
            </a:pPr>
            <a:r>
              <a:rPr lang="en-US" dirty="0"/>
              <a:t>    </a:t>
            </a:r>
            <a:r>
              <a:rPr lang="en-US" dirty="0" err="1"/>
              <a:t>Individuele</a:t>
            </a:r>
            <a:r>
              <a:rPr lang="en-US" dirty="0"/>
              <a:t> </a:t>
            </a:r>
            <a:r>
              <a:rPr lang="en-US" dirty="0" err="1"/>
              <a:t>afspraken</a:t>
            </a:r>
            <a:r>
              <a:rPr lang="en-US" dirty="0"/>
              <a:t> (</a:t>
            </a:r>
            <a:r>
              <a:rPr lang="en-US" dirty="0" err="1"/>
              <a:t>afspraken</a:t>
            </a:r>
            <a:r>
              <a:rPr lang="en-US" dirty="0"/>
              <a:t> over </a:t>
            </a:r>
            <a:r>
              <a:rPr lang="en-US" dirty="0" err="1"/>
              <a:t>roken</a:t>
            </a:r>
            <a:r>
              <a:rPr lang="en-US" dirty="0"/>
              <a:t>, </a:t>
            </a:r>
            <a:r>
              <a:rPr lang="en-US" dirty="0" err="1"/>
              <a:t>tijdsafspraken</a:t>
            </a:r>
            <a:r>
              <a:rPr lang="en-US" dirty="0"/>
              <a:t>).</a:t>
            </a:r>
            <a:endParaRPr lang="nl-NL" dirty="0"/>
          </a:p>
          <a:p>
            <a:pPr>
              <a:buFont typeface="Arial" panose="020B0604020202020204" pitchFamily="34" charset="0"/>
              <a:buChar char="•"/>
            </a:pPr>
            <a:r>
              <a:rPr lang="en-US" dirty="0"/>
              <a:t>    </a:t>
            </a:r>
            <a:r>
              <a:rPr lang="en-US" dirty="0" err="1"/>
              <a:t>Groepsafspraken</a:t>
            </a:r>
            <a:r>
              <a:rPr lang="en-US" dirty="0"/>
              <a:t> </a:t>
            </a:r>
            <a:r>
              <a:rPr lang="en-US" dirty="0" err="1"/>
              <a:t>en</a:t>
            </a:r>
            <a:r>
              <a:rPr lang="en-US" dirty="0"/>
              <a:t> </a:t>
            </a:r>
            <a:r>
              <a:rPr lang="en-US" dirty="0" err="1"/>
              <a:t>huisregels</a:t>
            </a:r>
            <a:r>
              <a:rPr lang="en-US" dirty="0"/>
              <a:t> (</a:t>
            </a:r>
            <a:r>
              <a:rPr lang="en-US" dirty="0" err="1"/>
              <a:t>bepaalde</a:t>
            </a:r>
            <a:r>
              <a:rPr lang="en-US" dirty="0"/>
              <a:t> </a:t>
            </a:r>
            <a:r>
              <a:rPr lang="en-US" dirty="0" err="1"/>
              <a:t>kasten</a:t>
            </a:r>
            <a:r>
              <a:rPr lang="en-US" dirty="0"/>
              <a:t> op slot, </a:t>
            </a:r>
            <a:r>
              <a:rPr lang="en-US" dirty="0" err="1"/>
              <a:t>bedtijden</a:t>
            </a:r>
            <a:r>
              <a:rPr lang="en-US" dirty="0"/>
              <a:t>).</a:t>
            </a:r>
          </a:p>
          <a:p>
            <a:endParaRPr lang="nl-NL" dirty="0"/>
          </a:p>
        </p:txBody>
      </p:sp>
    </p:spTree>
    <p:extLst>
      <p:ext uri="{BB962C8B-B14F-4D97-AF65-F5344CB8AC3E}">
        <p14:creationId xmlns:p14="http://schemas.microsoft.com/office/powerpoint/2010/main" val="3446742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err="1"/>
              <a:t>Redenen</a:t>
            </a:r>
            <a:r>
              <a:rPr lang="en-US" dirty="0"/>
              <a:t> om </a:t>
            </a:r>
            <a:r>
              <a:rPr lang="en-US" dirty="0" err="1"/>
              <a:t>zorgvragers</a:t>
            </a:r>
            <a:r>
              <a:rPr lang="en-US" dirty="0"/>
              <a:t> </a:t>
            </a:r>
            <a:r>
              <a:rPr lang="en-US" dirty="0" err="1"/>
              <a:t>te</a:t>
            </a:r>
            <a:r>
              <a:rPr lang="en-US" dirty="0"/>
              <a:t> </a:t>
            </a:r>
            <a:r>
              <a:rPr lang="en-US" dirty="0" err="1"/>
              <a:t>beperken</a:t>
            </a:r>
            <a:r>
              <a:rPr lang="en-US" dirty="0"/>
              <a:t> in </a:t>
            </a:r>
            <a:r>
              <a:rPr lang="en-US" dirty="0" err="1"/>
              <a:t>hun</a:t>
            </a:r>
            <a:r>
              <a:rPr lang="en-US" dirty="0"/>
              <a:t> </a:t>
            </a:r>
            <a:r>
              <a:rPr lang="en-US" dirty="0" err="1"/>
              <a:t>vrijheid</a:t>
            </a:r>
            <a:r>
              <a:rPr lang="en-US" dirty="0"/>
              <a:t> (</a:t>
            </a:r>
            <a:r>
              <a:rPr lang="en-US" dirty="0" err="1"/>
              <a:t>hoeft</a:t>
            </a:r>
            <a:r>
              <a:rPr lang="en-US" dirty="0"/>
              <a:t> </a:t>
            </a:r>
            <a:r>
              <a:rPr lang="en-US" dirty="0" err="1"/>
              <a:t>niet</a:t>
            </a:r>
            <a:r>
              <a:rPr lang="en-US" dirty="0"/>
              <a:t> </a:t>
            </a:r>
            <a:r>
              <a:rPr lang="en-US" dirty="0" err="1"/>
              <a:t>gegrond</a:t>
            </a:r>
            <a:r>
              <a:rPr lang="en-US" dirty="0"/>
              <a:t> </a:t>
            </a:r>
            <a:r>
              <a:rPr lang="en-US" dirty="0" err="1"/>
              <a:t>te</a:t>
            </a:r>
            <a:r>
              <a:rPr lang="en-US" dirty="0"/>
              <a:t> </a:t>
            </a:r>
            <a:r>
              <a:rPr lang="en-US" dirty="0" err="1"/>
              <a:t>zijn</a:t>
            </a:r>
            <a:r>
              <a:rPr lang="en-US" dirty="0"/>
              <a:t>) </a:t>
            </a:r>
            <a:br>
              <a:rPr lang="en-US" dirty="0"/>
            </a:br>
            <a:endParaRPr lang="nl-NL" dirty="0"/>
          </a:p>
        </p:txBody>
      </p:sp>
      <p:sp>
        <p:nvSpPr>
          <p:cNvPr id="3" name="Tijdelijke aanduiding voor inhoud 2"/>
          <p:cNvSpPr>
            <a:spLocks noGrp="1"/>
          </p:cNvSpPr>
          <p:nvPr>
            <p:ph idx="1"/>
          </p:nvPr>
        </p:nvSpPr>
        <p:spPr>
          <a:xfrm>
            <a:off x="1295401" y="2556932"/>
            <a:ext cx="9942870" cy="3318936"/>
          </a:xfrm>
        </p:spPr>
        <p:txBody>
          <a:bodyPr>
            <a:normAutofit lnSpcReduction="10000"/>
          </a:bodyPr>
          <a:lstStyle/>
          <a:p>
            <a:pPr marL="171450" indent="-171450" fontAlgn="base">
              <a:buFont typeface="Arial" panose="020B0604020202020204" pitchFamily="34" charset="0"/>
              <a:buChar char="•"/>
            </a:pPr>
            <a:r>
              <a:rPr lang="nl-NL" dirty="0">
                <a:solidFill>
                  <a:schemeClr val="tx1"/>
                </a:solidFill>
              </a:rPr>
              <a:t>Hoog risico op vallen. </a:t>
            </a:r>
            <a:br>
              <a:rPr lang="nl-NL" dirty="0">
                <a:solidFill>
                  <a:schemeClr val="tx1"/>
                </a:solidFill>
              </a:rPr>
            </a:br>
            <a:r>
              <a:rPr lang="nl-NL" dirty="0">
                <a:solidFill>
                  <a:schemeClr val="tx1"/>
                </a:solidFill>
              </a:rPr>
              <a:t>Door ouderdom neemt het risico op vallen toe, in de gehandicaptenzorg gaat om vallen tijdens epileptische insulten. Onderzoek laat zien dat fixeren grotere risico’s heeft en niet veiliger is. </a:t>
            </a:r>
          </a:p>
          <a:p>
            <a:pPr marL="171450" indent="-171450" fontAlgn="base">
              <a:buFont typeface="Arial" panose="020B0604020202020204" pitchFamily="34" charset="0"/>
              <a:buChar char="•"/>
            </a:pPr>
            <a:r>
              <a:rPr lang="nl-NL" dirty="0">
                <a:solidFill>
                  <a:schemeClr val="tx1"/>
                </a:solidFill>
              </a:rPr>
              <a:t>Onrust bv: weglopen, dwalen en bewegingsdrang.</a:t>
            </a:r>
          </a:p>
          <a:p>
            <a:pPr marL="171450" indent="-171450" fontAlgn="base">
              <a:buFont typeface="Arial" panose="020B0604020202020204" pitchFamily="34" charset="0"/>
              <a:buChar char="•"/>
            </a:pPr>
            <a:r>
              <a:rPr lang="nl-NL" dirty="0">
                <a:solidFill>
                  <a:schemeClr val="tx1"/>
                </a:solidFill>
              </a:rPr>
              <a:t>Agressie bv: agressie naar zichzelf (</a:t>
            </a:r>
            <a:r>
              <a:rPr lang="nl-NL" dirty="0" err="1">
                <a:solidFill>
                  <a:schemeClr val="tx1"/>
                </a:solidFill>
              </a:rPr>
              <a:t>automutileren</a:t>
            </a:r>
            <a:r>
              <a:rPr lang="nl-NL" dirty="0">
                <a:solidFill>
                  <a:schemeClr val="tx1"/>
                </a:solidFill>
              </a:rPr>
              <a:t>), naar anderen (andere cliënten of medewerkers) en/of de omgeving (materialen, dingen kapot maken ).</a:t>
            </a:r>
          </a:p>
          <a:p>
            <a:pPr marL="171450" indent="-171450" fontAlgn="base">
              <a:buFont typeface="Arial" panose="020B0604020202020204" pitchFamily="34" charset="0"/>
              <a:buChar char="•"/>
            </a:pPr>
            <a:r>
              <a:rPr lang="nl-NL" dirty="0">
                <a:solidFill>
                  <a:schemeClr val="tx1"/>
                </a:solidFill>
              </a:rPr>
              <a:t>Ander probleemgedrag bv: roepen, overeten, dwangmatig gedrag zoals tikken en bonken, smeren met ontlasting of een verstoord dag- en nachtritme.</a:t>
            </a:r>
          </a:p>
          <a:p>
            <a:endParaRPr lang="nl-NL" dirty="0"/>
          </a:p>
        </p:txBody>
      </p:sp>
    </p:spTree>
    <p:extLst>
      <p:ext uri="{BB962C8B-B14F-4D97-AF65-F5344CB8AC3E}">
        <p14:creationId xmlns:p14="http://schemas.microsoft.com/office/powerpoint/2010/main" val="3169107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035194" y="974926"/>
            <a:ext cx="8881964" cy="766132"/>
          </a:xfrm>
        </p:spPr>
        <p:txBody>
          <a:bodyPr>
            <a:noAutofit/>
          </a:bodyPr>
          <a:lstStyle/>
          <a:p>
            <a:r>
              <a:rPr lang="nl-NL" sz="3600" dirty="0"/>
              <a:t>Negatieve gevolgen van vrijheidsbeperkingen (1)</a:t>
            </a:r>
          </a:p>
        </p:txBody>
      </p:sp>
      <p:sp>
        <p:nvSpPr>
          <p:cNvPr id="3" name="Tijdelijke aanduiding voor inhoud 2"/>
          <p:cNvSpPr>
            <a:spLocks noGrp="1"/>
          </p:cNvSpPr>
          <p:nvPr>
            <p:ph idx="1"/>
          </p:nvPr>
        </p:nvSpPr>
        <p:spPr>
          <a:xfrm>
            <a:off x="1459671" y="2575775"/>
            <a:ext cx="8141529" cy="3780576"/>
          </a:xfrm>
        </p:spPr>
        <p:txBody>
          <a:bodyPr>
            <a:normAutofit/>
          </a:bodyPr>
          <a:lstStyle/>
          <a:p>
            <a:r>
              <a:rPr lang="en-US" sz="2800" dirty="0"/>
              <a:t>Meer </a:t>
            </a:r>
            <a:r>
              <a:rPr lang="en-US" sz="2800" dirty="0" err="1"/>
              <a:t>onrust</a:t>
            </a:r>
            <a:r>
              <a:rPr lang="en-US" sz="2800" dirty="0"/>
              <a:t> (</a:t>
            </a:r>
            <a:r>
              <a:rPr lang="en-US" sz="2800" dirty="0" err="1"/>
              <a:t>verzet</a:t>
            </a:r>
            <a:r>
              <a:rPr lang="en-US" sz="2800" dirty="0"/>
              <a:t>).</a:t>
            </a:r>
          </a:p>
          <a:p>
            <a:pPr>
              <a:buFont typeface="Arial" panose="020B0604020202020204" pitchFamily="34" charset="0"/>
              <a:buChar char="•"/>
            </a:pPr>
            <a:r>
              <a:rPr lang="en-US" sz="2800" dirty="0"/>
              <a:t>Meer </a:t>
            </a:r>
            <a:r>
              <a:rPr lang="en-US" sz="2800" dirty="0" err="1"/>
              <a:t>incontinentie</a:t>
            </a:r>
            <a:r>
              <a:rPr lang="en-US" sz="2800" dirty="0"/>
              <a:t>.</a:t>
            </a:r>
            <a:endParaRPr lang="nl-NL" sz="2800" dirty="0"/>
          </a:p>
          <a:p>
            <a:pPr>
              <a:buFont typeface="Arial" panose="020B0604020202020204" pitchFamily="34" charset="0"/>
              <a:buChar char="•"/>
            </a:pPr>
            <a:r>
              <a:rPr lang="en-US" sz="2800" dirty="0"/>
              <a:t>Meer </a:t>
            </a:r>
            <a:r>
              <a:rPr lang="en-US" sz="2800" dirty="0" err="1"/>
              <a:t>kans</a:t>
            </a:r>
            <a:r>
              <a:rPr lang="en-US" sz="2800" dirty="0"/>
              <a:t> op decubitus.</a:t>
            </a:r>
          </a:p>
          <a:p>
            <a:pPr>
              <a:buFont typeface="Arial" panose="020B0604020202020204" pitchFamily="34" charset="0"/>
              <a:buChar char="•"/>
            </a:pPr>
            <a:r>
              <a:rPr lang="en-US" sz="2800" dirty="0" err="1"/>
              <a:t>Verlies</a:t>
            </a:r>
            <a:r>
              <a:rPr lang="en-US" sz="2800" dirty="0"/>
              <a:t> van </a:t>
            </a:r>
            <a:r>
              <a:rPr lang="en-US" sz="2800" dirty="0" err="1"/>
              <a:t>spiermassa</a:t>
            </a:r>
            <a:r>
              <a:rPr lang="en-US" sz="2800" dirty="0"/>
              <a:t> en </a:t>
            </a:r>
            <a:r>
              <a:rPr lang="en-US" sz="2800" dirty="0" err="1"/>
              <a:t>lenigheid</a:t>
            </a:r>
            <a:r>
              <a:rPr lang="en-US" sz="2800" dirty="0"/>
              <a:t> -&gt; </a:t>
            </a:r>
            <a:r>
              <a:rPr lang="en-US" sz="2800" dirty="0" err="1"/>
              <a:t>valrisico</a:t>
            </a:r>
            <a:r>
              <a:rPr lang="en-US" sz="2800" dirty="0"/>
              <a:t> </a:t>
            </a:r>
            <a:r>
              <a:rPr lang="en-US" sz="2800" dirty="0" err="1"/>
              <a:t>neemt</a:t>
            </a:r>
            <a:r>
              <a:rPr lang="en-US" sz="2800" dirty="0"/>
              <a:t> toe!</a:t>
            </a:r>
            <a:endParaRPr lang="nl-NL" dirty="0"/>
          </a:p>
          <a:p>
            <a:pPr>
              <a:buFont typeface="Arial" panose="020B0604020202020204" pitchFamily="34" charset="0"/>
              <a:buChar char="•"/>
            </a:pPr>
            <a:r>
              <a:rPr lang="nl-NL" sz="2800" dirty="0"/>
              <a:t>Contracturen </a:t>
            </a:r>
            <a:endParaRPr lang="en-US" sz="2800" dirty="0"/>
          </a:p>
        </p:txBody>
      </p:sp>
      <p:sp>
        <p:nvSpPr>
          <p:cNvPr id="4" name="Tijdelijke aanduiding voor dianummer 3"/>
          <p:cNvSpPr>
            <a:spLocks noGrp="1"/>
          </p:cNvSpPr>
          <p:nvPr>
            <p:ph type="sldNum" sz="quarter" idx="12"/>
          </p:nvPr>
        </p:nvSpPr>
        <p:spPr>
          <a:xfrm>
            <a:off x="8534400" y="6356351"/>
            <a:ext cx="2133600" cy="365125"/>
          </a:xfrm>
          <a:prstGeom prst="rect">
            <a:avLst/>
          </a:prstGeom>
        </p:spPr>
        <p:txBody>
          <a:bodyPr/>
          <a:lstStyle/>
          <a:p>
            <a:fld id="{BC19CC3A-056A-4996-A2E2-BC1A913B1F74}" type="slidenum">
              <a:rPr lang="nl-NL" smtClean="0"/>
              <a:t>6</a:t>
            </a:fld>
            <a:endParaRPr lang="nl-NL"/>
          </a:p>
        </p:txBody>
      </p:sp>
      <p:pic>
        <p:nvPicPr>
          <p:cNvPr id="5" name="Picture 2"/>
          <p:cNvPicPr>
            <a:picLocks noChangeAspect="1" noChangeArrowheads="1"/>
          </p:cNvPicPr>
          <p:nvPr/>
        </p:nvPicPr>
        <p:blipFill>
          <a:blip r:embed="rId3"/>
          <a:srcRect/>
          <a:stretch>
            <a:fillRect/>
          </a:stretch>
        </p:blipFill>
        <p:spPr bwMode="auto">
          <a:xfrm>
            <a:off x="7107158" y="2834934"/>
            <a:ext cx="3810000" cy="1085850"/>
          </a:xfrm>
          <a:prstGeom prst="rect">
            <a:avLst/>
          </a:prstGeom>
          <a:noFill/>
          <a:ln w="9525">
            <a:noFill/>
            <a:miter lim="800000"/>
            <a:headEnd/>
            <a:tailEnd/>
          </a:ln>
        </p:spPr>
      </p:pic>
    </p:spTree>
    <p:extLst>
      <p:ext uri="{BB962C8B-B14F-4D97-AF65-F5344CB8AC3E}">
        <p14:creationId xmlns:p14="http://schemas.microsoft.com/office/powerpoint/2010/main" val="89804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5981" y="1022635"/>
            <a:ext cx="8834869" cy="838140"/>
          </a:xfrm>
        </p:spPr>
        <p:txBody>
          <a:bodyPr>
            <a:noAutofit/>
          </a:bodyPr>
          <a:lstStyle/>
          <a:p>
            <a:r>
              <a:rPr lang="nl-NL" sz="3600" dirty="0"/>
              <a:t>Negatieve gevolgen van vrijheidsbeperkingen (2)</a:t>
            </a:r>
          </a:p>
        </p:txBody>
      </p:sp>
      <p:sp>
        <p:nvSpPr>
          <p:cNvPr id="3" name="Tijdelijke aanduiding voor inhoud 2"/>
          <p:cNvSpPr>
            <a:spLocks noGrp="1"/>
          </p:cNvSpPr>
          <p:nvPr>
            <p:ph idx="1"/>
          </p:nvPr>
        </p:nvSpPr>
        <p:spPr>
          <a:xfrm>
            <a:off x="1313645" y="1517103"/>
            <a:ext cx="6795067" cy="4061597"/>
          </a:xfrm>
        </p:spPr>
        <p:txBody>
          <a:bodyPr>
            <a:normAutofit/>
          </a:bodyPr>
          <a:lstStyle/>
          <a:p>
            <a:endParaRPr lang="en-US" sz="2800" dirty="0"/>
          </a:p>
          <a:p>
            <a:pPr marL="0" indent="0">
              <a:buNone/>
            </a:pPr>
            <a:endParaRPr lang="en-US" sz="2800" dirty="0"/>
          </a:p>
          <a:p>
            <a:pPr>
              <a:buFont typeface="Arial" panose="020B0604020202020204" pitchFamily="34" charset="0"/>
              <a:buChar char="•"/>
            </a:pPr>
            <a:r>
              <a:rPr lang="en-US" sz="2800" dirty="0"/>
              <a:t>    Meer </a:t>
            </a:r>
            <a:r>
              <a:rPr lang="en-US" sz="2800" dirty="0" err="1"/>
              <a:t>psychofarmaca</a:t>
            </a:r>
            <a:r>
              <a:rPr lang="en-US" sz="2800" dirty="0"/>
              <a:t> </a:t>
            </a:r>
          </a:p>
          <a:p>
            <a:pPr>
              <a:buFont typeface="Arial" panose="020B0604020202020204" pitchFamily="34" charset="0"/>
              <a:buChar char="•"/>
            </a:pPr>
            <a:r>
              <a:rPr lang="en-US" sz="2800" dirty="0"/>
              <a:t>    </a:t>
            </a:r>
            <a:r>
              <a:rPr lang="en-US" sz="2800" dirty="0" err="1"/>
              <a:t>Letsel</a:t>
            </a:r>
            <a:r>
              <a:rPr lang="en-US" sz="2800" dirty="0"/>
              <a:t>. </a:t>
            </a:r>
          </a:p>
          <a:p>
            <a:pPr>
              <a:buFont typeface="Arial" panose="020B0604020202020204" pitchFamily="34" charset="0"/>
              <a:buChar char="•"/>
            </a:pPr>
            <a:r>
              <a:rPr lang="en-US" sz="2800" dirty="0"/>
              <a:t>    </a:t>
            </a:r>
            <a:r>
              <a:rPr lang="en-US" sz="2800" dirty="0" err="1"/>
              <a:t>Psychische</a:t>
            </a:r>
            <a:r>
              <a:rPr lang="en-US" sz="2800" dirty="0"/>
              <a:t> </a:t>
            </a:r>
            <a:r>
              <a:rPr lang="en-US" sz="2800" dirty="0" err="1"/>
              <a:t>klachten</a:t>
            </a:r>
            <a:r>
              <a:rPr lang="en-US" sz="2800" dirty="0"/>
              <a:t> </a:t>
            </a:r>
          </a:p>
          <a:p>
            <a:pPr>
              <a:buFont typeface="Arial" panose="020B0604020202020204" pitchFamily="34" charset="0"/>
              <a:buChar char="•"/>
            </a:pPr>
            <a:r>
              <a:rPr lang="en-US" sz="2800" dirty="0"/>
              <a:t>    </a:t>
            </a:r>
            <a:r>
              <a:rPr lang="en-US" sz="2800" dirty="0" err="1"/>
              <a:t>Lichamelijke</a:t>
            </a:r>
            <a:r>
              <a:rPr lang="en-US" sz="2800" dirty="0"/>
              <a:t> </a:t>
            </a:r>
            <a:r>
              <a:rPr lang="en-US" sz="2800" dirty="0" err="1"/>
              <a:t>passiviteit</a:t>
            </a:r>
            <a:endParaRPr lang="nl-NL" dirty="0"/>
          </a:p>
        </p:txBody>
      </p:sp>
      <p:sp>
        <p:nvSpPr>
          <p:cNvPr id="5" name="Tijdelijke aanduiding voor dianummer 4"/>
          <p:cNvSpPr>
            <a:spLocks noGrp="1"/>
          </p:cNvSpPr>
          <p:nvPr>
            <p:ph type="sldNum" sz="quarter" idx="12"/>
          </p:nvPr>
        </p:nvSpPr>
        <p:spPr>
          <a:xfrm>
            <a:off x="8534400" y="6356351"/>
            <a:ext cx="2133600" cy="365125"/>
          </a:xfrm>
          <a:prstGeom prst="rect">
            <a:avLst/>
          </a:prstGeom>
        </p:spPr>
        <p:txBody>
          <a:bodyPr/>
          <a:lstStyle/>
          <a:p>
            <a:fld id="{BC19CC3A-056A-4996-A2E2-BC1A913B1F74}" type="slidenum">
              <a:rPr lang="nl-NL" smtClean="0"/>
              <a:t>7</a:t>
            </a:fld>
            <a:endParaRPr lang="nl-NL"/>
          </a:p>
        </p:txBody>
      </p:sp>
      <p:pic>
        <p:nvPicPr>
          <p:cNvPr id="4" name="Afbeelding 7" descr="bijwerking.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98062" y="1890877"/>
            <a:ext cx="2660650" cy="371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9091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Jouw rol? </a:t>
            </a:r>
          </a:p>
        </p:txBody>
      </p:sp>
      <p:sp>
        <p:nvSpPr>
          <p:cNvPr id="3" name="Tijdelijke aanduiding voor inhoud 2"/>
          <p:cNvSpPr>
            <a:spLocks noGrp="1"/>
          </p:cNvSpPr>
          <p:nvPr>
            <p:ph idx="1"/>
          </p:nvPr>
        </p:nvSpPr>
        <p:spPr/>
        <p:txBody>
          <a:bodyPr/>
          <a:lstStyle/>
          <a:p>
            <a:r>
              <a:rPr lang="nl-NL" dirty="0"/>
              <a:t>Wees kritisch (stel jezelf en collega’s vragen) </a:t>
            </a:r>
          </a:p>
          <a:p>
            <a:r>
              <a:rPr lang="nl-NL" dirty="0"/>
              <a:t>Wees creatief (denk out of the box) </a:t>
            </a:r>
          </a:p>
          <a:p>
            <a:r>
              <a:rPr lang="nl-NL" dirty="0"/>
              <a:t>Observeer en signaleer</a:t>
            </a:r>
          </a:p>
          <a:p>
            <a:r>
              <a:rPr lang="nl-NL" dirty="0"/>
              <a:t>Ga het gesprek aan met de zorgvrager</a:t>
            </a:r>
          </a:p>
          <a:p>
            <a:endParaRPr lang="nl-NL" dirty="0"/>
          </a:p>
        </p:txBody>
      </p:sp>
    </p:spTree>
    <p:extLst>
      <p:ext uri="{BB962C8B-B14F-4D97-AF65-F5344CB8AC3E}">
        <p14:creationId xmlns:p14="http://schemas.microsoft.com/office/powerpoint/2010/main" val="15032949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al">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Integra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125000"/>
              </a:schemeClr>
              <a:schemeClr val="phClr">
                <a:tint val="92000"/>
                <a:shade val="70000"/>
                <a:satMod val="110000"/>
              </a:schemeClr>
            </a:duotone>
          </a:blip>
          <a:tile tx="0" ty="0" sx="22000" sy="2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E736489A-00C3-4E0A-AAA8-D4D3127BA5B3}"/>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19260</TotalTime>
  <Words>1097</Words>
  <Application>Microsoft Office PowerPoint</Application>
  <PresentationFormat>Breedbeeld</PresentationFormat>
  <Paragraphs>93</Paragraphs>
  <Slides>8</Slides>
  <Notes>6</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8</vt:i4>
      </vt:variant>
    </vt:vector>
  </HeadingPairs>
  <TitlesOfParts>
    <vt:vector size="14" baseType="lpstr">
      <vt:lpstr>Arial</vt:lpstr>
      <vt:lpstr>Calibri</vt:lpstr>
      <vt:lpstr>Tw Cen MT</vt:lpstr>
      <vt:lpstr>Tw Cen MT Condensed</vt:lpstr>
      <vt:lpstr>Wingdings 3</vt:lpstr>
      <vt:lpstr>Integraal</vt:lpstr>
      <vt:lpstr>Zorg voor vrijheid </vt:lpstr>
      <vt:lpstr>Waarom bespreken we vrijheidsbeperking?</vt:lpstr>
      <vt:lpstr>Wat is vrijheidsbeperking </vt:lpstr>
      <vt:lpstr>Vormen van vrijheidsbeperking zijn: </vt:lpstr>
      <vt:lpstr>Redenen om zorgvragers te beperken in hun vrijheid (hoeft niet gegrond te zijn)  </vt:lpstr>
      <vt:lpstr>Negatieve gevolgen van vrijheidsbeperkingen (1)</vt:lpstr>
      <vt:lpstr>Negatieve gevolgen van vrijheidsbeperkingen (2)</vt:lpstr>
      <vt:lpstr>Jouw rol? </vt:lpstr>
    </vt:vector>
  </TitlesOfParts>
  <Company>Vancis B.V.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Siegrid Williams - Varwijk</dc:creator>
  <cp:lastModifiedBy>Charlotte Verhagen</cp:lastModifiedBy>
  <cp:revision>54</cp:revision>
  <cp:lastPrinted>2016-04-20T06:28:43Z</cp:lastPrinted>
  <dcterms:created xsi:type="dcterms:W3CDTF">2015-12-01T12:32:18Z</dcterms:created>
  <dcterms:modified xsi:type="dcterms:W3CDTF">2022-02-06T20:44:11Z</dcterms:modified>
</cp:coreProperties>
</file>