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71" r:id="rId3"/>
    <p:sldId id="272" r:id="rId4"/>
    <p:sldId id="274" r:id="rId5"/>
    <p:sldId id="273" r:id="rId6"/>
    <p:sldId id="27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egrid Williams - Varwijk" initials="SW-V" lastIdx="1" clrIdx="0">
    <p:extLst>
      <p:ext uri="{19B8F6BF-5375-455C-9EA6-DF929625EA0E}">
        <p15:presenceInfo xmlns:p15="http://schemas.microsoft.com/office/powerpoint/2012/main" userId="Siegrid Williams - Varwij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8" autoAdjust="0"/>
    <p:restoredTop sz="73705" autoAdjust="0"/>
  </p:normalViewPr>
  <p:slideViewPr>
    <p:cSldViewPr snapToGrid="0">
      <p:cViewPr varScale="1">
        <p:scale>
          <a:sx n="86" d="100"/>
          <a:sy n="86" d="100"/>
        </p:scale>
        <p:origin x="14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F7D7D-4395-4D39-A2F5-919FA74822AB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14323-BD56-4A12-A190-FA38743891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385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Hydrofiele gazen -&gt; nemen goed vocht op. Laat deze zien aan de klas. </a:t>
            </a:r>
          </a:p>
          <a:p>
            <a:endParaRPr lang="nl-NL" dirty="0"/>
          </a:p>
          <a:p>
            <a:r>
              <a:rPr lang="nl-NL" dirty="0"/>
              <a:t>Zalfgaas -&gt; dit gaas bevat ontsmettende</a:t>
            </a:r>
            <a:r>
              <a:rPr lang="nl-NL" baseline="0" dirty="0"/>
              <a:t> zalf. Voordeel is dat het niet vastplakt aan de wond. Het neemt echter geen vocht op. </a:t>
            </a:r>
            <a:endParaRPr lang="nl-NL" dirty="0"/>
          </a:p>
          <a:p>
            <a:r>
              <a:rPr lang="nl-NL" dirty="0" err="1"/>
              <a:t>Metallinegaas</a:t>
            </a:r>
            <a:r>
              <a:rPr lang="nl-NL" dirty="0"/>
              <a:t>-&gt; Is steriel, </a:t>
            </a:r>
            <a:r>
              <a:rPr lang="nl-NL" dirty="0" err="1"/>
              <a:t>vochtopnemend</a:t>
            </a:r>
            <a:r>
              <a:rPr lang="nl-NL" dirty="0"/>
              <a:t> met een </a:t>
            </a:r>
            <a:r>
              <a:rPr lang="nl-NL" dirty="0" err="1"/>
              <a:t>alluminium</a:t>
            </a:r>
            <a:r>
              <a:rPr lang="nl-NL" baseline="0" dirty="0"/>
              <a:t> laagje.  Wordt vooral gebruikt bij brandwonden en schaafwonden omdat aluminium niet aan de wond plakt. </a:t>
            </a:r>
          </a:p>
          <a:p>
            <a:endParaRPr lang="nl-NL" dirty="0"/>
          </a:p>
          <a:p>
            <a:r>
              <a:rPr lang="nl-NL" dirty="0"/>
              <a:t>Siliconen wondverband -&gt; niet klevend steriel verband. Neemt bloed en wondvocht op.</a:t>
            </a:r>
            <a:r>
              <a:rPr lang="nl-NL" baseline="0" dirty="0"/>
              <a:t> Wordt meestal afgedekt met een absorberend verband </a:t>
            </a:r>
          </a:p>
          <a:p>
            <a:endParaRPr lang="nl-NL" baseline="0" dirty="0"/>
          </a:p>
          <a:p>
            <a:r>
              <a:rPr lang="nl-NL" baseline="0" dirty="0"/>
              <a:t>Doel: </a:t>
            </a:r>
            <a:r>
              <a:rPr lang="nl-NL" baseline="0" dirty="0" err="1"/>
              <a:t>vochtopnemend</a:t>
            </a:r>
            <a:r>
              <a:rPr lang="nl-NL" baseline="0" dirty="0"/>
              <a:t>, voorkomt binnendringen van bacteriën en indien er ontsmettende zalf inzit, ontsmet het de wond. 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4323-BD56-4A12-A190-FA387438916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4192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Witte watten -&gt; nemen goed vocht op. Worden</a:t>
            </a:r>
            <a:r>
              <a:rPr lang="nl-NL" baseline="0" dirty="0"/>
              <a:t> b.v. gebruik bij flink bloedende wonden. Leg de watten nooit direct op de wond. Leg er een gaasje onder, anders plakken de watten vast aan de wond. </a:t>
            </a:r>
          </a:p>
          <a:p>
            <a:endParaRPr lang="nl-NL" baseline="0" dirty="0"/>
          </a:p>
          <a:p>
            <a:r>
              <a:rPr lang="nl-NL" baseline="0" dirty="0"/>
              <a:t>Vette watten -&gt; nemen geen vocht op, maar zijn veerkrachtig. Ze worden gebruikt om een drukverband aan te leggen bij b.v. een verstuikte enkel. </a:t>
            </a:r>
          </a:p>
          <a:p>
            <a:endParaRPr lang="nl-NL" baseline="0" dirty="0"/>
          </a:p>
          <a:p>
            <a:r>
              <a:rPr lang="nl-NL" baseline="0" dirty="0"/>
              <a:t>Synthetische watten -&gt; kunnen gebruikt worden i.p.v. vette watten met als voordeel dat ze niet pluizen. </a:t>
            </a:r>
          </a:p>
          <a:p>
            <a:endParaRPr lang="nl-NL" baseline="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4323-BD56-4A12-A190-FA387438916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976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4323-BD56-4A12-A190-FA387438916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188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Snelverband -&gt; bestaat uit</a:t>
            </a:r>
            <a:r>
              <a:rPr lang="nl-NL" baseline="0" dirty="0"/>
              <a:t> een gaas met daaronder absorberende stof. Het verband is ideaal om snel een wond af te dekken. Je hoeft het verband niet aan te raken waardoor je schoner kan werken. </a:t>
            </a:r>
          </a:p>
          <a:p>
            <a:endParaRPr lang="nl-NL" baseline="0" dirty="0"/>
          </a:p>
          <a:p>
            <a:r>
              <a:rPr lang="nl-NL" baseline="0" dirty="0"/>
              <a:t>Wonddrukverband -&gt;  gebruik je bij ernstige uitwendige bloedingen om het bloedverlies te stoppen. Bestaat uit steriele gazen, synthetische watten en een elastische zwachtel. </a:t>
            </a:r>
          </a:p>
          <a:p>
            <a:endParaRPr lang="nl-NL" baseline="0" dirty="0"/>
          </a:p>
          <a:p>
            <a:r>
              <a:rPr lang="nl-NL" baseline="0" dirty="0"/>
              <a:t>Drukverband-&gt;  wordt aangelegd bij onderhuidse of inwendige bloedingen zoals kneuzingen of verstuikingen. Het beperkt de welling en geeft rust en steun. Vette watten en een elastische zwachtel. </a:t>
            </a:r>
          </a:p>
          <a:p>
            <a:endParaRPr lang="nl-NL" baseline="0" dirty="0"/>
          </a:p>
          <a:p>
            <a:r>
              <a:rPr lang="nl-NL" baseline="0" dirty="0"/>
              <a:t>Rust en </a:t>
            </a:r>
            <a:r>
              <a:rPr lang="nl-NL" baseline="0" dirty="0" err="1"/>
              <a:t>steungevendverband</a:t>
            </a:r>
            <a:r>
              <a:rPr lang="nl-NL" baseline="0" dirty="0"/>
              <a:t>-&gt;  geeft rust en steun aan een lichaamsdeel zoals bv een mitella of een brede das. </a:t>
            </a:r>
          </a:p>
          <a:p>
            <a:endParaRPr lang="nl-NL" baseline="0" dirty="0"/>
          </a:p>
          <a:p>
            <a:r>
              <a:rPr lang="nl-NL" baseline="0" dirty="0" err="1"/>
              <a:t>Onbeweegelijk</a:t>
            </a:r>
            <a:r>
              <a:rPr lang="nl-NL" baseline="0" dirty="0"/>
              <a:t> makend verband -&gt; bijvoorbeeld een spalk bij een botbreuk </a:t>
            </a:r>
          </a:p>
          <a:p>
            <a:endParaRPr lang="nl-NL" baseline="0" dirty="0"/>
          </a:p>
          <a:p>
            <a:r>
              <a:rPr lang="nl-NL" baseline="0" dirty="0"/>
              <a:t>Laat zoveel mogelijk verbanden zien en voelen. </a:t>
            </a:r>
          </a:p>
          <a:p>
            <a:endParaRPr lang="nl-NL" baseline="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4323-BD56-4A12-A190-FA387438916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045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14323-BD56-4A12-A190-FA387438916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7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80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25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92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498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89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394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32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34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172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017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81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1E7AF6A-7B91-419D-94C5-32234950D544}" type="datetimeFigureOut">
              <a:rPr lang="nl-NL" smtClean="0"/>
              <a:t>6-2-2022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857D7C4-450D-442F-856C-3DDC1C03BBE1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1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935705" y="5234034"/>
            <a:ext cx="4724400" cy="915245"/>
          </a:xfrm>
        </p:spPr>
        <p:txBody>
          <a:bodyPr/>
          <a:lstStyle/>
          <a:p>
            <a:r>
              <a:rPr lang="nl-NL" dirty="0"/>
              <a:t>Verbandmaterialen 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199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Gazen en kompressen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Hydrofiele gazen </a:t>
            </a:r>
          </a:p>
          <a:p>
            <a:pPr marL="0" indent="0">
              <a:buNone/>
            </a:pPr>
            <a:r>
              <a:rPr lang="nl-NL" dirty="0"/>
              <a:t>Zalfgaas</a:t>
            </a:r>
          </a:p>
          <a:p>
            <a:pPr marL="0" indent="0">
              <a:buNone/>
            </a:pPr>
            <a:r>
              <a:rPr lang="nl-NL" dirty="0" err="1"/>
              <a:t>Metallinegaas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Siliconen wondverband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945" y="4254174"/>
            <a:ext cx="2216595" cy="220009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9107" y="4245954"/>
            <a:ext cx="3303172" cy="220211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0749" y="4249314"/>
            <a:ext cx="2652299" cy="219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58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Watten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Witte watten </a:t>
            </a:r>
          </a:p>
          <a:p>
            <a:r>
              <a:rPr lang="nl-NL" dirty="0"/>
              <a:t>Vette watten </a:t>
            </a:r>
          </a:p>
          <a:p>
            <a:r>
              <a:rPr lang="nl-NL" dirty="0"/>
              <a:t>Synthetische watten</a:t>
            </a:r>
          </a:p>
          <a:p>
            <a:endParaRPr lang="nl-NL" dirty="0"/>
          </a:p>
          <a:p>
            <a:r>
              <a:rPr lang="nl-NL" dirty="0"/>
              <a:t>Doel: vocht opnemen of druk verdelen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530" y="2499983"/>
            <a:ext cx="4374851" cy="342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89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Zwachtels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Hydrofiele zwachtels -&gt; om wondverband te fixeren</a:t>
            </a:r>
          </a:p>
          <a:p>
            <a:r>
              <a:rPr lang="nl-NL" dirty="0"/>
              <a:t>Elastische zwachtel -&gt; om druk uit te oefenen. </a:t>
            </a:r>
          </a:p>
        </p:txBody>
      </p:sp>
    </p:spTree>
    <p:extLst>
      <p:ext uri="{BB962C8B-B14F-4D97-AF65-F5344CB8AC3E}">
        <p14:creationId xmlns:p14="http://schemas.microsoft.com/office/powerpoint/2010/main" val="358331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Verbanden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Snelverband/ </a:t>
            </a:r>
            <a:r>
              <a:rPr lang="nl-NL" dirty="0" err="1"/>
              <a:t>dekverband</a:t>
            </a:r>
            <a:endParaRPr lang="nl-NL" dirty="0"/>
          </a:p>
          <a:p>
            <a:r>
              <a:rPr lang="nl-NL" dirty="0"/>
              <a:t>Wonddrukverband </a:t>
            </a:r>
          </a:p>
          <a:p>
            <a:r>
              <a:rPr lang="nl-NL" dirty="0"/>
              <a:t>Drukverband</a:t>
            </a:r>
          </a:p>
          <a:p>
            <a:r>
              <a:rPr lang="nl-NL" dirty="0"/>
              <a:t>Verband om rust en steun te geven</a:t>
            </a:r>
          </a:p>
          <a:p>
            <a:r>
              <a:rPr lang="nl-NL" dirty="0"/>
              <a:t>Onbeweeglijk makend verband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947" y="4526957"/>
            <a:ext cx="3554276" cy="217036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5023" y="4526958"/>
            <a:ext cx="2179638" cy="217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5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Uitgangspunten bij het verbinden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Laat het slachtoffer zitten of liggen</a:t>
            </a:r>
          </a:p>
          <a:p>
            <a:r>
              <a:rPr lang="nl-NL" dirty="0"/>
              <a:t>Werk zo hygiënisch mogelijk </a:t>
            </a:r>
          </a:p>
          <a:p>
            <a:r>
              <a:rPr lang="nl-NL" dirty="0"/>
              <a:t>Zorg voor zelfbescherming en trek handschoenen aan</a:t>
            </a:r>
          </a:p>
          <a:p>
            <a:r>
              <a:rPr lang="nl-NL" dirty="0"/>
              <a:t>Observeer het slachtoffer, neem een goede positie in tijdens het verbinden </a:t>
            </a:r>
          </a:p>
          <a:p>
            <a:r>
              <a:rPr lang="nl-NL" dirty="0"/>
              <a:t>Houd het lichaamsdeel tijdens het verbinden in de juiste stand</a:t>
            </a:r>
          </a:p>
          <a:p>
            <a:r>
              <a:rPr lang="nl-NL" dirty="0"/>
              <a:t>Kies het juiste verbandmiddel</a:t>
            </a:r>
          </a:p>
          <a:p>
            <a:r>
              <a:rPr lang="nl-NL" dirty="0"/>
              <a:t>Kijk in de rol tijdens het zwachtelen </a:t>
            </a:r>
          </a:p>
          <a:p>
            <a:r>
              <a:rPr lang="nl-NL" dirty="0"/>
              <a:t>Verbind het lichaamsdeel altijd richting het hart </a:t>
            </a:r>
          </a:p>
        </p:txBody>
      </p:sp>
    </p:spTree>
    <p:extLst>
      <p:ext uri="{BB962C8B-B14F-4D97-AF65-F5344CB8AC3E}">
        <p14:creationId xmlns:p14="http://schemas.microsoft.com/office/powerpoint/2010/main" val="664862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3073</TotalTime>
  <Words>457</Words>
  <Application>Microsoft Office PowerPoint</Application>
  <PresentationFormat>Breedbeeld</PresentationFormat>
  <Paragraphs>59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Tw Cen MT Condensed</vt:lpstr>
      <vt:lpstr>Wingdings 3</vt:lpstr>
      <vt:lpstr>Integraal</vt:lpstr>
      <vt:lpstr>Verbandmaterialen  </vt:lpstr>
      <vt:lpstr>Gazen en kompressen </vt:lpstr>
      <vt:lpstr>Watten </vt:lpstr>
      <vt:lpstr>Zwachtels </vt:lpstr>
      <vt:lpstr>Verbanden </vt:lpstr>
      <vt:lpstr>Uitgangspunten bij het verbinden </vt:lpstr>
    </vt:vector>
  </TitlesOfParts>
  <Company>Vancis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Verbandtechnieken</dc:title>
  <dc:creator>Siegrid Williams - Varwijk</dc:creator>
  <cp:lastModifiedBy>Charlotte Verhagen</cp:lastModifiedBy>
  <cp:revision>25</cp:revision>
  <dcterms:created xsi:type="dcterms:W3CDTF">2015-11-25T18:29:22Z</dcterms:created>
  <dcterms:modified xsi:type="dcterms:W3CDTF">2022-02-06T15:35:54Z</dcterms:modified>
</cp:coreProperties>
</file>