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4" r:id="rId5"/>
    <p:sldId id="266" r:id="rId6"/>
    <p:sldId id="267" r:id="rId7"/>
    <p:sldId id="268" r:id="rId8"/>
    <p:sldId id="26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582"/>
    <a:srgbClr val="F71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Harm" userId="d17381e6-1b55-4d4f-90ea-cd6d98f1a312" providerId="ADAL" clId="{F18699B5-4DD0-4768-89F2-5D4109A63A94}"/>
    <pc:docChg chg="modSld">
      <pc:chgData name="Selten, Harm" userId="d17381e6-1b55-4d4f-90ea-cd6d98f1a312" providerId="ADAL" clId="{F18699B5-4DD0-4768-89F2-5D4109A63A94}" dt="2022-02-01T11:08:55.777" v="3" actId="1076"/>
      <pc:docMkLst>
        <pc:docMk/>
      </pc:docMkLst>
      <pc:sldChg chg="addSp modSp mod">
        <pc:chgData name="Selten, Harm" userId="d17381e6-1b55-4d4f-90ea-cd6d98f1a312" providerId="ADAL" clId="{F18699B5-4DD0-4768-89F2-5D4109A63A94}" dt="2022-02-01T11:08:55.777" v="3" actId="1076"/>
        <pc:sldMkLst>
          <pc:docMk/>
          <pc:sldMk cId="4034188818" sldId="266"/>
        </pc:sldMkLst>
        <pc:picChg chg="add mod">
          <ac:chgData name="Selten, Harm" userId="d17381e6-1b55-4d4f-90ea-cd6d98f1a312" providerId="ADAL" clId="{F18699B5-4DD0-4768-89F2-5D4109A63A94}" dt="2022-02-01T11:08:55.777" v="3" actId="1076"/>
          <ac:picMkLst>
            <pc:docMk/>
            <pc:sldMk cId="4034188818" sldId="266"/>
            <ac:picMk id="3" creationId="{9BA420BF-AEE2-477A-83FD-47132F809A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BE96-299E-4332-9E23-9EE958EC068A}" type="datetimeFigureOut">
              <a:rPr lang="nl-NL" smtClean="0"/>
              <a:t>1-2-2022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4B3-5E10-45B2-9AEF-94ADB6CB3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0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5A6ED-1699-4B34-ABC4-BE7C5F3868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3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raaghetdepolitie.nl/algemeen/cybercri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2D3A7DAF-7FEA-754B-AAE7-E8290BB1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943784-3972-D84B-88F8-C783F6F56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484737-EC45-7041-9C0F-B6CE9BE6CD14}"/>
              </a:ext>
            </a:extLst>
          </p:cNvPr>
          <p:cNvSpPr txBox="1"/>
          <p:nvPr/>
        </p:nvSpPr>
        <p:spPr>
          <a:xfrm>
            <a:off x="980501" y="1478753"/>
            <a:ext cx="868129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gaan zo een game spelen met je mobiele telefoon.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 je mobiele telefoon en sluit je headset/oortjes aan.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opstarten van de game kan één tot drie minuten duren, afhankelijk van de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 van de internetverbinding.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het intro-filmpje en ga vervolgens aan de slag.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Tussendoor moet je een foto maken (of maak een foto van het plaatje uit de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presentatie).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de game afgelopen is, laat het eindscherm even openstaan of maak er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screenshot van.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de URL in: https://www.playframed.nl/946246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0669E-23E1-ED4C-96E2-3B4D696DAD3B}"/>
              </a:ext>
            </a:extLst>
          </p:cNvPr>
          <p:cNvSpPr txBox="1"/>
          <p:nvPr/>
        </p:nvSpPr>
        <p:spPr>
          <a:xfrm>
            <a:off x="980501" y="738982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A420BF-AEE2-477A-83FD-47132F80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479" y="3576944"/>
            <a:ext cx="2403176" cy="29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EEN FOTO VAN DE KLUISJES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4" y="1703334"/>
            <a:ext cx="6198918" cy="34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F73B8F-9E4C-A241-8E05-6B0E78967A90}"/>
              </a:ext>
            </a:extLst>
          </p:cNvPr>
          <p:cNvSpPr txBox="1"/>
          <p:nvPr/>
        </p:nvSpPr>
        <p:spPr>
          <a:xfrm>
            <a:off x="842272" y="1240101"/>
            <a:ext cx="86812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voorbeelden van </a:t>
            </a:r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 je?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heb je ervaren tijdens het spelen van de game?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vinden jullie ernstiger? Diefstal van bijv. een fiets of hacken van het schoolsysteem?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kunnen de gevolgen zijn van </a:t>
            </a:r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 jou? Nu en in de toekomst?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kunnen de gevolgen zijn voor bijv. medeleerlingen en de school?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zou je nu doen als een medeleerling als Anne je zoiets zou vragen?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 VOOR DE NABESPREKING </a:t>
            </a:r>
          </a:p>
        </p:txBody>
      </p:sp>
    </p:spTree>
    <p:extLst>
      <p:ext uri="{BB962C8B-B14F-4D97-AF65-F5344CB8AC3E}">
        <p14:creationId xmlns:p14="http://schemas.microsoft.com/office/powerpoint/2010/main" val="16011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6DD42-EB1D-9D4D-A6BD-7291AB7F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6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277FF-4FEC-804C-B6F4-4BEE743FE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0" y="1137684"/>
            <a:ext cx="6252162" cy="5585846"/>
          </a:xfrm>
          <a:prstGeom prst="rect">
            <a:avLst/>
          </a:prstGeom>
        </p:spPr>
      </p:pic>
      <p:sp>
        <p:nvSpPr>
          <p:cNvPr id="6" name="Titel 1">
            <a:hlinkClick r:id="rId4"/>
            <a:extLst>
              <a:ext uri="{FF2B5EF4-FFF2-40B4-BE49-F238E27FC236}">
                <a16:creationId xmlns:a16="http://schemas.microsoft.com/office/drawing/2014/main" id="{C5635082-408F-EB45-A526-33AC55BAF449}"/>
              </a:ext>
            </a:extLst>
          </p:cNvPr>
          <p:cNvSpPr txBox="1">
            <a:spLocks/>
          </p:cNvSpPr>
          <p:nvPr/>
        </p:nvSpPr>
        <p:spPr>
          <a:xfrm>
            <a:off x="7361852" y="5077375"/>
            <a:ext cx="3900197" cy="476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naar </a:t>
            </a:r>
            <a:r>
              <a:rPr lang="nl-NL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vraaghetdepolitie.nl</a:t>
            </a:r>
            <a:endParaRPr lang="nl-NL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AE0669E-23E1-ED4C-96E2-3B4D696DAD3B}"/>
              </a:ext>
            </a:extLst>
          </p:cNvPr>
          <p:cNvSpPr txBox="1"/>
          <p:nvPr/>
        </p:nvSpPr>
        <p:spPr>
          <a:xfrm>
            <a:off x="980501" y="547590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MEER INFORMATIE?</a:t>
            </a:r>
          </a:p>
        </p:txBody>
      </p:sp>
    </p:spTree>
    <p:extLst>
      <p:ext uri="{BB962C8B-B14F-4D97-AF65-F5344CB8AC3E}">
        <p14:creationId xmlns:p14="http://schemas.microsoft.com/office/powerpoint/2010/main" val="40039711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9E7121BC4E408A13961FB3FDAE4E" ma:contentTypeVersion="16" ma:contentTypeDescription="Een nieuw document maken." ma:contentTypeScope="" ma:versionID="171215b42335442d24eb55a35147f897">
  <xsd:schema xmlns:xsd="http://www.w3.org/2001/XMLSchema" xmlns:xs="http://www.w3.org/2001/XMLSchema" xmlns:p="http://schemas.microsoft.com/office/2006/metadata/properties" xmlns:ns2="1d0f89df-c0f0-4f66-b5bc-fc84e631a80c" targetNamespace="http://schemas.microsoft.com/office/2006/metadata/properties" ma:root="true" ma:fieldsID="33bf0f86d64316cfd0b60ad47ef21723" ns2:_="">
    <xsd:import namespace="1d0f89df-c0f0-4f66-b5bc-fc84e631a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f89df-c0f0-4f66-b5bc-fc84e631a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B5008-6BBF-4C94-AB4C-EDCF72947B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5EBE64-0FBB-4CB9-871E-D120E5954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6C9EA-97F6-4044-9210-9ACE71A05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f89df-c0f0-4f66-b5bc-fc84e631a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211</Words>
  <Application>Microsoft Office PowerPoint</Application>
  <PresentationFormat>Breedbeeld</PresentationFormat>
  <Paragraphs>24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Kessel, Karin van</dc:creator>
  <cp:lastModifiedBy>Selten, Harm</cp:lastModifiedBy>
  <cp:revision>87</cp:revision>
  <dcterms:created xsi:type="dcterms:W3CDTF">2020-01-29T15:45:10Z</dcterms:created>
  <dcterms:modified xsi:type="dcterms:W3CDTF">2022-02-01T11:09:00Z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0x01010065249E7121BC4E408A13961FB3FDAE4E</vt:lpwstr>
  </property>
</Properties>
</file>