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C7A9D-41EF-4E66-B76D-95CD018889CE}" v="17" dt="2020-10-28T09:29:0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A9AC7A9D-41EF-4E66-B76D-95CD018889CE}"/>
    <pc:docChg chg="undo redo custSel delSld modSld">
      <pc:chgData name="George Rinkel" userId="af9a95be-0c45-4de3-8499-f6d6077ad61b" providerId="ADAL" clId="{A9AC7A9D-41EF-4E66-B76D-95CD018889CE}" dt="2020-10-28T09:29:32.508" v="163" actId="1076"/>
      <pc:docMkLst>
        <pc:docMk/>
      </pc:docMkLst>
      <pc:sldChg chg="modSp mod">
        <pc:chgData name="George Rinkel" userId="af9a95be-0c45-4de3-8499-f6d6077ad61b" providerId="ADAL" clId="{A9AC7A9D-41EF-4E66-B76D-95CD018889CE}" dt="2020-10-28T09:09:51.117" v="1" actId="14100"/>
        <pc:sldMkLst>
          <pc:docMk/>
          <pc:sldMk cId="0" sldId="256"/>
        </pc:sldMkLst>
        <pc:picChg chg="mod">
          <ac:chgData name="George Rinkel" userId="af9a95be-0c45-4de3-8499-f6d6077ad61b" providerId="ADAL" clId="{A9AC7A9D-41EF-4E66-B76D-95CD018889CE}" dt="2020-10-28T09:09:51.117" v="1" actId="14100"/>
          <ac:picMkLst>
            <pc:docMk/>
            <pc:sldMk cId="0" sldId="256"/>
            <ac:picMk id="128" creationId="{00000000-0000-0000-0000-000000000000}"/>
          </ac:picMkLst>
        </pc:picChg>
      </pc:sldChg>
      <pc:sldChg chg="modNotesTx">
        <pc:chgData name="George Rinkel" userId="af9a95be-0c45-4de3-8499-f6d6077ad61b" providerId="ADAL" clId="{A9AC7A9D-41EF-4E66-B76D-95CD018889CE}" dt="2020-10-28T09:10:23.064" v="2" actId="6549"/>
        <pc:sldMkLst>
          <pc:docMk/>
          <pc:sldMk cId="0" sldId="257"/>
        </pc:sldMkLst>
      </pc:sldChg>
      <pc:sldChg chg="modSp mod">
        <pc:chgData name="George Rinkel" userId="af9a95be-0c45-4de3-8499-f6d6077ad61b" providerId="ADAL" clId="{A9AC7A9D-41EF-4E66-B76D-95CD018889CE}" dt="2020-10-28T09:10:40.623" v="4" actId="1076"/>
        <pc:sldMkLst>
          <pc:docMk/>
          <pc:sldMk cId="0" sldId="258"/>
        </pc:sldMkLst>
        <pc:picChg chg="mod">
          <ac:chgData name="George Rinkel" userId="af9a95be-0c45-4de3-8499-f6d6077ad61b" providerId="ADAL" clId="{A9AC7A9D-41EF-4E66-B76D-95CD018889CE}" dt="2020-10-28T09:10:35.782" v="3" actId="1076"/>
          <ac:picMkLst>
            <pc:docMk/>
            <pc:sldMk cId="0" sldId="258"/>
            <ac:picMk id="139" creationId="{00000000-0000-0000-0000-000000000000}"/>
          </ac:picMkLst>
        </pc:picChg>
        <pc:picChg chg="mod">
          <ac:chgData name="George Rinkel" userId="af9a95be-0c45-4de3-8499-f6d6077ad61b" providerId="ADAL" clId="{A9AC7A9D-41EF-4E66-B76D-95CD018889CE}" dt="2020-10-28T09:10:40.623" v="4" actId="1076"/>
          <ac:picMkLst>
            <pc:docMk/>
            <pc:sldMk cId="0" sldId="258"/>
            <ac:picMk id="140" creationId="{00000000-0000-0000-0000-000000000000}"/>
          </ac:picMkLst>
        </pc:picChg>
      </pc:sldChg>
      <pc:sldChg chg="addSp delSp modSp del mod">
        <pc:chgData name="George Rinkel" userId="af9a95be-0c45-4de3-8499-f6d6077ad61b" providerId="ADAL" clId="{A9AC7A9D-41EF-4E66-B76D-95CD018889CE}" dt="2020-10-28T09:27:52.962" v="155" actId="47"/>
        <pc:sldMkLst>
          <pc:docMk/>
          <pc:sldMk cId="0" sldId="263"/>
        </pc:sldMkLst>
        <pc:spChg chg="add del">
          <ac:chgData name="George Rinkel" userId="af9a95be-0c45-4de3-8499-f6d6077ad61b" providerId="ADAL" clId="{A9AC7A9D-41EF-4E66-B76D-95CD018889CE}" dt="2020-10-28T09:24:12.892" v="141" actId="22"/>
          <ac:spMkLst>
            <pc:docMk/>
            <pc:sldMk cId="0" sldId="263"/>
            <ac:spMk id="14" creationId="{6403704F-FEFB-45AC-AB66-F86BD914C83F}"/>
          </ac:spMkLst>
        </pc:spChg>
        <pc:spChg chg="mod">
          <ac:chgData name="George Rinkel" userId="af9a95be-0c45-4de3-8499-f6d6077ad61b" providerId="ADAL" clId="{A9AC7A9D-41EF-4E66-B76D-95CD018889CE}" dt="2020-10-28T09:12:24.677" v="16" actId="20577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18:20.370" v="126" actId="2711"/>
          <ac:spMkLst>
            <pc:docMk/>
            <pc:sldMk cId="0" sldId="263"/>
            <ac:spMk id="162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14:20.855" v="120" actId="1076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14:20.855" v="120" actId="1076"/>
          <ac:spMkLst>
            <pc:docMk/>
            <pc:sldMk cId="0" sldId="263"/>
            <ac:spMk id="164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24:56.043" v="143"/>
          <ac:spMkLst>
            <pc:docMk/>
            <pc:sldMk cId="0" sldId="263"/>
            <ac:spMk id="165" creationId="{00000000-0000-0000-0000-000000000000}"/>
          </ac:spMkLst>
        </pc:spChg>
        <pc:picChg chg="add del mod">
          <ac:chgData name="George Rinkel" userId="af9a95be-0c45-4de3-8499-f6d6077ad61b" providerId="ADAL" clId="{A9AC7A9D-41EF-4E66-B76D-95CD018889CE}" dt="2020-10-28T09:27:47.617" v="153" actId="21"/>
          <ac:picMkLst>
            <pc:docMk/>
            <pc:sldMk cId="0" sldId="263"/>
            <ac:picMk id="3" creationId="{172C6FD7-9477-4C5E-A12E-5A80024B876C}"/>
          </ac:picMkLst>
        </pc:picChg>
        <pc:picChg chg="del mod">
          <ac:chgData name="George Rinkel" userId="af9a95be-0c45-4de3-8499-f6d6077ad61b" providerId="ADAL" clId="{A9AC7A9D-41EF-4E66-B76D-95CD018889CE}" dt="2020-10-28T09:27:47.617" v="153" actId="21"/>
          <ac:picMkLst>
            <pc:docMk/>
            <pc:sldMk cId="0" sldId="263"/>
            <ac:picMk id="166" creationId="{00000000-0000-0000-0000-000000000000}"/>
          </ac:picMkLst>
        </pc:picChg>
        <pc:picChg chg="del">
          <ac:chgData name="George Rinkel" userId="af9a95be-0c45-4de3-8499-f6d6077ad61b" providerId="ADAL" clId="{A9AC7A9D-41EF-4E66-B76D-95CD018889CE}" dt="2020-10-28T09:14:38.825" v="121" actId="478"/>
          <ac:picMkLst>
            <pc:docMk/>
            <pc:sldMk cId="0" sldId="263"/>
            <ac:picMk id="167" creationId="{00000000-0000-0000-0000-000000000000}"/>
          </ac:picMkLst>
        </pc:picChg>
        <pc:picChg chg="add del">
          <ac:chgData name="George Rinkel" userId="af9a95be-0c45-4de3-8499-f6d6077ad61b" providerId="ADAL" clId="{A9AC7A9D-41EF-4E66-B76D-95CD018889CE}" dt="2020-10-28T09:19:37.279" v="128" actId="478"/>
          <ac:picMkLst>
            <pc:docMk/>
            <pc:sldMk cId="0" sldId="263"/>
            <ac:picMk id="168" creationId="{00000000-0000-0000-0000-000000000000}"/>
          </ac:picMkLst>
        </pc:picChg>
        <pc:picChg chg="add del mod">
          <ac:chgData name="George Rinkel" userId="af9a95be-0c45-4de3-8499-f6d6077ad61b" providerId="ADAL" clId="{A9AC7A9D-41EF-4E66-B76D-95CD018889CE}" dt="2020-10-28T09:24:08.830" v="139"/>
          <ac:picMkLst>
            <pc:docMk/>
            <pc:sldMk cId="0" sldId="263"/>
            <ac:picMk id="1026" creationId="{0D11A5DE-0285-4595-BB93-E962897B7DC7}"/>
          </ac:picMkLst>
        </pc:picChg>
        <pc:picChg chg="add del mod">
          <ac:chgData name="George Rinkel" userId="af9a95be-0c45-4de3-8499-f6d6077ad61b" providerId="ADAL" clId="{A9AC7A9D-41EF-4E66-B76D-95CD018889CE}" dt="2020-10-28T09:27:47.617" v="153" actId="21"/>
          <ac:picMkLst>
            <pc:docMk/>
            <pc:sldMk cId="0" sldId="263"/>
            <ac:picMk id="1028" creationId="{FBC0A55A-1E48-499F-B391-4BB26C6376CB}"/>
          </ac:picMkLst>
        </pc:picChg>
      </pc:sldChg>
      <pc:sldChg chg="delSp modSp mod">
        <pc:chgData name="George Rinkel" userId="af9a95be-0c45-4de3-8499-f6d6077ad61b" providerId="ADAL" clId="{A9AC7A9D-41EF-4E66-B76D-95CD018889CE}" dt="2020-10-28T09:28:34.234" v="158" actId="1076"/>
        <pc:sldMkLst>
          <pc:docMk/>
          <pc:sldMk cId="0" sldId="264"/>
        </pc:sldMkLst>
        <pc:spChg chg="del">
          <ac:chgData name="George Rinkel" userId="af9a95be-0c45-4de3-8499-f6d6077ad61b" providerId="ADAL" clId="{A9AC7A9D-41EF-4E66-B76D-95CD018889CE}" dt="2020-10-28T09:28:17.974" v="156" actId="478"/>
          <ac:spMkLst>
            <pc:docMk/>
            <pc:sldMk cId="0" sldId="264"/>
            <ac:spMk id="173" creationId="{00000000-0000-0000-0000-000000000000}"/>
          </ac:spMkLst>
        </pc:spChg>
        <pc:picChg chg="mod">
          <ac:chgData name="George Rinkel" userId="af9a95be-0c45-4de3-8499-f6d6077ad61b" providerId="ADAL" clId="{A9AC7A9D-41EF-4E66-B76D-95CD018889CE}" dt="2020-10-28T09:28:34.234" v="158" actId="1076"/>
          <ac:picMkLst>
            <pc:docMk/>
            <pc:sldMk cId="0" sldId="264"/>
            <ac:picMk id="172" creationId="{00000000-0000-0000-0000-000000000000}"/>
          </ac:picMkLst>
        </pc:picChg>
      </pc:sldChg>
      <pc:sldChg chg="addSp delSp modSp mod">
        <pc:chgData name="George Rinkel" userId="af9a95be-0c45-4de3-8499-f6d6077ad61b" providerId="ADAL" clId="{A9AC7A9D-41EF-4E66-B76D-95CD018889CE}" dt="2020-10-28T09:29:32.508" v="163" actId="1076"/>
        <pc:sldMkLst>
          <pc:docMk/>
          <pc:sldMk cId="0" sldId="265"/>
        </pc:sldMkLst>
        <pc:picChg chg="add mod">
          <ac:chgData name="George Rinkel" userId="af9a95be-0c45-4de3-8499-f6d6077ad61b" providerId="ADAL" clId="{A9AC7A9D-41EF-4E66-B76D-95CD018889CE}" dt="2020-10-28T09:29:32.508" v="163" actId="1076"/>
          <ac:picMkLst>
            <pc:docMk/>
            <pc:sldMk cId="0" sldId="265"/>
            <ac:picMk id="10" creationId="{1B1006DB-E78B-432F-8697-425A460D9FAE}"/>
          </ac:picMkLst>
        </pc:picChg>
        <pc:picChg chg="add mod">
          <ac:chgData name="George Rinkel" userId="af9a95be-0c45-4de3-8499-f6d6077ad61b" providerId="ADAL" clId="{A9AC7A9D-41EF-4E66-B76D-95CD018889CE}" dt="2020-10-28T09:27:49.434" v="154"/>
          <ac:picMkLst>
            <pc:docMk/>
            <pc:sldMk cId="0" sldId="265"/>
            <ac:picMk id="11" creationId="{75F49116-F1DC-4844-B9EA-8631E981725E}"/>
          </ac:picMkLst>
        </pc:picChg>
        <pc:picChg chg="add mod">
          <ac:chgData name="George Rinkel" userId="af9a95be-0c45-4de3-8499-f6d6077ad61b" providerId="ADAL" clId="{A9AC7A9D-41EF-4E66-B76D-95CD018889CE}" dt="2020-10-28T09:27:49.434" v="154"/>
          <ac:picMkLst>
            <pc:docMk/>
            <pc:sldMk cId="0" sldId="265"/>
            <ac:picMk id="12" creationId="{3A0A57AB-B1FC-4F7F-AB69-515B452EF105}"/>
          </ac:picMkLst>
        </pc:picChg>
        <pc:picChg chg="add mod">
          <ac:chgData name="George Rinkel" userId="af9a95be-0c45-4de3-8499-f6d6077ad61b" providerId="ADAL" clId="{A9AC7A9D-41EF-4E66-B76D-95CD018889CE}" dt="2020-10-28T09:29:28.132" v="162" actId="1076"/>
          <ac:picMkLst>
            <pc:docMk/>
            <pc:sldMk cId="0" sldId="265"/>
            <ac:picMk id="13" creationId="{21E6FB22-1531-4825-B451-DFAF33BDB856}"/>
          </ac:picMkLst>
        </pc:picChg>
        <pc:picChg chg="del">
          <ac:chgData name="George Rinkel" userId="af9a95be-0c45-4de3-8499-f6d6077ad61b" providerId="ADAL" clId="{A9AC7A9D-41EF-4E66-B76D-95CD018889CE}" dt="2020-10-28T09:27:42.691" v="152" actId="478"/>
          <ac:picMkLst>
            <pc:docMk/>
            <pc:sldMk cId="0" sldId="265"/>
            <ac:picMk id="179" creationId="{00000000-0000-0000-0000-000000000000}"/>
          </ac:picMkLst>
        </pc:picChg>
        <pc:picChg chg="del">
          <ac:chgData name="George Rinkel" userId="af9a95be-0c45-4de3-8499-f6d6077ad61b" providerId="ADAL" clId="{A9AC7A9D-41EF-4E66-B76D-95CD018889CE}" dt="2020-10-28T09:27:42.691" v="152" actId="478"/>
          <ac:picMkLst>
            <pc:docMk/>
            <pc:sldMk cId="0" sldId="265"/>
            <ac:picMk id="180" creationId="{00000000-0000-0000-0000-000000000000}"/>
          </ac:picMkLst>
        </pc:picChg>
        <pc:picChg chg="del">
          <ac:chgData name="George Rinkel" userId="af9a95be-0c45-4de3-8499-f6d6077ad61b" providerId="ADAL" clId="{A9AC7A9D-41EF-4E66-B76D-95CD018889CE}" dt="2020-10-28T09:27:42.691" v="152" actId="478"/>
          <ac:picMkLst>
            <pc:docMk/>
            <pc:sldMk cId="0" sldId="265"/>
            <ac:picMk id="18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FA60147-B2D9-4601-B5B8-5F9F9FC077EE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6C30AB7-4D23-406D-9BEF-D6C1C70C1D24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EF10912-BD9A-4C33-8909-CECE471CC15F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B588779-7A23-4378-A67D-8C86ACA5832B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70164E7-CAE1-4C8D-A518-CEBFB916BB40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5FF5166-3506-4F95-BA4D-5D472DCB832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87B1A70-C205-4B17-9865-2A9C4AEED24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5B4283A-83B7-4CB2-B57C-5A38CE33CD65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974DC78-5A16-491F-83CA-5F399B266C8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CustomShape 2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2" name="Line 3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F15723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6516000"/>
            <a:ext cx="9143280" cy="341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C00000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Afbeelding 16"/>
          <p:cNvPicPr/>
          <p:nvPr/>
        </p:nvPicPr>
        <p:blipFill>
          <a:blip r:embed="rId14"/>
          <a:stretch/>
        </p:blipFill>
        <p:spPr>
          <a:xfrm>
            <a:off x="8022960" y="38160"/>
            <a:ext cx="808920" cy="235080"/>
          </a:xfrm>
          <a:prstGeom prst="rect">
            <a:avLst/>
          </a:prstGeom>
          <a:ln>
            <a:noFill/>
          </a:ln>
        </p:spPr>
      </p:pic>
      <p:sp>
        <p:nvSpPr>
          <p:cNvPr id="8" name="CustomShape 8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9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10" name="Line 10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008F4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3"/>
          <p:cNvSpPr/>
          <p:nvPr/>
        </p:nvSpPr>
        <p:spPr>
          <a:xfrm>
            <a:off x="0" y="6516000"/>
            <a:ext cx="9143280" cy="341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14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008F47"/>
          </a:solidFill>
          <a:ln w="38160"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" name="Afbeelding 23"/>
          <p:cNvPicPr/>
          <p:nvPr/>
        </p:nvPicPr>
        <p:blipFill>
          <a:blip r:embed="rId15"/>
          <a:stretch/>
        </p:blipFill>
        <p:spPr>
          <a:xfrm>
            <a:off x="8183160" y="36360"/>
            <a:ext cx="924840" cy="268560"/>
          </a:xfrm>
          <a:prstGeom prst="rect">
            <a:avLst/>
          </a:prstGeom>
          <a:ln>
            <a:noFill/>
          </a:ln>
        </p:spPr>
      </p:pic>
      <p:sp>
        <p:nvSpPr>
          <p:cNvPr id="16" name="CustomShape 15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6"/>
          <p:cNvSpPr/>
          <p:nvPr/>
        </p:nvSpPr>
        <p:spPr>
          <a:xfrm>
            <a:off x="489240" y="188640"/>
            <a:ext cx="4264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RECHTSSTAAT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18" name="Afbeelding 19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19" name="Line 17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A12044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0" name="CustomShape 18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19"/>
          <p:cNvSpPr/>
          <p:nvPr/>
        </p:nvSpPr>
        <p:spPr>
          <a:xfrm>
            <a:off x="480960" y="188640"/>
            <a:ext cx="23310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2" name="Afbeelding 8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23" name="Line 20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A12044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4" name="CustomShape 21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22"/>
          <p:cNvSpPr/>
          <p:nvPr/>
        </p:nvSpPr>
        <p:spPr>
          <a:xfrm>
            <a:off x="480960" y="188640"/>
            <a:ext cx="23310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6" name="Afbeelding 12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27" name="Line 23"/>
          <p:cNvSpPr/>
          <p:nvPr/>
        </p:nvSpPr>
        <p:spPr>
          <a:xfrm flipH="1">
            <a:off x="1187280" y="1916640"/>
            <a:ext cx="7417080" cy="360"/>
          </a:xfrm>
          <a:prstGeom prst="line">
            <a:avLst/>
          </a:prstGeom>
          <a:ln>
            <a:solidFill>
              <a:srgbClr val="008F4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" name="PlaceHolder 2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29" name="PlaceHolder 2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68" name="Line 3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F15723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69" name="CustomShape 4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6"/>
          <p:cNvSpPr/>
          <p:nvPr/>
        </p:nvSpPr>
        <p:spPr>
          <a:xfrm>
            <a:off x="0" y="6516000"/>
            <a:ext cx="9143280" cy="341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7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C00000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Afbeelding 16"/>
          <p:cNvPicPr/>
          <p:nvPr/>
        </p:nvPicPr>
        <p:blipFill>
          <a:blip r:embed="rId14"/>
          <a:stretch/>
        </p:blipFill>
        <p:spPr>
          <a:xfrm>
            <a:off x="8022960" y="38160"/>
            <a:ext cx="808920" cy="235080"/>
          </a:xfrm>
          <a:prstGeom prst="rect">
            <a:avLst/>
          </a:prstGeom>
          <a:ln>
            <a:noFill/>
          </a:ln>
        </p:spPr>
      </p:pic>
      <p:sp>
        <p:nvSpPr>
          <p:cNvPr id="74" name="CustomShape 8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9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76" name="Line 10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008F4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77" name="CustomShape 11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12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13"/>
          <p:cNvSpPr/>
          <p:nvPr/>
        </p:nvSpPr>
        <p:spPr>
          <a:xfrm>
            <a:off x="0" y="6516000"/>
            <a:ext cx="9143280" cy="341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14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008F47"/>
          </a:solidFill>
          <a:ln w="38160"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Afbeelding 23"/>
          <p:cNvPicPr/>
          <p:nvPr/>
        </p:nvPicPr>
        <p:blipFill>
          <a:blip r:embed="rId15"/>
          <a:stretch/>
        </p:blipFill>
        <p:spPr>
          <a:xfrm>
            <a:off x="8183160" y="36360"/>
            <a:ext cx="924840" cy="268560"/>
          </a:xfrm>
          <a:prstGeom prst="rect">
            <a:avLst/>
          </a:prstGeom>
          <a:ln>
            <a:noFill/>
          </a:ln>
        </p:spPr>
      </p:pic>
      <p:sp>
        <p:nvSpPr>
          <p:cNvPr id="82" name="PlaceHolder 1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83" name="PlaceHolder 1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myAw7yjXef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3.6 De parlementaire democratie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27" name="Picture 5"/>
          <p:cNvPicPr/>
          <p:nvPr/>
        </p:nvPicPr>
        <p:blipFill>
          <a:blip r:embed="rId3"/>
          <a:stretch/>
        </p:blipFill>
        <p:spPr>
          <a:xfrm>
            <a:off x="2205000" y="2205720"/>
            <a:ext cx="2737800" cy="1769400"/>
          </a:xfrm>
          <a:prstGeom prst="rect">
            <a:avLst/>
          </a:prstGeom>
          <a:ln>
            <a:noFill/>
          </a:ln>
        </p:spPr>
      </p:pic>
      <p:pic>
        <p:nvPicPr>
          <p:cNvPr id="128" name="Picture 7"/>
          <p:cNvPicPr/>
          <p:nvPr/>
        </p:nvPicPr>
        <p:blipFill>
          <a:blip r:embed="rId4"/>
          <a:srcRect l="34292" r="7744"/>
          <a:stretch/>
        </p:blipFill>
        <p:spPr>
          <a:xfrm>
            <a:off x="5147280" y="2203560"/>
            <a:ext cx="1582704" cy="1770840"/>
          </a:xfrm>
          <a:prstGeom prst="rect">
            <a:avLst/>
          </a:prstGeom>
          <a:ln>
            <a:noFill/>
          </a:ln>
        </p:spPr>
      </p:pic>
      <p:pic>
        <p:nvPicPr>
          <p:cNvPr id="129" name="Picture 11"/>
          <p:cNvPicPr/>
          <p:nvPr/>
        </p:nvPicPr>
        <p:blipFill>
          <a:blip r:embed="rId5"/>
          <a:stretch/>
        </p:blipFill>
        <p:spPr>
          <a:xfrm>
            <a:off x="6875640" y="2205000"/>
            <a:ext cx="1770840" cy="1770840"/>
          </a:xfrm>
          <a:prstGeom prst="rect">
            <a:avLst/>
          </a:prstGeom>
          <a:ln>
            <a:noFill/>
          </a:ln>
        </p:spPr>
      </p:pic>
      <p:pic>
        <p:nvPicPr>
          <p:cNvPr id="130" name="Picture 4"/>
          <p:cNvPicPr/>
          <p:nvPr/>
        </p:nvPicPr>
        <p:blipFill>
          <a:blip r:embed="rId6"/>
          <a:stretch/>
        </p:blipFill>
        <p:spPr>
          <a:xfrm>
            <a:off x="3150000" y="4221000"/>
            <a:ext cx="1997280" cy="2000520"/>
          </a:xfrm>
          <a:prstGeom prst="rect">
            <a:avLst/>
          </a:prstGeom>
          <a:ln>
            <a:noFill/>
          </a:ln>
        </p:spPr>
      </p:pic>
      <p:pic>
        <p:nvPicPr>
          <p:cNvPr id="131" name="Picture 5"/>
          <p:cNvPicPr/>
          <p:nvPr/>
        </p:nvPicPr>
        <p:blipFill>
          <a:blip r:embed="rId7"/>
          <a:stretch/>
        </p:blipFill>
        <p:spPr>
          <a:xfrm>
            <a:off x="5293800" y="4257000"/>
            <a:ext cx="3352680" cy="191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Invloed op politiek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Politici moeten rekening houden met de mening van de burgers: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Politici moeten ervoor zorgen dat ze de wensen van de burgers kennen om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gekozen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 te worden.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Ze spreken met burgers die hun zorgen uiten.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Er zijn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pressiegroepen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 als het LAKS, Greenpeace en Farmers Defence Force die invloed kunnen uitoefenen door te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lobbyen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Dit hoofdstuk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57200" y="1196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De belangrijkste kenmerken van onze democratie:</a:t>
            </a:r>
            <a:endParaRPr lang="nl-NL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grondwet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Verdeling van de politieke macht in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drie onderdelen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De hoogste macht bij het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parlement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grondwet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57200" y="2781000"/>
            <a:ext cx="5338080" cy="334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In de grondwet staan </a:t>
            </a:r>
            <a:endParaRPr lang="nl-N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grondrechten / mensenrechten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63680" y="1412640"/>
            <a:ext cx="180360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Grondwet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2411640" y="1484640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2771640" y="1373760"/>
            <a:ext cx="6048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Hierin staan de belangrijkste rechten en plichten van burgers én de overheid.</a:t>
            </a:r>
            <a:endParaRPr lang="nl-NL" sz="2400" b="0" strike="noStrike" spc="-1">
              <a:latin typeface="Arial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3"/>
          <a:stretch/>
        </p:blipFill>
        <p:spPr>
          <a:xfrm>
            <a:off x="5425704" y="2679840"/>
            <a:ext cx="3151800" cy="3631320"/>
          </a:xfrm>
          <a:prstGeom prst="rect">
            <a:avLst/>
          </a:prstGeom>
          <a:ln>
            <a:noFill/>
          </a:ln>
        </p:spPr>
      </p:pic>
      <p:pic>
        <p:nvPicPr>
          <p:cNvPr id="140" name="Afbeelding 2"/>
          <p:cNvPicPr/>
          <p:nvPr/>
        </p:nvPicPr>
        <p:blipFill>
          <a:blip r:embed="rId4"/>
          <a:stretch/>
        </p:blipFill>
        <p:spPr>
          <a:xfrm>
            <a:off x="544392" y="3942360"/>
            <a:ext cx="4428000" cy="236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/>
          <p:cNvPicPr/>
          <p:nvPr/>
        </p:nvPicPr>
        <p:blipFill>
          <a:blip r:embed="rId3"/>
          <a:stretch/>
        </p:blipFill>
        <p:spPr>
          <a:xfrm>
            <a:off x="1352520" y="2602440"/>
            <a:ext cx="6111000" cy="338040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Grondrechten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39640" y="1413000"/>
            <a:ext cx="8135280" cy="103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 noem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vier grondrechten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die in dit videofragment aan bod komen.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651120" y="378288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4"/>
          <p:cNvSpPr/>
          <p:nvPr/>
        </p:nvSpPr>
        <p:spPr>
          <a:xfrm rot="5400000">
            <a:off x="3964320" y="3990600"/>
            <a:ext cx="1304280" cy="1098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5"/>
          <p:cNvSpPr/>
          <p:nvPr/>
        </p:nvSpPr>
        <p:spPr>
          <a:xfrm>
            <a:off x="6192000" y="5982840"/>
            <a:ext cx="1267560" cy="287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2:40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1352520" y="6093360"/>
            <a:ext cx="4758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https://www.youtube.com/watch?v=myAw7yjXefg</a:t>
            </a:r>
            <a:endParaRPr lang="nl-NL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grondwet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24800" y="1340640"/>
            <a:ext cx="8228880" cy="30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7"/>
              </a:spcBef>
              <a:spcAft>
                <a:spcPts val="850"/>
              </a:spcAft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Voorbeelden van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 grondrechten / mensenrechten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De politie mag je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niet zomaar oppakken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Iedereen heeft recht op een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vrije meningsuiting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Iedereen heeft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kiesrecht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Iedereen heeft recht op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gelijke behandeling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>
              <a:latin typeface="Arial"/>
            </a:endParaRPr>
          </a:p>
        </p:txBody>
      </p:sp>
      <p:pic>
        <p:nvPicPr>
          <p:cNvPr id="150" name="Afbeelding 4"/>
          <p:cNvPicPr/>
          <p:nvPr/>
        </p:nvPicPr>
        <p:blipFill>
          <a:blip r:embed="rId3"/>
          <a:stretch/>
        </p:blipFill>
        <p:spPr>
          <a:xfrm>
            <a:off x="2630160" y="4365000"/>
            <a:ext cx="3818520" cy="20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Plichten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7200" y="1196640"/>
            <a:ext cx="8228880" cy="463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Tegenover grondrechten staan ook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plichten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nl-N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551"/>
              </a:spcBef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Voorbeelden zijn: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belasting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 betalen 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leerplicht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611640" y="3980880"/>
            <a:ext cx="3815640" cy="214560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42840" y="-838080"/>
            <a:ext cx="259956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195120" y="-685800"/>
            <a:ext cx="259956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347760" y="-533520"/>
            <a:ext cx="259956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Picture 7"/>
          <p:cNvPicPr/>
          <p:nvPr/>
        </p:nvPicPr>
        <p:blipFill>
          <a:blip r:embed="rId4"/>
          <a:stretch/>
        </p:blipFill>
        <p:spPr>
          <a:xfrm>
            <a:off x="4736160" y="3789000"/>
            <a:ext cx="3723480" cy="250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Scheiding van machten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57200" y="1268640"/>
            <a:ext cx="8228880" cy="38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Om te voorkomen dat een groep te veel macht krijgt, is de macht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gescheiden 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in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drie onderdelen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nl-NL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Het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parlement beslist 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over wetsvoorstellen.</a:t>
            </a:r>
            <a:endParaRPr lang="nl-NL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ministers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 voeren de wetten uit.</a:t>
            </a:r>
            <a:endParaRPr lang="nl-NL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rechters 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beoordelen of overheid en burgers zich aan de wet houden.</a:t>
            </a:r>
            <a:endParaRPr lang="nl-NL" sz="32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827640" y="5373360"/>
            <a:ext cx="7560000" cy="791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Deze scheiding van machten heet de </a:t>
            </a:r>
            <a:r>
              <a:rPr lang="nl-NL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trias politica</a:t>
            </a: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Hoogste macht bij parlement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57200" y="1340640"/>
            <a:ext cx="822888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Het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parlement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 (de mensen op wie wij stemmen) moet elk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wetsvoorstel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goedkeuren.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Het parlement heeft daardoor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meer macht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dan de ministers.</a:t>
            </a:r>
            <a:endParaRPr lang="nl-N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Daarom noemen we onze democratie een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parlementaire democratie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171" name="Picture 4"/>
          <p:cNvPicPr/>
          <p:nvPr/>
        </p:nvPicPr>
        <p:blipFill>
          <a:blip r:embed="rId3"/>
          <a:stretch/>
        </p:blipFill>
        <p:spPr>
          <a:xfrm>
            <a:off x="4672800" y="4292640"/>
            <a:ext cx="3817440" cy="1893960"/>
          </a:xfrm>
          <a:prstGeom prst="rect">
            <a:avLst/>
          </a:prstGeom>
          <a:ln>
            <a:noFill/>
          </a:ln>
        </p:spPr>
      </p:pic>
      <p:pic>
        <p:nvPicPr>
          <p:cNvPr id="172" name="Afbeelding 4"/>
          <p:cNvPicPr/>
          <p:nvPr/>
        </p:nvPicPr>
        <p:blipFill>
          <a:blip r:embed="rId4"/>
          <a:stretch/>
        </p:blipFill>
        <p:spPr>
          <a:xfrm>
            <a:off x="653760" y="4292640"/>
            <a:ext cx="3394512" cy="189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Parlementaire democratie en rechtsstaat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340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De combinatie van een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parlementaire democratie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grondwet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 en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trias politica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 maakt Nederland een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rechtsstaat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463680" y="3236760"/>
            <a:ext cx="208764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Rechtsstaat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2695680" y="3286800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3127680" y="3020760"/>
            <a:ext cx="56919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Een land waarin de rechten en plichten van burgers én van de overheid in de grondwet zijn vastgelegd en ook worden nageleefd.</a:t>
            </a:r>
            <a:endParaRPr lang="nl-NL" sz="2400" b="0" strike="noStrike" spc="-1">
              <a:latin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B1006DB-E78B-432F-8697-425A460D9F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62476" y="4978152"/>
            <a:ext cx="2372040" cy="1337760"/>
          </a:xfrm>
          <a:prstGeom prst="rect">
            <a:avLst/>
          </a:prstGeom>
          <a:ln>
            <a:noFill/>
          </a:ln>
        </p:spPr>
      </p:pic>
      <p:pic>
        <p:nvPicPr>
          <p:cNvPr id="11" name="Afbeelding 10" descr="Afbeelding met tafel, binnen, taart, zitten&#10;&#10;Automatisch gegenereerde beschrijving">
            <a:extLst>
              <a:ext uri="{FF2B5EF4-FFF2-40B4-BE49-F238E27FC236}">
                <a16:creationId xmlns:a16="http://schemas.microsoft.com/office/drawing/2014/main" id="{75F49116-F1DC-4844-B9EA-8631E9817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20" y="4978872"/>
            <a:ext cx="2011680" cy="1341120"/>
          </a:xfrm>
          <a:prstGeom prst="rect">
            <a:avLst/>
          </a:prstGeom>
        </p:spPr>
      </p:pic>
      <p:pic>
        <p:nvPicPr>
          <p:cNvPr id="12" name="Picture 4" descr="De Grondwet voor het Koninkrijk der Nederlanden in een handzaam boekje">
            <a:extLst>
              <a:ext uri="{FF2B5EF4-FFF2-40B4-BE49-F238E27FC236}">
                <a16:creationId xmlns:a16="http://schemas.microsoft.com/office/drawing/2014/main" id="{3A0A57AB-B1FC-4F7F-AB69-515B452EF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45"/>
          <a:stretch/>
        </p:blipFill>
        <p:spPr bwMode="auto">
          <a:xfrm>
            <a:off x="2829961" y="4896252"/>
            <a:ext cx="866774" cy="150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21E6FB22-1531-4825-B451-DFAF33BDB85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959896" y="4978152"/>
            <a:ext cx="2039419" cy="133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8BFCECF55204C9D9EC040C1F1B14F" ma:contentTypeVersion="2" ma:contentTypeDescription="Create a new document." ma:contentTypeScope="" ma:versionID="688e0da5ea22cb0f0578bda323e46c13">
  <xsd:schema xmlns:xsd="http://www.w3.org/2001/XMLSchema" xmlns:xs="http://www.w3.org/2001/XMLSchema" xmlns:p="http://schemas.microsoft.com/office/2006/metadata/properties" xmlns:ns2="5551ead9-9115-4d3b-af38-8e8e979e807f" targetNamespace="http://schemas.microsoft.com/office/2006/metadata/properties" ma:root="true" ma:fieldsID="1e77511b5cd14eace51db64a04f65e9e" ns2:_="">
    <xsd:import namespace="5551ead9-9115-4d3b-af38-8e8e979e80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1ead9-9115-4d3b-af38-8e8e979e8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1E85C7-97B5-45B8-AFF4-A2C85670C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51ead9-9115-4d3b-af38-8e8e979e80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37BCA9-F4E1-4808-BDA5-77902F20EE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5705C4-E499-4994-A710-56E5CA2D25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VMBO_Politiek</Template>
  <TotalTime>826</TotalTime>
  <Words>339</Words>
  <Application>Microsoft Office PowerPoint</Application>
  <PresentationFormat>Diavoorstelling (4:3)</PresentationFormat>
  <Paragraphs>53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George Rinkel</cp:lastModifiedBy>
  <cp:revision>101</cp:revision>
  <dcterms:created xsi:type="dcterms:W3CDTF">2015-08-17T12:30:42Z</dcterms:created>
  <dcterms:modified xsi:type="dcterms:W3CDTF">2020-10-28T09:29:32Z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ContentTypeId">
    <vt:lpwstr>0x010100CDF8BFCECF55204C9D9EC040C1F1B14F</vt:lpwstr>
  </property>
</Properties>
</file>