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60" r:id="rId3"/>
    <p:sldId id="261" r:id="rId4"/>
    <p:sldId id="262" r:id="rId5"/>
    <p:sldId id="263" r:id="rId6"/>
    <p:sldId id="264" r:id="rId7"/>
    <p:sldId id="265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8"/>
    <p:restoredTop sz="96327"/>
  </p:normalViewPr>
  <p:slideViewPr>
    <p:cSldViewPr snapToGrid="0" snapToObjects="1">
      <p:cViewPr varScale="1">
        <p:scale>
          <a:sx n="88" d="100"/>
          <a:sy n="88" d="100"/>
        </p:scale>
        <p:origin x="17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1/20/22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3FE2239-D515-8B41-9C27-843DFFFB5C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t="14696" r="-1" b="10302"/>
          <a:stretch/>
        </p:blipFill>
        <p:spPr>
          <a:xfrm>
            <a:off x="305" y="-805543"/>
            <a:ext cx="12191695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1AF192C-698D-4635-9C9F-F9769A56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2945F9-10C1-6140-B9AD-5AEE8EA98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2054" y="3428998"/>
            <a:ext cx="5816024" cy="2623459"/>
          </a:xfrm>
        </p:spPr>
        <p:txBody>
          <a:bodyPr>
            <a:normAutofit/>
          </a:bodyPr>
          <a:lstStyle/>
          <a:p>
            <a:r>
              <a:rPr lang="en-NL" sz="6600"/>
              <a:t>Zintuigen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090A0-9074-ED4C-A1A0-B8B86F475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1093" y="2268786"/>
            <a:ext cx="5676648" cy="1160213"/>
          </a:xfrm>
        </p:spPr>
        <p:txBody>
          <a:bodyPr>
            <a:normAutofit/>
          </a:bodyPr>
          <a:lstStyle/>
          <a:p>
            <a:endParaRPr lang="en-NL" sz="2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6A1850D-D9E1-D949-A7BE-2AC9EE5A74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4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96"/>
    </mc:Choice>
    <mc:Fallback>
      <p:transition spd="slow" advTm="20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01E6-3126-2A48-A903-EEE12416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Je zintuigenstelsel bestaat uit: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EA3AE-71A1-724B-84AF-DF65E71FC8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</a:t>
            </a:r>
            <a:r>
              <a:rPr lang="en-NL" dirty="0"/>
              <a:t>ehoorzintuig</a:t>
            </a:r>
          </a:p>
          <a:p>
            <a:r>
              <a:rPr lang="en-GB" dirty="0"/>
              <a:t>S</a:t>
            </a:r>
            <a:r>
              <a:rPr lang="en-NL" dirty="0"/>
              <a:t>maakzintuig</a:t>
            </a:r>
          </a:p>
          <a:p>
            <a:r>
              <a:rPr lang="en-GB" dirty="0"/>
              <a:t>G</a:t>
            </a:r>
            <a:r>
              <a:rPr lang="en-NL" dirty="0"/>
              <a:t>ezichtszintuig</a:t>
            </a:r>
          </a:p>
          <a:p>
            <a:r>
              <a:rPr lang="en-GB" dirty="0"/>
              <a:t>R</a:t>
            </a:r>
            <a:r>
              <a:rPr lang="en-NL" dirty="0"/>
              <a:t>eukzintuig</a:t>
            </a:r>
          </a:p>
          <a:p>
            <a:r>
              <a:rPr lang="en-GB" dirty="0"/>
              <a:t>K</a:t>
            </a:r>
            <a:r>
              <a:rPr lang="en-NL" dirty="0"/>
              <a:t>oudezintuig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2A4AB-6CC0-6B48-A302-048DF393E1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NL" dirty="0"/>
              <a:t>rukzintuig</a:t>
            </a:r>
          </a:p>
          <a:p>
            <a:r>
              <a:rPr lang="en-GB" dirty="0"/>
              <a:t>W</a:t>
            </a:r>
            <a:r>
              <a:rPr lang="en-NL" dirty="0"/>
              <a:t>armtezintuig</a:t>
            </a:r>
          </a:p>
          <a:p>
            <a:r>
              <a:rPr lang="en-GB" dirty="0"/>
              <a:t>T</a:t>
            </a:r>
            <a:r>
              <a:rPr lang="en-NL" dirty="0"/>
              <a:t>astknopje</a:t>
            </a:r>
          </a:p>
          <a:p>
            <a:r>
              <a:rPr lang="en-GB" dirty="0"/>
              <a:t>P</a:t>
            </a:r>
            <a:r>
              <a:rPr lang="en-NL" dirty="0"/>
              <a:t>ijnpunt</a:t>
            </a:r>
          </a:p>
          <a:p>
            <a:r>
              <a:rPr lang="en-GB" dirty="0"/>
              <a:t>Z</a:t>
            </a:r>
            <a:r>
              <a:rPr lang="en-NL" dirty="0"/>
              <a:t>enuwen</a:t>
            </a:r>
          </a:p>
          <a:p>
            <a:endParaRPr lang="en-NL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1D26C34-F580-E04C-B66A-A8699AAD8EE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44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64"/>
    </mc:Choice>
    <mc:Fallback>
      <p:transition spd="slow" advTm="82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F1326-D624-CF4E-87CF-E262E609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/>
              <a:t>Gehoorzintuig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12FAB-A923-B040-853F-6993E39B0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/>
              <a:t>In je oor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806C60C-4CDD-7148-8131-E85354ECE1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527" r="-4" b="1131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C620D31-1C10-9449-84AC-F4DA89A8A21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181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35"/>
    </mc:Choice>
    <mc:Fallback>
      <p:transition spd="slow" advTm="25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  <p:extLst>
    <p:ext uri="{3A86A75C-4F4B-4683-9AE1-C65F6400EC91}">
      <p14:laserTraceLst xmlns:p14="http://schemas.microsoft.com/office/powerpoint/2010/main">
        <p14:tracePtLst>
          <p14:tracePt t="7122" x="1643063" y="4699000"/>
          <p14:tracePt t="7766" x="3360738" y="6840538"/>
          <p14:tracePt t="7777" x="3436938" y="6799263"/>
          <p14:tracePt t="7785" x="3522663" y="6738938"/>
          <p14:tracePt t="7791" x="3614738" y="6697663"/>
          <p14:tracePt t="7799" x="3649663" y="6662738"/>
          <p14:tracePt t="7806" x="3716338" y="6621463"/>
          <p14:tracePt t="7814" x="3776663" y="6570663"/>
          <p14:tracePt t="7822" x="3868738" y="6502400"/>
          <p14:tracePt t="7830" x="3944938" y="6451600"/>
          <p14:tracePt t="7842" x="3987800" y="6408738"/>
          <p14:tracePt t="7844" x="4021138" y="6383338"/>
          <p14:tracePt t="7860" x="4097338" y="6307138"/>
          <p14:tracePt t="7868" x="4122738" y="6273800"/>
          <p14:tracePt t="7877" x="4157663" y="6256338"/>
          <p14:tracePt t="7885" x="4165600" y="6248400"/>
          <p14:tracePt t="7893" x="4165600" y="6230938"/>
          <p14:tracePt t="7900" x="4183063" y="6215063"/>
          <p14:tracePt t="7911" x="4183063" y="6197600"/>
          <p14:tracePt t="7924" x="4183063" y="6189663"/>
          <p14:tracePt t="7933" x="4183063" y="6172200"/>
          <p14:tracePt t="7942" x="4165600" y="6138863"/>
          <p14:tracePt t="7948" x="4081463" y="6053138"/>
          <p14:tracePt t="7956" x="3970338" y="5943600"/>
          <p14:tracePt t="7964" x="3810000" y="5808663"/>
          <p14:tracePt t="7972" x="3632200" y="5664200"/>
          <p14:tracePt t="7980" x="3513138" y="5570538"/>
          <p14:tracePt t="7989" x="3335338" y="5435600"/>
          <p14:tracePt t="7997" x="3149600" y="5316538"/>
          <p14:tracePt t="8006" x="3106738" y="5291138"/>
          <p14:tracePt t="8013" x="2989263" y="5232400"/>
          <p14:tracePt t="8023" x="2895600" y="5173663"/>
          <p14:tracePt t="8026" x="2836863" y="5156200"/>
          <p14:tracePt t="8041" x="2794000" y="5122863"/>
          <p14:tracePt t="8041" x="2776538" y="5113338"/>
          <p14:tracePt t="8050" x="2751138" y="5113338"/>
          <p14:tracePt t="8060" x="2735263" y="5113338"/>
          <p14:tracePt t="8130" x="2776538" y="5113338"/>
          <p14:tracePt t="8139" x="2827338" y="5113338"/>
          <p14:tracePt t="8144" x="2887663" y="5113338"/>
          <p14:tracePt t="8154" x="2946400" y="5113338"/>
          <p14:tracePt t="8159" x="2989263" y="5122863"/>
          <p14:tracePt t="8174" x="3081338" y="5122863"/>
          <p14:tracePt t="8176" x="3106738" y="5122863"/>
          <p14:tracePt t="8185" x="3225800" y="5138738"/>
          <p14:tracePt t="8192" x="3284538" y="5138738"/>
          <p14:tracePt t="8199" x="3360738" y="5138738"/>
          <p14:tracePt t="8209" x="3462338" y="5138738"/>
          <p14:tracePt t="8214" x="3556000" y="5138738"/>
          <p14:tracePt t="8224" x="3657600" y="5138738"/>
          <p14:tracePt t="8230" x="3716338" y="5138738"/>
          <p14:tracePt t="8241" x="3792538" y="5122863"/>
          <p14:tracePt t="8247" x="3852863" y="5122863"/>
          <p14:tracePt t="8256" x="3903663" y="5122863"/>
          <p14:tracePt t="8262" x="3944938" y="5113338"/>
          <p14:tracePt t="8273" x="3970338" y="5113338"/>
          <p14:tracePt t="8278" x="4021138" y="5113338"/>
          <p14:tracePt t="8289" x="4030663" y="5113338"/>
          <p14:tracePt t="8295" x="4081463" y="5097463"/>
          <p14:tracePt t="8306" x="4140200" y="5097463"/>
          <p14:tracePt t="8309" x="4183063" y="5080000"/>
          <p14:tracePt t="8320" x="4241800" y="5080000"/>
          <p14:tracePt t="8325" x="4318000" y="5062538"/>
          <p14:tracePt t="8332" x="4411663" y="5046663"/>
          <p14:tracePt t="8340" x="4437063" y="5046663"/>
          <p14:tracePt t="8350" x="4495800" y="5037138"/>
          <p14:tracePt t="8358" x="4554538" y="5021263"/>
          <p14:tracePt t="8365" x="4614863" y="5021263"/>
          <p14:tracePt t="8376" x="4648200" y="5003800"/>
          <p14:tracePt t="8382" x="4691063" y="5003800"/>
          <p14:tracePt t="8390" x="4724400" y="4986338"/>
          <p14:tracePt t="8397" x="4749800" y="4978400"/>
          <p14:tracePt t="8406" x="4826000" y="4945063"/>
          <p14:tracePt t="8413" x="4884738" y="4927600"/>
          <p14:tracePt t="8608" x="4902200" y="4927600"/>
          <p14:tracePt t="8617" x="4919663" y="4927600"/>
          <p14:tracePt t="8625" x="4986338" y="4927600"/>
          <p14:tracePt t="8634" x="5062538" y="4902200"/>
          <p14:tracePt t="8641" x="5122863" y="4902200"/>
          <p14:tracePt t="8650" x="5156200" y="4884738"/>
          <p14:tracePt t="8660" x="5232400" y="4884738"/>
          <p14:tracePt t="8666" x="5291138" y="4859338"/>
          <p14:tracePt t="8677" x="5351463" y="4859338"/>
          <p14:tracePt t="8679" x="5392738" y="4826000"/>
          <p14:tracePt t="8690" x="5435600" y="4808538"/>
          <p14:tracePt t="8696" x="5494338" y="4792663"/>
          <p14:tracePt t="8706" x="5529263" y="4783138"/>
          <p14:tracePt t="8713" x="5554663" y="4767263"/>
          <p14:tracePt t="8720" x="5588000" y="4749800"/>
          <p14:tracePt t="8729" x="5605463" y="4732338"/>
          <p14:tracePt t="8737" x="5630863" y="4724400"/>
          <p14:tracePt t="8751" x="5646738" y="4706938"/>
          <p14:tracePt t="8758" x="5664200" y="4706938"/>
          <p14:tracePt t="8773" x="5664200" y="4691063"/>
          <p14:tracePt t="8783" x="5681663" y="4691063"/>
          <p14:tracePt t="8793" x="5689600" y="4691063"/>
          <p14:tracePt t="8798" x="5707063" y="4673600"/>
          <p14:tracePt t="8806" x="5740400" y="4673600"/>
          <p14:tracePt t="8813" x="5748338" y="4665663"/>
          <p14:tracePt t="8823" x="5783263" y="4648200"/>
          <p14:tracePt t="8830" x="5808663" y="4630738"/>
          <p14:tracePt t="8842" x="5824538" y="4614863"/>
          <p14:tracePt t="8845" x="5859463" y="4605338"/>
          <p14:tracePt t="8854" x="5875338" y="4605338"/>
          <p14:tracePt t="8860" x="5900738" y="4589463"/>
          <p14:tracePt t="8872" x="5935663" y="4589463"/>
          <p14:tracePt t="8878" x="5961063" y="4572000"/>
          <p14:tracePt t="8885" x="5976938" y="4572000"/>
          <p14:tracePt t="8892" x="6019800" y="4554538"/>
          <p14:tracePt t="8903" x="6037263" y="4554538"/>
          <p14:tracePt t="8909" x="6062663" y="4538663"/>
          <p14:tracePt t="8916" x="6096000" y="4538663"/>
          <p14:tracePt t="8923" x="6129338" y="4529138"/>
          <p14:tracePt t="8935" x="6138863" y="4529138"/>
          <p14:tracePt t="8940" x="6172200" y="4529138"/>
          <p14:tracePt t="8946" x="6189663" y="4529138"/>
          <p14:tracePt t="8958" x="6197600" y="4529138"/>
          <p14:tracePt t="8979" x="6215063" y="4529138"/>
          <p14:tracePt t="9035" x="6215063" y="4538663"/>
          <p14:tracePt t="9073" x="6197600" y="4554538"/>
          <p14:tracePt t="9097" x="6189663" y="4554538"/>
          <p14:tracePt t="9112" x="6172200" y="4554538"/>
          <p14:tracePt t="9136" x="6154738" y="4554538"/>
          <p14:tracePt t="9144" x="6138863" y="4554538"/>
          <p14:tracePt t="9160" x="6113463" y="4554538"/>
          <p14:tracePt t="9168" x="6096000" y="4554538"/>
          <p14:tracePt t="9177" x="6078538" y="4554538"/>
          <p14:tracePt t="9185" x="6053138" y="4554538"/>
          <p14:tracePt t="9191" x="6037263" y="4554538"/>
          <p14:tracePt t="9200" x="6002338" y="4554538"/>
          <p14:tracePt t="9209" x="5994400" y="4554538"/>
          <p14:tracePt t="9216" x="5976938" y="4554538"/>
          <p14:tracePt t="9225" x="5943600" y="4554538"/>
          <p14:tracePt t="9239" x="5935663" y="4554538"/>
          <p14:tracePt t="9255" x="5918200" y="4554538"/>
          <p14:tracePt t="9310" x="5918200" y="4572000"/>
          <p14:tracePt t="9365" x="5935663" y="4572000"/>
          <p14:tracePt t="9373" x="5943600" y="4572000"/>
          <p14:tracePt t="9389" x="5961063" y="4572000"/>
          <p14:tracePt t="9398" x="5994400" y="4572000"/>
          <p14:tracePt t="9404" x="6019800" y="4572000"/>
          <p14:tracePt t="9413" x="6078538" y="4572000"/>
          <p14:tracePt t="9422" x="6138863" y="4572000"/>
          <p14:tracePt t="9428" x="6197600" y="4572000"/>
          <p14:tracePt t="9437" x="6273800" y="4572000"/>
          <p14:tracePt t="9442" x="6383338" y="4572000"/>
          <p14:tracePt t="9452" x="6469063" y="4572000"/>
          <p14:tracePt t="9460" x="6502400" y="4572000"/>
          <p14:tracePt t="9473" x="6586538" y="4572000"/>
          <p14:tracePt t="9476" x="6662738" y="4572000"/>
          <p14:tracePt t="9484" x="6723063" y="4589463"/>
          <p14:tracePt t="9491" x="6764338" y="4589463"/>
          <p14:tracePt t="9498" x="6815138" y="4589463"/>
          <p14:tracePt t="9508" x="6824663" y="4589463"/>
          <p14:tracePt t="9514" x="6840538" y="4589463"/>
          <p14:tracePt t="9524" x="6875463" y="4589463"/>
          <p14:tracePt t="9530" x="6891338" y="4589463"/>
          <p14:tracePt t="9546" x="6900863" y="4589463"/>
          <p14:tracePt t="9560" x="6916738" y="4589463"/>
          <p14:tracePt t="9586" x="6934200" y="4589463"/>
          <p14:tracePt t="9601" x="6951663" y="4589463"/>
          <p14:tracePt t="9617" x="6959600" y="4589463"/>
          <p14:tracePt t="9632" x="6977063" y="4589463"/>
          <p14:tracePt t="9641" x="6992938" y="4589463"/>
          <p14:tracePt t="9650" x="7018338" y="4589463"/>
          <p14:tracePt t="9659" x="7053263" y="4589463"/>
          <p14:tracePt t="9664" x="7078663" y="4589463"/>
          <p14:tracePt t="9674" x="7112000" y="4589463"/>
          <p14:tracePt t="9680" x="7170738" y="4589463"/>
          <p14:tracePt t="9689" x="7213600" y="4589463"/>
          <p14:tracePt t="9695" x="7264400" y="4572000"/>
          <p14:tracePt t="9706" x="7307263" y="4572000"/>
          <p14:tracePt t="9712" x="7348538" y="4554538"/>
          <p14:tracePt t="9723" x="7383463" y="4554538"/>
          <p14:tracePt t="9728" x="7442200" y="4538663"/>
          <p14:tracePt t="9739" x="7467600" y="4538663"/>
          <p14:tracePt t="9742" x="7500938" y="4529138"/>
          <p14:tracePt t="9751" x="7561263" y="4513263"/>
          <p14:tracePt t="9759" x="7586663" y="4495800"/>
          <p14:tracePt t="9767" x="7637463" y="4478338"/>
          <p14:tracePt t="9775" x="7662863" y="4478338"/>
          <p14:tracePt t="9782" x="7696200" y="4470400"/>
          <p14:tracePt t="9793" x="7721600" y="4452938"/>
          <p14:tracePt t="9800" x="7739063" y="4437063"/>
          <p14:tracePt t="9808" x="7772400" y="4437063"/>
          <p14:tracePt t="9815" x="7780338" y="4419600"/>
          <p14:tracePt t="9822" x="7797800" y="4419600"/>
          <p14:tracePt t="9829" x="7831138" y="4411663"/>
          <p14:tracePt t="9841" x="7831138" y="4394200"/>
          <p14:tracePt t="9844" x="7840663" y="4376738"/>
          <p14:tracePt t="9856" x="7856538" y="4360863"/>
          <p14:tracePt t="9869" x="7856538" y="4351338"/>
          <p14:tracePt t="9878" x="7874000" y="4318000"/>
          <p14:tracePt t="9884" x="7874000" y="4300538"/>
          <p14:tracePt t="9895" x="7891463" y="4259263"/>
          <p14:tracePt t="9901" x="7891463" y="4224338"/>
          <p14:tracePt t="9908" x="7891463" y="4165600"/>
          <p14:tracePt t="9915" x="7891463" y="4106863"/>
          <p14:tracePt t="9925" x="7891463" y="4046538"/>
          <p14:tracePt t="9930" x="7891463" y="4021138"/>
          <p14:tracePt t="9941" x="7891463" y="3962400"/>
          <p14:tracePt t="9946" x="7891463" y="3911600"/>
          <p14:tracePt t="9956" x="7891463" y="3868738"/>
          <p14:tracePt t="9965" x="7891463" y="3843338"/>
          <p14:tracePt t="9973" x="7891463" y="3792538"/>
          <p14:tracePt t="9978" x="7891463" y="3776663"/>
          <p14:tracePt t="9989" x="7874000" y="3767138"/>
          <p14:tracePt t="9996" x="7856538" y="3733800"/>
          <p14:tracePt t="10011" x="7840663" y="3716338"/>
          <p14:tracePt t="10017" x="7831138" y="3690938"/>
          <p14:tracePt t="10025" x="7797800" y="3690938"/>
          <p14:tracePt t="10036" x="7780338" y="3657600"/>
          <p14:tracePt t="10042" x="7772400" y="3649663"/>
          <p14:tracePt t="10050" x="7739063" y="3614738"/>
          <p14:tracePt t="10058" x="7713663" y="3598863"/>
          <p14:tracePt t="10066" x="7678738" y="3573463"/>
          <p14:tracePt t="10074" x="7662863" y="3538538"/>
          <p14:tracePt t="10082" x="7637463" y="3522663"/>
          <p14:tracePt t="10091" x="7602538" y="3497263"/>
          <p14:tracePt t="10098" x="7577138" y="3462338"/>
          <p14:tracePt t="10106" x="7543800" y="3436938"/>
          <p14:tracePt t="10115" x="7518400" y="3421063"/>
          <p14:tracePt t="10123" x="7485063" y="3395663"/>
          <p14:tracePt t="10131" x="7467600" y="3378200"/>
          <p14:tracePt t="10135" x="7442200" y="3344863"/>
          <p14:tracePt t="10144" x="7408863" y="3319463"/>
          <p14:tracePt t="10152" x="7383463" y="3302000"/>
          <p14:tracePt t="10160" x="7348538" y="3268663"/>
          <p14:tracePt t="10168" x="7323138" y="3259138"/>
          <p14:tracePt t="10181" x="7289800" y="3225800"/>
          <p14:tracePt t="10183" x="7264400" y="3208338"/>
          <p14:tracePt t="10192" x="7231063" y="3200400"/>
          <p14:tracePt t="10200" x="7170738" y="3149600"/>
          <p14:tracePt t="10208" x="7129463" y="3141663"/>
          <p14:tracePt t="10216" x="7078663" y="3106738"/>
          <p14:tracePt t="10225" x="7035800" y="3090863"/>
          <p14:tracePt t="10240" x="6977063" y="3065463"/>
          <p14:tracePt t="10240" x="6951663" y="3048000"/>
          <p14:tracePt t="10251" x="6900863" y="3014663"/>
          <p14:tracePt t="10256" x="6840538" y="3005138"/>
          <p14:tracePt t="10264" x="6756400" y="2971800"/>
          <p14:tracePt t="10272" x="6697663" y="2971800"/>
          <p14:tracePt t="10280" x="6621463" y="2954338"/>
          <p14:tracePt t="10289" x="6545263" y="2946400"/>
          <p14:tracePt t="10297" x="6451600" y="2946400"/>
          <p14:tracePt t="10301" x="6367463" y="2946400"/>
          <p14:tracePt t="10310" x="6273800" y="2946400"/>
          <p14:tracePt t="10319" x="6172200" y="2946400"/>
          <p14:tracePt t="10327" x="6062663" y="2928938"/>
          <p14:tracePt t="10334" x="5935663" y="2913063"/>
          <p14:tracePt t="10342" x="5808663" y="2895600"/>
          <p14:tracePt t="10350" x="5707063" y="2887663"/>
          <p14:tracePt t="10359" x="5646738" y="2887663"/>
          <p14:tracePt t="10374" x="5554663" y="2870200"/>
          <p14:tracePt t="10374" x="5486400" y="2852738"/>
          <p14:tracePt t="10384" x="5427663" y="2836863"/>
          <p14:tracePt t="10387" x="5376863" y="2827338"/>
          <p14:tracePt t="10406" x="5300663" y="2827338"/>
          <p14:tracePt t="10417" x="5257800" y="2827338"/>
          <p14:tracePt t="10420" x="5240338" y="2827338"/>
          <p14:tracePt t="10430" x="5232400" y="2827338"/>
          <p14:tracePt t="10436" x="5199063" y="2827338"/>
          <p14:tracePt t="10450" x="5181600" y="2827338"/>
          <p14:tracePt t="10459" x="5173663" y="2827338"/>
          <p14:tracePt t="10468" x="5173663" y="2836863"/>
          <p14:tracePt t="10476" x="5156200" y="2836863"/>
          <p14:tracePt t="10492" x="5156200" y="2852738"/>
          <p14:tracePt t="10500" x="5156200" y="2870200"/>
          <p14:tracePt t="10514" x="5156200" y="2887663"/>
          <p14:tracePt t="10524" x="5156200" y="2895600"/>
          <p14:tracePt t="10530" x="5138738" y="2913063"/>
          <p14:tracePt t="10540" x="5138738" y="2928938"/>
          <p14:tracePt t="10546" x="5138738" y="2946400"/>
          <p14:tracePt t="10556" x="5138738" y="2954338"/>
          <p14:tracePt t="10561" x="5122863" y="2971800"/>
          <p14:tracePt t="10572" x="5113338" y="3014663"/>
          <p14:tracePt t="10579" x="5097463" y="3065463"/>
          <p14:tracePt t="10587" x="5080000" y="3090863"/>
          <p14:tracePt t="10595" x="5046663" y="3149600"/>
          <p14:tracePt t="10603" x="5037138" y="3182938"/>
          <p14:tracePt t="10610" x="5021263" y="3225800"/>
          <p14:tracePt t="10619" x="5003800" y="3284538"/>
          <p14:tracePt t="10626" x="4986338" y="3344863"/>
          <p14:tracePt t="10634" x="4960938" y="3395663"/>
          <p14:tracePt t="10642" x="4945063" y="3479800"/>
          <p14:tracePt t="10650" x="4945063" y="3538538"/>
          <p14:tracePt t="10657" x="4927600" y="3614738"/>
          <p14:tracePt t="10673" x="4927600" y="3810000"/>
          <p14:tracePt t="10681" x="4927600" y="3911600"/>
          <p14:tracePt t="10689" x="4927600" y="4046538"/>
          <p14:tracePt t="10695" x="4927600" y="4183063"/>
          <p14:tracePt t="10706" x="4960938" y="4318000"/>
          <p14:tracePt t="10712" x="4986338" y="4452938"/>
          <p14:tracePt t="10720" x="5021263" y="4554538"/>
          <p14:tracePt t="10729" x="5046663" y="4691063"/>
          <p14:tracePt t="10737" x="5080000" y="4783138"/>
          <p14:tracePt t="10747" x="5122863" y="4884738"/>
          <p14:tracePt t="10749" x="5138738" y="4919663"/>
          <p14:tracePt t="10758" x="5173663" y="4986338"/>
          <p14:tracePt t="10769" x="5181600" y="5062538"/>
          <p14:tracePt t="10776" x="5214938" y="5113338"/>
          <p14:tracePt t="10784" x="5240338" y="5156200"/>
          <p14:tracePt t="10792" x="5291138" y="5199063"/>
          <p14:tracePt t="10800" x="5300663" y="5232400"/>
          <p14:tracePt t="10808" x="5351463" y="5257800"/>
          <p14:tracePt t="10816" x="5392738" y="5300663"/>
          <p14:tracePt t="10823" x="5453063" y="5334000"/>
          <p14:tracePt t="10832" x="5494338" y="5351463"/>
          <p14:tracePt t="10841" x="5570538" y="5367338"/>
          <p14:tracePt t="10844" x="5664200" y="5376863"/>
          <p14:tracePt t="10853" x="5765800" y="5392738"/>
          <p14:tracePt t="10860" x="5859463" y="5392738"/>
          <p14:tracePt t="10868" x="5943600" y="5392738"/>
          <p14:tracePt t="10877" x="6062663" y="5392738"/>
          <p14:tracePt t="10886" x="6096000" y="5392738"/>
          <p14:tracePt t="10891" x="6172200" y="5392738"/>
          <p14:tracePt t="10901" x="6256338" y="5392738"/>
          <p14:tracePt t="10910" x="6307138" y="5392738"/>
          <p14:tracePt t="10915" x="6350000" y="5392738"/>
          <p14:tracePt t="10925" x="6392863" y="5392738"/>
          <p14:tracePt t="10931" x="6484938" y="5392738"/>
          <p14:tracePt t="10941" x="6502400" y="5392738"/>
          <p14:tracePt t="10947" x="6586538" y="5392738"/>
          <p14:tracePt t="10956" x="6621463" y="5392738"/>
          <p14:tracePt t="10964" x="6646863" y="5376863"/>
          <p14:tracePt t="10975" x="6697663" y="5367338"/>
          <p14:tracePt t="10978" x="6738938" y="5351463"/>
          <p14:tracePt t="10986" x="6764338" y="5334000"/>
          <p14:tracePt t="10994" x="6799263" y="5316538"/>
          <p14:tracePt t="11002" x="6840538" y="5300663"/>
          <p14:tracePt t="11010" x="6875463" y="5275263"/>
          <p14:tracePt t="11018" x="6900863" y="5240338"/>
          <p14:tracePt t="11026" x="6951663" y="5181600"/>
          <p14:tracePt t="11034" x="6977063" y="5156200"/>
          <p14:tracePt t="11043" x="7018338" y="5113338"/>
          <p14:tracePt t="11051" x="7053263" y="5037138"/>
          <p14:tracePt t="11059" x="7078663" y="4986338"/>
          <p14:tracePt t="11067" x="7094538" y="4945063"/>
          <p14:tracePt t="11075" x="7145338" y="4902200"/>
          <p14:tracePt t="11090" x="7154863" y="4859338"/>
          <p14:tracePt t="11090" x="7188200" y="4792663"/>
          <p14:tracePt t="11102" x="7213600" y="4767263"/>
          <p14:tracePt t="11106" x="7213600" y="4732338"/>
          <p14:tracePt t="11112" x="7231063" y="4706938"/>
          <p14:tracePt t="11121" x="7246938" y="4706938"/>
          <p14:tracePt t="11128" x="7246938" y="4691063"/>
          <p14:tracePt t="11139" x="7246938" y="4673600"/>
          <p14:tracePt t="11145" x="7264400" y="4665663"/>
          <p14:tracePt t="11161" x="7264400" y="4648200"/>
          <p14:tracePt t="11167" x="7264400" y="4605338"/>
          <p14:tracePt t="11177" x="7264400" y="4572000"/>
          <p14:tracePt t="11182" x="7264400" y="4538663"/>
          <p14:tracePt t="11192" x="7264400" y="4513263"/>
          <p14:tracePt t="11201" x="7264400" y="4470400"/>
          <p14:tracePt t="11207" x="7264400" y="4437063"/>
          <p14:tracePt t="11216" x="7272338" y="4411663"/>
          <p14:tracePt t="11227" x="7272338" y="4376738"/>
          <p14:tracePt t="11232" x="7272338" y="4335463"/>
          <p14:tracePt t="11239" x="7272338" y="4300538"/>
          <p14:tracePt t="11248" x="7272338" y="4259263"/>
          <p14:tracePt t="11256" x="7289800" y="4216400"/>
          <p14:tracePt t="11263" x="7289800" y="4157663"/>
          <p14:tracePt t="11273" x="7289800" y="4097338"/>
          <p14:tracePt t="11278" x="7307263" y="4030663"/>
          <p14:tracePt t="11289" x="7307263" y="3970338"/>
          <p14:tracePt t="11295" x="7307263" y="3886200"/>
          <p14:tracePt t="11306" x="7323138" y="3810000"/>
          <p14:tracePt t="11309" x="7332663" y="3716338"/>
          <p14:tracePt t="11317" x="7332663" y="3632200"/>
          <p14:tracePt t="11324" x="7332663" y="3538538"/>
          <p14:tracePt t="11340" x="7332663" y="3454400"/>
          <p14:tracePt t="11340" x="7332663" y="3421063"/>
          <p14:tracePt t="11350" x="7332663" y="3335338"/>
          <p14:tracePt t="11356" x="7332663" y="3284538"/>
          <p14:tracePt t="11366" x="7332663" y="3243263"/>
          <p14:tracePt t="11375" x="7332663" y="3200400"/>
          <p14:tracePt t="11381" x="7323138" y="3182938"/>
          <p14:tracePt t="11389" x="7289800" y="3167063"/>
          <p14:tracePt t="11397" x="7272338" y="3149600"/>
          <p14:tracePt t="11406" x="7231063" y="3124200"/>
          <p14:tracePt t="11413" x="7188200" y="3124200"/>
          <p14:tracePt t="11423" x="7129463" y="3124200"/>
          <p14:tracePt t="11428" x="7078663" y="3106738"/>
          <p14:tracePt t="11439" x="7010400" y="3106738"/>
          <p14:tracePt t="11442" x="6959600" y="3106738"/>
          <p14:tracePt t="11451" x="6858000" y="3106738"/>
          <p14:tracePt t="11460" x="6799263" y="3106738"/>
          <p14:tracePt t="11468" x="6697663" y="3106738"/>
          <p14:tracePt t="11475" x="6621463" y="3106738"/>
          <p14:tracePt t="11484" x="6527800" y="3106738"/>
          <p14:tracePt t="11492" x="6426200" y="3106738"/>
          <p14:tracePt t="11498" x="6332538" y="3106738"/>
          <p14:tracePt t="11508" x="6248400" y="3141663"/>
          <p14:tracePt t="11514" x="6138863" y="3149600"/>
          <p14:tracePt t="11522" x="6053138" y="3182938"/>
          <p14:tracePt t="11530" x="5943600" y="3225800"/>
          <p14:tracePt t="11539" x="5842000" y="3259138"/>
          <p14:tracePt t="11547" x="5808663" y="3259138"/>
          <p14:tracePt t="11556" x="5748338" y="3268663"/>
          <p14:tracePt t="11562" x="5681663" y="3302000"/>
          <p14:tracePt t="11573" x="5646738" y="3302000"/>
          <p14:tracePt t="11579" x="5621338" y="3302000"/>
          <p14:tracePt t="11589" x="5605463" y="3319463"/>
          <p14:tracePt t="11600" x="5588000" y="3335338"/>
          <p14:tracePt t="11632" x="5588000" y="3344863"/>
          <p14:tracePt t="11641" x="5588000" y="3360738"/>
          <p14:tracePt t="11649" x="5588000" y="3378200"/>
          <p14:tracePt t="11658" x="5588000" y="3436938"/>
          <p14:tracePt t="11663" x="5588000" y="3513138"/>
          <p14:tracePt t="11672" x="5588000" y="3614738"/>
          <p14:tracePt t="11681" x="5588000" y="3751263"/>
          <p14:tracePt t="11686" x="5588000" y="3886200"/>
          <p14:tracePt t="11696" x="5588000" y="4021138"/>
          <p14:tracePt t="11706" x="5588000" y="4064000"/>
          <p14:tracePt t="11711" x="5588000" y="4183063"/>
          <p14:tracePt t="11720" x="5605463" y="4275138"/>
          <p14:tracePt t="11727" x="5605463" y="4335463"/>
          <p14:tracePt t="11737" x="5621338" y="4411663"/>
          <p14:tracePt t="11743" x="5621338" y="4437063"/>
          <p14:tracePt t="11750" x="5630863" y="4470400"/>
          <p14:tracePt t="11758" x="5646738" y="4495800"/>
          <p14:tracePt t="11769" x="5646738" y="4513263"/>
          <p14:tracePt t="11776" x="5664200" y="4529138"/>
          <p14:tracePt t="11783" x="5681663" y="4554538"/>
          <p14:tracePt t="11791" x="5689600" y="4572000"/>
          <p14:tracePt t="11803" x="5707063" y="4589463"/>
          <p14:tracePt t="11806" x="5722938" y="4605338"/>
          <p14:tracePt t="11814" x="5740400" y="4614863"/>
          <p14:tracePt t="11823" x="5765800" y="4630738"/>
          <p14:tracePt t="11830" x="5783263" y="4648200"/>
          <p14:tracePt t="11842" x="5808663" y="4665663"/>
          <p14:tracePt t="11845" x="5842000" y="4673600"/>
          <p14:tracePt t="11853" x="5859463" y="4691063"/>
          <p14:tracePt t="11862" x="5884863" y="4706938"/>
          <p14:tracePt t="11870" x="5918200" y="4706938"/>
          <p14:tracePt t="11877" x="5961063" y="4724400"/>
          <p14:tracePt t="11884" x="6019800" y="4724400"/>
          <p14:tracePt t="11891" x="6053138" y="4724400"/>
          <p14:tracePt t="11900" x="6129338" y="4724400"/>
          <p14:tracePt t="11909" x="6154738" y="4724400"/>
          <p14:tracePt t="11915" x="6215063" y="4724400"/>
          <p14:tracePt t="11925" x="6256338" y="4724400"/>
          <p14:tracePt t="11933" x="6307138" y="4724400"/>
          <p14:tracePt t="11942" x="6350000" y="4706938"/>
          <p14:tracePt t="11948" x="6383338" y="4691063"/>
          <p14:tracePt t="11958" x="6408738" y="4691063"/>
          <p14:tracePt t="11964" x="6443663" y="4673600"/>
          <p14:tracePt t="11973" x="6469063" y="4665663"/>
          <p14:tracePt t="11979" x="6502400" y="4648200"/>
          <p14:tracePt t="11989" x="6545263" y="4614863"/>
          <p14:tracePt t="11996" x="6561138" y="4614863"/>
          <p14:tracePt t="12006" x="6604000" y="4589463"/>
          <p14:tracePt t="12013" x="6637338" y="4572000"/>
          <p14:tracePt t="12023" x="6662738" y="4554538"/>
          <p14:tracePt t="12025" x="6697663" y="4529138"/>
          <p14:tracePt t="12033" x="6723063" y="4513263"/>
          <p14:tracePt t="12042" x="6738938" y="4513263"/>
          <p14:tracePt t="12057" x="6756400" y="4495800"/>
          <p14:tracePt t="12057" x="6764338" y="4495800"/>
          <p14:tracePt t="12068" x="6764338" y="4478338"/>
          <p14:tracePt t="12074" x="6781800" y="4478338"/>
          <p14:tracePt t="12080" x="6799263" y="4470400"/>
          <p14:tracePt t="12097" x="6824663" y="4452938"/>
          <p14:tracePt t="12107" x="6824663" y="4437063"/>
          <p14:tracePt t="12112" x="6840538" y="4437063"/>
          <p14:tracePt t="12122" x="6858000" y="4411663"/>
          <p14:tracePt t="12129" x="6875463" y="4411663"/>
          <p14:tracePt t="12136" x="6875463" y="4394200"/>
          <p14:tracePt t="12145" x="6891338" y="4376738"/>
          <p14:tracePt t="12160" x="6891338" y="4360863"/>
          <p14:tracePt t="12168" x="6900863" y="4360863"/>
          <p14:tracePt t="12174" x="6900863" y="4351338"/>
          <p14:tracePt t="12214" x="6916738" y="4335463"/>
          <p14:tracePt t="12245" x="6916738" y="4318000"/>
          <p14:tracePt t="12254" x="6934200" y="4318000"/>
          <p14:tracePt t="12269" x="6934200" y="4300538"/>
          <p14:tracePt t="12293" x="6951663" y="4300538"/>
          <p14:tracePt t="12325" x="6959600" y="4300538"/>
          <p14:tracePt t="12340" x="6977063" y="4300538"/>
          <p14:tracePt t="12357" x="6992938" y="4300538"/>
          <p14:tracePt t="12366" x="7010400" y="4300538"/>
          <p14:tracePt t="12380" x="7018338" y="4300538"/>
          <p14:tracePt t="12389" x="7053263" y="4300538"/>
          <p14:tracePt t="12398" x="7069138" y="4300538"/>
          <p14:tracePt t="12403" x="7078663" y="4300538"/>
          <p14:tracePt t="12412" x="7112000" y="4300538"/>
          <p14:tracePt t="12423" x="7129463" y="4300538"/>
          <p14:tracePt t="12428" x="7145338" y="4318000"/>
          <p14:tracePt t="12436" x="7170738" y="4318000"/>
          <p14:tracePt t="12442" x="7170738" y="4335463"/>
          <p14:tracePt t="12452" x="7188200" y="4351338"/>
          <p14:tracePt t="12473" x="7205663" y="4360863"/>
          <p14:tracePt t="12485" x="7205663" y="4376738"/>
          <p14:tracePt t="12513" x="7205663" y="4394200"/>
          <p14:tracePt t="12546" x="7205663" y="4411663"/>
          <p14:tracePt t="12570" x="7188200" y="4411663"/>
          <p14:tracePt t="12578" x="7188200" y="4419600"/>
          <p14:tracePt t="12584" x="7170738" y="4419600"/>
          <p14:tracePt t="12600" x="7154863" y="4419600"/>
          <p14:tracePt t="12609" x="7145338" y="4419600"/>
          <p14:tracePt t="12618" x="7129463" y="4437063"/>
          <p14:tracePt t="12624" x="7112000" y="4437063"/>
          <p14:tracePt t="12631" x="7078663" y="4437063"/>
          <p14:tracePt t="12641" x="7069138" y="4437063"/>
          <p14:tracePt t="12647" x="7010400" y="4452938"/>
          <p14:tracePt t="12658" x="6959600" y="4470400"/>
          <p14:tracePt t="12665" x="6900863" y="4495800"/>
          <p14:tracePt t="12677" x="6858000" y="4495800"/>
          <p14:tracePt t="12679" x="6815138" y="4529138"/>
          <p14:tracePt t="12689" x="6756400" y="4538663"/>
          <p14:tracePt t="12696" x="6697663" y="4554538"/>
          <p14:tracePt t="12704" x="6637338" y="4572000"/>
          <p14:tracePt t="12712" x="6604000" y="4589463"/>
          <p14:tracePt t="12720" x="6570663" y="4605338"/>
          <p14:tracePt t="12728" x="6545263" y="4605338"/>
          <p14:tracePt t="12735" x="6527800" y="4614863"/>
          <p14:tracePt t="12750" x="6502400" y="4614863"/>
          <p14:tracePt t="12766" x="6484938" y="4614863"/>
          <p14:tracePt t="12780" x="6469063" y="4614863"/>
          <p14:tracePt t="12791" x="6451600" y="4614863"/>
          <p14:tracePt t="12804" x="6426200" y="4614863"/>
          <p14:tracePt t="12813" x="6408738" y="4605338"/>
          <p14:tracePt t="12823" x="6392863" y="4605338"/>
          <p14:tracePt t="12828" x="6332538" y="4589463"/>
          <p14:tracePt t="12842" x="6307138" y="4572000"/>
          <p14:tracePt t="12844" x="6256338" y="4554538"/>
          <p14:tracePt t="12853" x="6197600" y="4538663"/>
          <p14:tracePt t="12861" x="6172200" y="4538663"/>
          <p14:tracePt t="12869" x="6078538" y="4495800"/>
          <p14:tracePt t="12876" x="6053138" y="4495800"/>
          <p14:tracePt t="12883" x="5935663" y="4478338"/>
          <p14:tracePt t="12891" x="5875338" y="4452938"/>
          <p14:tracePt t="12899" x="5808663" y="4452938"/>
          <p14:tracePt t="12909" x="5748338" y="4437063"/>
          <p14:tracePt t="12916" x="5689600" y="4411663"/>
          <p14:tracePt t="12925" x="5621338" y="4394200"/>
          <p14:tracePt t="12932" x="5588000" y="4394200"/>
          <p14:tracePt t="12943" x="5529263" y="4360863"/>
          <p14:tracePt t="12949" x="5468938" y="4351338"/>
          <p14:tracePt t="12958" x="5410200" y="4335463"/>
          <p14:tracePt t="12965" x="5367338" y="4300538"/>
          <p14:tracePt t="12974" x="5334000" y="4284663"/>
          <p14:tracePt t="12978" x="5300663" y="4275138"/>
          <p14:tracePt t="12987" x="5275263" y="4241800"/>
          <p14:tracePt t="12994" x="5257800" y="4224338"/>
          <p14:tracePt t="13002" x="5240338" y="4216400"/>
          <p14:tracePt t="13011" x="5240338" y="4198938"/>
          <p14:tracePt t="13018" x="5232400" y="4165600"/>
          <p14:tracePt t="13026" x="5232400" y="4157663"/>
          <p14:tracePt t="13035" x="5214938" y="4140200"/>
          <p14:tracePt t="13042" x="5214938" y="4106863"/>
          <p14:tracePt t="13049" x="5214938" y="4097338"/>
          <p14:tracePt t="13059" x="5214938" y="4081463"/>
          <p14:tracePt t="13064" x="5214938" y="4046538"/>
          <p14:tracePt t="13080" x="5214938" y="4030663"/>
          <p14:tracePt t="13089" x="5214938" y="4005263"/>
          <p14:tracePt t="13098" x="5214938" y="3987800"/>
          <p14:tracePt t="13104" x="5214938" y="3970338"/>
          <p14:tracePt t="13113" x="5214938" y="3962400"/>
          <p14:tracePt t="13123" x="5232400" y="3944938"/>
          <p14:tracePt t="13129" x="5232400" y="3929063"/>
          <p14:tracePt t="13136" x="5240338" y="3911600"/>
          <p14:tracePt t="13144" x="5240338" y="3903663"/>
          <p14:tracePt t="13153" x="5240338" y="3886200"/>
          <p14:tracePt t="13159" x="5240338" y="3868738"/>
          <p14:tracePt t="13168" x="5240338" y="3852863"/>
          <p14:tracePt t="13174" x="5257800" y="3843338"/>
          <p14:tracePt t="13185" x="5257800" y="3827463"/>
          <p14:tracePt t="13190" x="5257800" y="3810000"/>
          <p14:tracePt t="13199" x="5275263" y="3792538"/>
          <p14:tracePt t="13215" x="5275263" y="3776663"/>
          <p14:tracePt t="13223" x="5275263" y="3767138"/>
          <p14:tracePt t="13232" x="5291138" y="3767138"/>
          <p14:tracePt t="13239" x="5291138" y="3751263"/>
          <p14:tracePt t="13248" x="5291138" y="3733800"/>
          <p14:tracePt t="13261" x="5291138" y="3716338"/>
          <p14:tracePt t="13278" x="5300663" y="3708400"/>
          <p14:tracePt t="13293" x="5300663" y="3690938"/>
          <p14:tracePt t="13302" x="5300663" y="3675063"/>
          <p14:tracePt t="13310" x="5316538" y="3675063"/>
          <p14:tracePt t="13319" x="5316538" y="3657600"/>
          <p14:tracePt t="13325" x="5316538" y="3649663"/>
          <p14:tracePt t="13334" x="5334000" y="3649663"/>
          <p14:tracePt t="13340" x="5351463" y="3632200"/>
          <p14:tracePt t="13351" x="5376863" y="3598863"/>
          <p14:tracePt t="13357" x="5410200" y="3589338"/>
          <p14:tracePt t="13365" x="5453063" y="3556000"/>
          <p14:tracePt t="13373" x="5486400" y="3522663"/>
          <p14:tracePt t="13382" x="5529263" y="3497263"/>
          <p14:tracePt t="13389" x="5554663" y="3462338"/>
          <p14:tracePt t="13397" x="5621338" y="3436938"/>
          <p14:tracePt t="13406" x="5646738" y="3421063"/>
          <p14:tracePt t="13414" x="5689600" y="3403600"/>
          <p14:tracePt t="13423" x="5707063" y="3395663"/>
          <p14:tracePt t="13430" x="5748338" y="3378200"/>
          <p14:tracePt t="13434" x="5765800" y="3360738"/>
          <p14:tracePt t="13443" x="5808663" y="3360738"/>
          <p14:tracePt t="13450" x="5875338" y="3360738"/>
          <p14:tracePt t="13459" x="5918200" y="3360738"/>
          <p14:tracePt t="13468" x="5976938" y="3360738"/>
          <p14:tracePt t="13474" x="6053138" y="3360738"/>
          <p14:tracePt t="13483" x="6113463" y="3360738"/>
          <p14:tracePt t="13492" x="6189663" y="3360738"/>
          <p14:tracePt t="13497" x="6215063" y="3360738"/>
          <p14:tracePt t="13508" x="6307138" y="3360738"/>
          <p14:tracePt t="13513" x="6367463" y="3360738"/>
          <p14:tracePt t="13523" x="6408738" y="3395663"/>
          <p14:tracePt t="13529" x="6451600" y="3395663"/>
          <p14:tracePt t="13539" x="6502400" y="3403600"/>
          <p14:tracePt t="13546" x="6510338" y="3421063"/>
          <p14:tracePt t="13556" x="6561138" y="3421063"/>
          <p14:tracePt t="13562" x="6586538" y="3436938"/>
          <p14:tracePt t="13573" x="6604000" y="3454400"/>
          <p14:tracePt t="13580" x="6637338" y="3462338"/>
          <p14:tracePt t="13584" x="6662738" y="3462338"/>
          <p14:tracePt t="13595" x="6697663" y="3479800"/>
          <p14:tracePt t="13601" x="6705600" y="3497263"/>
          <p14:tracePt t="13609" x="6723063" y="3513138"/>
          <p14:tracePt t="13617" x="6756400" y="3522663"/>
          <p14:tracePt t="13626" x="6764338" y="3538538"/>
          <p14:tracePt t="13634" x="6781800" y="3538538"/>
          <p14:tracePt t="13641" x="6815138" y="3573463"/>
          <p14:tracePt t="13656" x="6840538" y="3589338"/>
          <p14:tracePt t="13663" x="6840538" y="3598863"/>
          <p14:tracePt t="13673" x="6858000" y="3598863"/>
          <p14:tracePt t="13678" x="6875463" y="3614738"/>
          <p14:tracePt t="13689" x="6891338" y="3614738"/>
          <p14:tracePt t="13695" x="6900863" y="3632200"/>
          <p14:tracePt t="13706" x="6916738" y="3649663"/>
          <p14:tracePt t="13713" x="6934200" y="3657600"/>
          <p14:tracePt t="13720" x="6951663" y="3657600"/>
          <p14:tracePt t="13727" x="6959600" y="3690938"/>
          <p14:tracePt t="13735" x="6992938" y="3690938"/>
          <p14:tracePt t="13742" x="7010400" y="3716338"/>
          <p14:tracePt t="13749" x="7018338" y="3733800"/>
          <p14:tracePt t="13757" x="7035800" y="3733800"/>
          <p14:tracePt t="13767" x="7053263" y="3767138"/>
          <p14:tracePt t="13775" x="7078663" y="3767138"/>
          <p14:tracePt t="13781" x="7078663" y="3776663"/>
          <p14:tracePt t="13791" x="7094538" y="3792538"/>
          <p14:tracePt t="13798" x="7112000" y="3792538"/>
          <p14:tracePt t="13806" x="7129463" y="3810000"/>
          <p14:tracePt t="13823" x="7145338" y="3827463"/>
          <p14:tracePt t="13829" x="7145338" y="3843338"/>
          <p14:tracePt t="13836" x="7154863" y="3852863"/>
          <p14:tracePt t="13852" x="7170738" y="3868738"/>
          <p14:tracePt t="13862" x="7188200" y="3886200"/>
          <p14:tracePt t="13875" x="7188200" y="3903663"/>
          <p14:tracePt t="13884" x="7205663" y="3911600"/>
          <p14:tracePt t="13891" x="7205663" y="3929063"/>
          <p14:tracePt t="13901" x="7213600" y="3944938"/>
          <p14:tracePt t="13907" x="7231063" y="3987800"/>
          <p14:tracePt t="13915" x="7246938" y="4005263"/>
          <p14:tracePt t="13923" x="7264400" y="4030663"/>
          <p14:tracePt t="13932" x="7272338" y="4081463"/>
          <p14:tracePt t="13939" x="7272338" y="4097338"/>
          <p14:tracePt t="13946" x="7272338" y="4122738"/>
          <p14:tracePt t="13956" x="7289800" y="4157663"/>
          <p14:tracePt t="13963" x="7307263" y="4165600"/>
          <p14:tracePt t="13973" x="7307263" y="4183063"/>
          <p14:tracePt t="13979" x="7307263" y="4198938"/>
          <p14:tracePt t="13995" x="7307263" y="4216400"/>
          <p14:tracePt t="14003" x="7307263" y="4224338"/>
          <p14:tracePt t="14017" x="7307263" y="4259263"/>
          <p14:tracePt t="14026" x="7307263" y="4284663"/>
          <p14:tracePt t="14035" x="7307263" y="4335463"/>
          <p14:tracePt t="14040" x="7307263" y="4360863"/>
          <p14:tracePt t="14050" x="7289800" y="4411663"/>
          <p14:tracePt t="14060" x="7272338" y="4470400"/>
          <p14:tracePt t="14067" x="7272338" y="4495800"/>
          <p14:tracePt t="14074" x="7264400" y="4538663"/>
          <p14:tracePt t="14090" x="7246938" y="4589463"/>
          <p14:tracePt t="14098" x="7231063" y="4614863"/>
          <p14:tracePt t="14108" x="7231063" y="4630738"/>
          <p14:tracePt t="14111" x="7213600" y="4648200"/>
          <p14:tracePt t="14122" x="7213600" y="4665663"/>
          <p14:tracePt t="14128" x="7205663" y="4673600"/>
          <p14:tracePt t="14135" x="7188200" y="4732338"/>
          <p14:tracePt t="14143" x="7154863" y="4749800"/>
          <p14:tracePt t="14151" x="7112000" y="4808538"/>
          <p14:tracePt t="14160" x="7069138" y="4868863"/>
          <p14:tracePt t="14167" x="7018338" y="4902200"/>
          <p14:tracePt t="14180" x="6977063" y="4945063"/>
          <p14:tracePt t="14183" x="6934200" y="4978400"/>
          <p14:tracePt t="14191" x="6891338" y="5003800"/>
          <p14:tracePt t="14198" x="6858000" y="5021263"/>
          <p14:tracePt t="14211" x="6815138" y="5021263"/>
          <p14:tracePt t="14217" x="6738938" y="5037138"/>
          <p14:tracePt t="14224" x="6646863" y="5037138"/>
          <p14:tracePt t="14231" x="6586538" y="5037138"/>
          <p14:tracePt t="14240" x="6510338" y="5037138"/>
          <p14:tracePt t="14245" x="6443663" y="5037138"/>
          <p14:tracePt t="14256" x="6383338" y="5021263"/>
          <p14:tracePt t="14263" x="6316663" y="5021263"/>
          <p14:tracePt t="14273" x="6256338" y="4986338"/>
          <p14:tracePt t="14279" x="6197600" y="4986338"/>
          <p14:tracePt t="14289" x="6138863" y="4978400"/>
          <p14:tracePt t="14296" x="6096000" y="4960938"/>
          <p14:tracePt t="14305" x="6037263" y="4945063"/>
          <p14:tracePt t="14309" x="5943600" y="4927600"/>
          <p14:tracePt t="14316" x="5918200" y="4919663"/>
          <p14:tracePt t="14324" x="5875338" y="4919663"/>
          <p14:tracePt t="14335" x="5842000" y="4902200"/>
          <p14:tracePt t="14341" x="5783263" y="4884738"/>
          <p14:tracePt t="14349" x="5748338" y="4884738"/>
          <p14:tracePt t="14359" x="5707063" y="4868863"/>
          <p14:tracePt t="14365" x="5664200" y="4868863"/>
          <p14:tracePt t="14373" x="5588000" y="4859338"/>
          <p14:tracePt t="14380" x="5545138" y="4843463"/>
          <p14:tracePt t="14389" x="5511800" y="4843463"/>
          <p14:tracePt t="14395" x="5468938" y="4843463"/>
          <p14:tracePt t="14406" x="5427663" y="4826000"/>
          <p14:tracePt t="14413" x="5367338" y="4826000"/>
          <p14:tracePt t="14423" x="5316538" y="4808538"/>
          <p14:tracePt t="14430" x="5291138" y="4792663"/>
          <p14:tracePt t="14439" x="5232400" y="4783138"/>
          <p14:tracePt t="14442" x="5173663" y="4732338"/>
          <p14:tracePt t="14450" x="5122863" y="4691063"/>
          <p14:tracePt t="14458" x="5080000" y="4648200"/>
          <p14:tracePt t="14465" x="5037138" y="4605338"/>
          <p14:tracePt t="14477" x="4986338" y="4529138"/>
          <p14:tracePt t="14484" x="4927600" y="4470400"/>
          <p14:tracePt t="14492" x="4919663" y="4419600"/>
          <p14:tracePt t="14506" x="4884738" y="4360863"/>
          <p14:tracePt t="14509" x="4859338" y="4300538"/>
          <p14:tracePt t="14517" x="4843463" y="4275138"/>
          <p14:tracePt t="14521" x="4826000" y="4224338"/>
          <p14:tracePt t="14539" x="4808538" y="4183063"/>
          <p14:tracePt t="14551" x="4808538" y="4165600"/>
          <p14:tracePt t="14554" x="4808538" y="4157663"/>
          <p14:tracePt t="14563" x="4808538" y="4140200"/>
          <p14:tracePt t="14569" x="4808538" y="4122738"/>
          <p14:tracePt t="14584" x="4808538" y="4106863"/>
          <p14:tracePt t="14593" x="4808538" y="4097338"/>
          <p14:tracePt t="14608" x="4808538" y="4081463"/>
          <p14:tracePt t="14639" x="4808538" y="4064000"/>
          <p14:tracePt t="14648" x="4826000" y="4064000"/>
          <p14:tracePt t="14656" x="4843463" y="4064000"/>
          <p14:tracePt t="14665" x="4843463" y="4046538"/>
          <p14:tracePt t="14670" x="4859338" y="4046538"/>
          <p14:tracePt t="14679" x="4868863" y="4046538"/>
          <p14:tracePt t="14689" x="4884738" y="4046538"/>
          <p14:tracePt t="14695" x="4902200" y="4030663"/>
          <p14:tracePt t="14706" x="4927600" y="4030663"/>
          <p14:tracePt t="14711" x="4978400" y="4021138"/>
          <p14:tracePt t="14719" x="5003800" y="3987800"/>
          <p14:tracePt t="14727" x="5037138" y="3970338"/>
          <p14:tracePt t="14734" x="5062538" y="3962400"/>
          <p14:tracePt t="14742" x="5097463" y="3944938"/>
          <p14:tracePt t="14751" x="5122863" y="3929063"/>
          <p14:tracePt t="14758" x="5138738" y="3911600"/>
          <p14:tracePt t="14766" x="5173663" y="3903663"/>
          <p14:tracePt t="14774" x="5173663" y="3886200"/>
          <p14:tracePt t="14780" x="5181600" y="3868738"/>
          <p14:tracePt t="14792" x="5199063" y="3852863"/>
          <p14:tracePt t="14813" x="5214938" y="3843338"/>
          <p14:tracePt t="14823" x="5214938" y="3827463"/>
          <p14:tracePt t="14839" x="5214938" y="3810000"/>
          <p14:tracePt t="14845" x="5232400" y="3792538"/>
          <p14:tracePt t="14851" x="5232400" y="3776663"/>
          <p14:tracePt t="14862" x="5240338" y="3751263"/>
          <p14:tracePt t="14868" x="5240338" y="3733800"/>
          <p14:tracePt t="14875" x="5240338" y="3716338"/>
          <p14:tracePt t="14884" x="5257800" y="3716338"/>
          <p14:tracePt t="14893" x="5257800" y="3708400"/>
          <p14:tracePt t="14901" x="5275263" y="3690938"/>
          <p14:tracePt t="14925" x="5291138" y="3675063"/>
          <p14:tracePt t="14971" x="5300663" y="3675063"/>
          <p14:tracePt t="14994" x="5300663" y="3657600"/>
          <p14:tracePt t="15010" x="5316538" y="3657600"/>
          <p14:tracePt t="15018" x="5367338" y="3614738"/>
          <p14:tracePt t="15025" x="5392738" y="3589338"/>
          <p14:tracePt t="15036" x="5453063" y="3522663"/>
          <p14:tracePt t="15043" x="5494338" y="3513138"/>
          <p14:tracePt t="15051" x="5529263" y="3479800"/>
          <p14:tracePt t="15059" x="5570538" y="3454400"/>
          <p14:tracePt t="15067" x="5605463" y="3421063"/>
          <p14:tracePt t="15075" x="5630863" y="3403600"/>
          <p14:tracePt t="15083" x="5664200" y="3395663"/>
          <p14:tracePt t="15091" x="5689600" y="3360738"/>
          <p14:tracePt t="15099" x="5722938" y="3360738"/>
          <p14:tracePt t="15106" x="5748338" y="3344863"/>
          <p14:tracePt t="15114" x="5799138" y="3335338"/>
          <p14:tracePt t="15123" x="5842000" y="3335338"/>
          <p14:tracePt t="15129" x="5884863" y="3319463"/>
          <p14:tracePt t="15140" x="5943600" y="3319463"/>
          <p14:tracePt t="15145" x="6002338" y="3302000"/>
          <p14:tracePt t="15156" x="6037263" y="3302000"/>
          <p14:tracePt t="15159" x="6096000" y="3284538"/>
          <p14:tracePt t="15173" x="6154738" y="3284538"/>
          <p14:tracePt t="15175" x="6197600" y="3268663"/>
          <p14:tracePt t="15182" x="6230938" y="3268663"/>
          <p14:tracePt t="15192" x="6273800" y="3268663"/>
          <p14:tracePt t="15198" x="6307138" y="3268663"/>
          <p14:tracePt t="15210" x="6316663" y="3268663"/>
          <p14:tracePt t="15217" x="6350000" y="3268663"/>
          <p14:tracePt t="15225" x="6367463" y="3268663"/>
          <p14:tracePt t="15232" x="6383338" y="3268663"/>
          <p14:tracePt t="15242" x="6392863" y="3268663"/>
          <p14:tracePt t="15250" x="6426200" y="3268663"/>
          <p14:tracePt t="15253" x="6443663" y="3268663"/>
          <p14:tracePt t="15261" x="6484938" y="3268663"/>
          <p14:tracePt t="15269" x="6510338" y="3268663"/>
          <p14:tracePt t="15281" x="6545263" y="3268663"/>
          <p14:tracePt t="15284" x="6570663" y="3268663"/>
          <p14:tracePt t="15294" x="6637338" y="3268663"/>
          <p14:tracePt t="15302" x="6646863" y="3268663"/>
          <p14:tracePt t="15308" x="6697663" y="3284538"/>
          <p14:tracePt t="15319" x="6723063" y="3284538"/>
          <p14:tracePt t="15325" x="6738938" y="3302000"/>
          <p14:tracePt t="15332" x="6764338" y="3302000"/>
          <p14:tracePt t="15343" x="6799263" y="3319463"/>
          <p14:tracePt t="15349" x="6840538" y="3319463"/>
          <p14:tracePt t="15357" x="6891338" y="3335338"/>
          <p14:tracePt t="15364" x="6951663" y="3335338"/>
          <p14:tracePt t="15373" x="7018338" y="3344863"/>
          <p14:tracePt t="15380" x="7078663" y="3360738"/>
          <p14:tracePt t="15389" x="7112000" y="3378200"/>
          <p14:tracePt t="15397" x="7154863" y="3403600"/>
          <p14:tracePt t="15406" x="7213600" y="3421063"/>
          <p14:tracePt t="15413" x="7264400" y="3436938"/>
          <p14:tracePt t="15423" x="7289800" y="3462338"/>
          <p14:tracePt t="15429" x="7323138" y="3479800"/>
          <p14:tracePt t="15439" x="7332663" y="3497263"/>
          <p14:tracePt t="15442" x="7366000" y="3513138"/>
          <p14:tracePt t="15450" x="7383463" y="3522663"/>
          <p14:tracePt t="15459" x="7408863" y="3538538"/>
          <p14:tracePt t="15467" x="7424738" y="3556000"/>
          <p14:tracePt t="15475" x="7442200" y="3573463"/>
          <p14:tracePt t="15483" x="7467600" y="3573463"/>
          <p14:tracePt t="15490" x="7485063" y="3598863"/>
          <p14:tracePt t="15497" x="7500938" y="3598863"/>
          <p14:tracePt t="15508" x="7500938" y="3614738"/>
          <p14:tracePt t="15514" x="7518400" y="3632200"/>
          <p14:tracePt t="15523" x="7526338" y="3632200"/>
          <p14:tracePt t="15529" x="7526338" y="3649663"/>
          <p14:tracePt t="15539" x="7543800" y="3649663"/>
          <p14:tracePt t="15545" x="7543800" y="3657600"/>
          <p14:tracePt t="15556" x="7561263" y="3690938"/>
          <p14:tracePt t="15563" x="7561263" y="3708400"/>
          <p14:tracePt t="15573" x="7577138" y="3716338"/>
          <p14:tracePt t="15576" x="7577138" y="3751263"/>
          <p14:tracePt t="15586" x="7586663" y="3767138"/>
          <p14:tracePt t="15593" x="7586663" y="3776663"/>
          <p14:tracePt t="15600" x="7602538" y="3810000"/>
          <p14:tracePt t="15607" x="7602538" y="3827463"/>
          <p14:tracePt t="15618" x="7620000" y="3852863"/>
          <p14:tracePt t="15624" x="7620000" y="3886200"/>
          <p14:tracePt t="15631" x="7637463" y="3929063"/>
          <p14:tracePt t="15643" x="7637463" y="3962400"/>
          <p14:tracePt t="15648" x="7637463" y="3987800"/>
          <p14:tracePt t="15656" x="7637463" y="4030663"/>
          <p14:tracePt t="15665" x="7653338" y="4064000"/>
          <p14:tracePt t="15676" x="7653338" y="4097338"/>
          <p14:tracePt t="15679" x="7653338" y="4106863"/>
          <p14:tracePt t="15689" x="7653338" y="4122738"/>
          <p14:tracePt t="15695" x="7653338" y="4140200"/>
          <p14:tracePt t="15711" x="7653338" y="4157663"/>
          <p14:tracePt t="15717" x="7653338" y="4165600"/>
          <p14:tracePt t="15733" x="7653338" y="4183063"/>
          <p14:tracePt t="15742" x="7653338" y="4198938"/>
          <p14:tracePt t="15758" x="7653338" y="4216400"/>
          <p14:tracePt t="15781" x="7653338" y="4224338"/>
          <p14:tracePt t="15796" x="7653338" y="4241800"/>
          <p14:tracePt t="15820" x="7653338" y="4259263"/>
          <p14:tracePt t="15839" x="7653338" y="4275138"/>
          <p14:tracePt t="15845" x="7653338" y="4284663"/>
          <p14:tracePt t="15854" x="7653338" y="4300538"/>
          <p14:tracePt t="15859" x="7653338" y="4318000"/>
          <p14:tracePt t="15868" x="7653338" y="4335463"/>
          <p14:tracePt t="15877" x="7653338" y="4351338"/>
          <p14:tracePt t="15890" x="7637463" y="4360863"/>
          <p14:tracePt t="15894" x="7637463" y="4376738"/>
          <p14:tracePt t="15899" x="7620000" y="4394200"/>
          <p14:tracePt t="15910" x="7620000" y="4419600"/>
          <p14:tracePt t="15916" x="7602538" y="4437063"/>
          <p14:tracePt t="15923" x="7586663" y="4470400"/>
          <p14:tracePt t="15931" x="7577138" y="4478338"/>
          <p14:tracePt t="15939" x="7561263" y="4513263"/>
          <p14:tracePt t="15949" x="7543800" y="4529138"/>
          <p14:tracePt t="15956" x="7526338" y="4538663"/>
          <p14:tracePt t="15965" x="7526338" y="4554538"/>
          <p14:tracePt t="15973" x="7518400" y="4554538"/>
          <p14:tracePt t="15979" x="7518400" y="4572000"/>
          <p14:tracePt t="15995" x="7500938" y="4572000"/>
          <p14:tracePt t="16004" x="7500938" y="4589463"/>
          <p14:tracePt t="16009" x="7485063" y="4589463"/>
          <p14:tracePt t="16019" x="7485063" y="4605338"/>
          <p14:tracePt t="16024" x="7467600" y="4605338"/>
          <p14:tracePt t="16034" x="7467600" y="4614863"/>
          <p14:tracePt t="16043" x="7459663" y="4614863"/>
          <p14:tracePt t="16048" x="7459663" y="4630738"/>
          <p14:tracePt t="16058" x="7442200" y="4630738"/>
          <p14:tracePt t="16063" x="7442200" y="4648200"/>
          <p14:tracePt t="16074" x="7424738" y="4648200"/>
          <p14:tracePt t="16089" x="7408863" y="4648200"/>
          <p14:tracePt t="16098" x="7408863" y="4665663"/>
          <p14:tracePt t="16103" x="7399338" y="4665663"/>
          <p14:tracePt t="16120" x="7366000" y="4691063"/>
          <p14:tracePt t="16130" x="7332663" y="4724400"/>
          <p14:tracePt t="16136" x="7289800" y="4767263"/>
          <p14:tracePt t="16144" x="7264400" y="4783138"/>
          <p14:tracePt t="16152" x="7213600" y="4808538"/>
          <p14:tracePt t="16160" x="7188200" y="4843463"/>
          <p14:tracePt t="16168" x="7154863" y="4859338"/>
          <p14:tracePt t="16181" x="7129463" y="4868863"/>
          <p14:tracePt t="16183" x="7112000" y="4902200"/>
          <p14:tracePt t="16193" x="7094538" y="4902200"/>
          <p14:tracePt t="16199" x="7069138" y="4902200"/>
          <p14:tracePt t="16210" x="7069138" y="4919663"/>
          <p14:tracePt t="16215" x="7053263" y="4919663"/>
          <p14:tracePt t="16223" x="7035800" y="4919663"/>
          <p14:tracePt t="16232" x="7018338" y="4919663"/>
          <p14:tracePt t="16240" x="7010400" y="4919663"/>
          <p14:tracePt t="16253" x="6977063" y="4919663"/>
          <p14:tracePt t="16262" x="6959600" y="4919663"/>
          <p14:tracePt t="16270" x="6951663" y="4919663"/>
          <p14:tracePt t="16279" x="6916738" y="4919663"/>
          <p14:tracePt t="16284" x="6891338" y="4919663"/>
          <p14:tracePt t="16293" x="6840538" y="4919663"/>
          <p14:tracePt t="16302" x="6781800" y="4927600"/>
          <p14:tracePt t="16312" x="6738938" y="4927600"/>
          <p14:tracePt t="16323" x="6680200" y="4927600"/>
          <p14:tracePt t="16324" x="6604000" y="4927600"/>
          <p14:tracePt t="16333" x="6570663" y="4927600"/>
          <p14:tracePt t="16341" x="6510338" y="4927600"/>
          <p14:tracePt t="16347" x="6451600" y="4927600"/>
          <p14:tracePt t="16358" x="6392863" y="4927600"/>
          <p14:tracePt t="16364" x="6350000" y="4927600"/>
          <p14:tracePt t="16373" x="6307138" y="4927600"/>
          <p14:tracePt t="16379" x="6256338" y="4927600"/>
          <p14:tracePt t="16389" x="6172200" y="4927600"/>
          <p14:tracePt t="16395" x="6129338" y="4927600"/>
          <p14:tracePt t="16404" x="6062663" y="4927600"/>
          <p14:tracePt t="16412" x="5994400" y="4927600"/>
          <p14:tracePt t="16418" x="5918200" y="4927600"/>
          <p14:tracePt t="16427" x="5824538" y="49276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8D4BA-5C90-874A-97B2-767B7F1A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NL" dirty="0"/>
              <a:t>Smaakzintuig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74CA8-56AE-D34E-98FD-6D34869D0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>
            <a:normAutofit/>
          </a:bodyPr>
          <a:lstStyle/>
          <a:p>
            <a:r>
              <a:rPr lang="en-GB" sz="1600"/>
              <a:t>J</a:t>
            </a:r>
            <a:r>
              <a:rPr lang="en-NL" sz="1600"/>
              <a:t>e tong</a:t>
            </a:r>
          </a:p>
          <a:p>
            <a:r>
              <a:rPr lang="en-NL" sz="1600"/>
              <a:t>Maar 5 smaken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B01BA38-6F48-894F-B7DB-29849FA1DB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527" r="-4" b="1131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22E1493-AA57-E84A-8C80-3E17DF89B1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171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91"/>
    </mc:Choice>
    <mc:Fallback>
      <p:transition spd="slow" advTm="26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50EC3-9778-1F4D-BA0B-6B4D6C55A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NL" dirty="0"/>
              <a:t>Reukzintuig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7560A-BF31-374A-869A-2803AD4B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>
            <a:normAutofit/>
          </a:bodyPr>
          <a:lstStyle/>
          <a:p>
            <a:r>
              <a:rPr lang="en-NL" sz="1600"/>
              <a:t>Je neus</a:t>
            </a:r>
          </a:p>
          <a:p>
            <a:r>
              <a:rPr lang="en-GB" sz="1600"/>
              <a:t>H</a:t>
            </a:r>
            <a:r>
              <a:rPr lang="en-NL" sz="1600"/>
              <a:t>ier proef je het meest mee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E106A92-8077-764D-9C9D-A5A371DA16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527" r="-4" b="1131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A2DD9DD-FE9D-E145-AB65-E1A4C18C06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132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611"/>
    </mc:Choice>
    <mc:Fallback>
      <p:transition spd="slow" advTm="4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  <p:extLst>
    <p:ext uri="{3A86A75C-4F4B-4683-9AE1-C65F6400EC91}">
      <p14:laserTraceLst xmlns:p14="http://schemas.microsoft.com/office/powerpoint/2010/main">
        <p14:tracePtLst>
          <p14:tracePt t="3952" x="5824538" y="4945063"/>
          <p14:tracePt t="3963" x="5824538" y="4978400"/>
          <p14:tracePt t="3969" x="5824538" y="5062538"/>
          <p14:tracePt t="3976" x="5842000" y="5156200"/>
          <p14:tracePt t="3986" x="5859463" y="5291138"/>
          <p14:tracePt t="3993" x="5875338" y="5427663"/>
          <p14:tracePt t="4002" x="5884863" y="5570538"/>
          <p14:tracePt t="4010" x="5884863" y="5707063"/>
          <p14:tracePt t="4013" x="5884863" y="5842000"/>
          <p14:tracePt t="4022" x="5884863" y="5884863"/>
          <p14:tracePt t="4032" x="5884863" y="5976938"/>
          <p14:tracePt t="4037" x="5884863" y="6078538"/>
          <p14:tracePt t="4046" x="5884863" y="6154738"/>
          <p14:tracePt t="4055" x="5884863" y="6215063"/>
          <p14:tracePt t="4061" x="5884863" y="6256338"/>
          <p14:tracePt t="4072" x="5884863" y="6316663"/>
          <p14:tracePt t="4077" x="5875338" y="6367463"/>
          <p14:tracePt t="4088" x="5859463" y="6392863"/>
          <p14:tracePt t="4095" x="5842000" y="6426200"/>
          <p14:tracePt t="4104" x="5824538" y="6451600"/>
          <p14:tracePt t="4111" x="5783263" y="6510338"/>
          <p14:tracePt t="4119" x="5748338" y="6561138"/>
          <p14:tracePt t="4127" x="5707063" y="6586538"/>
          <p14:tracePt t="4135" x="5681663" y="6621463"/>
          <p14:tracePt t="4143" x="5630863" y="6662738"/>
          <p14:tracePt t="4147" x="5570538" y="6697663"/>
          <p14:tracePt t="4157" x="5529263" y="6723063"/>
          <p14:tracePt t="4164" x="5435600" y="6781800"/>
          <p14:tracePt t="4171" x="5392738" y="6799263"/>
          <p14:tracePt t="4179" x="5367338" y="6815138"/>
          <p14:tracePt t="4187" x="5300663" y="6824663"/>
          <p14:tracePt t="4196" x="5257800" y="6840538"/>
          <p14:tracePt t="4203" x="5199063" y="6840538"/>
          <p14:tracePt t="4259" x="5037138" y="6840538"/>
          <p14:tracePt t="4274" x="5021263" y="6840538"/>
          <p14:tracePt t="4286" x="5021263" y="6824663"/>
          <p14:tracePt t="4305" x="5021263" y="6815138"/>
          <p14:tracePt t="4330" x="5037138" y="6799263"/>
          <p14:tracePt t="4344" x="5046663" y="6781800"/>
          <p14:tracePt t="4354" x="5062538" y="6781800"/>
          <p14:tracePt t="4370" x="5080000" y="6764338"/>
          <p14:tracePt t="4470" x="5080000" y="6781800"/>
          <p14:tracePt t="4518" x="5080000" y="6799263"/>
          <p14:tracePt t="4580" x="5097463" y="6799263"/>
          <p14:tracePt t="4622" x="5113338" y="6799263"/>
          <p14:tracePt t="4629" x="5113338" y="6781800"/>
          <p14:tracePt t="4637" x="5138738" y="6781800"/>
          <p14:tracePt t="4646" x="5181600" y="6756400"/>
          <p14:tracePt t="4654" x="5240338" y="6705600"/>
          <p14:tracePt t="4662" x="5392738" y="6621463"/>
          <p14:tracePt t="4670" x="5545138" y="6510338"/>
          <p14:tracePt t="4678" x="5707063" y="6426200"/>
          <p14:tracePt t="4687" x="5935663" y="6291263"/>
          <p14:tracePt t="4695" x="6129338" y="6154738"/>
          <p14:tracePt t="4704" x="6383338" y="6019800"/>
          <p14:tracePt t="4707" x="6637338" y="5859463"/>
          <p14:tracePt t="4715" x="6916738" y="5722938"/>
          <p14:tracePt t="4722" x="7188200" y="5588000"/>
          <p14:tracePt t="4731" x="7307263" y="5529263"/>
          <p14:tracePt t="4740" x="7543800" y="5427663"/>
          <p14:tracePt t="4749" x="7993063" y="5232400"/>
          <p14:tracePt t="4757" x="8085138" y="5181600"/>
          <p14:tracePt t="4766" x="8288338" y="5097463"/>
          <p14:tracePt t="4775" x="8475663" y="5021263"/>
          <p14:tracePt t="4778" x="8534400" y="5003800"/>
          <p14:tracePt t="4792" x="8653463" y="4960938"/>
          <p14:tracePt t="4796" x="8770938" y="4927600"/>
          <p14:tracePt t="4807" x="8847138" y="4902200"/>
          <p14:tracePt t="4811" x="8907463" y="4884738"/>
          <p14:tracePt t="4822" x="8948738" y="4868863"/>
          <p14:tracePt t="4826" x="8991600" y="4859338"/>
          <p14:tracePt t="4838" x="9024938" y="4843463"/>
          <p14:tracePt t="4841" x="9042400" y="4826000"/>
          <p14:tracePt t="4853" x="9050338" y="4826000"/>
          <p14:tracePt t="4856" x="9067800" y="4826000"/>
          <p14:tracePt t="4869" x="9085263" y="4808538"/>
          <p14:tracePt t="4880" x="9101138" y="4808538"/>
          <p14:tracePt t="4888" x="9101138" y="4792663"/>
          <p14:tracePt t="4904" x="9101138" y="4783138"/>
          <p14:tracePt t="4913" x="9110663" y="4783138"/>
          <p14:tracePt t="4919" x="9110663" y="4767263"/>
          <p14:tracePt t="4928" x="9110663" y="4749800"/>
          <p14:tracePt t="4937" x="9110663" y="4732338"/>
          <p14:tracePt t="4944" x="9110663" y="4706938"/>
          <p14:tracePt t="4953" x="9110663" y="4673600"/>
          <p14:tracePt t="4961" x="9101138" y="4614863"/>
          <p14:tracePt t="4970" x="9085263" y="4605338"/>
          <p14:tracePt t="4979" x="9050338" y="4529138"/>
          <p14:tracePt t="4982" x="9042400" y="4513263"/>
          <p14:tracePt t="4993" x="9024938" y="4470400"/>
          <p14:tracePt t="5004" x="8991600" y="4437063"/>
          <p14:tracePt t="5008" x="8983663" y="4419600"/>
          <p14:tracePt t="5014" x="8966200" y="4394200"/>
          <p14:tracePt t="5025" x="8948738" y="4376738"/>
          <p14:tracePt t="5035" x="8948738" y="4360863"/>
          <p14:tracePt t="5038" x="8932863" y="4351338"/>
          <p14:tracePt t="5053" x="8932863" y="4335463"/>
          <p14:tracePt t="5084" x="8932863" y="4318000"/>
          <p14:tracePt t="5093" x="8923338" y="4318000"/>
          <p14:tracePt t="5100" x="8923338" y="4300538"/>
          <p14:tracePt t="5119" x="8907463" y="4284663"/>
          <p14:tracePt t="5127" x="8907463" y="4275138"/>
          <p14:tracePt t="5141" x="8890000" y="4259263"/>
          <p14:tracePt t="5148" x="8890000" y="4241800"/>
          <p14:tracePt t="5155" x="8872538" y="4241800"/>
          <p14:tracePt t="5165" x="8856663" y="4224338"/>
          <p14:tracePt t="5173" x="8847138" y="4216400"/>
          <p14:tracePt t="5182" x="8831263" y="4198938"/>
          <p14:tracePt t="5191" x="8813800" y="4183063"/>
          <p14:tracePt t="5200" x="8796338" y="4165600"/>
          <p14:tracePt t="5203" x="8788400" y="4157663"/>
          <p14:tracePt t="5214" x="8770938" y="4157663"/>
          <p14:tracePt t="5225" x="8755063" y="4140200"/>
          <p14:tracePt t="5228" x="8737600" y="4122738"/>
          <p14:tracePt t="5239" x="8729663" y="4122738"/>
          <p14:tracePt t="5243" x="8712200" y="4122738"/>
          <p14:tracePt t="5259" x="8678863" y="4106863"/>
          <p14:tracePt t="5274" x="8669338" y="4106863"/>
          <p14:tracePt t="5285" x="8653463" y="4106863"/>
          <p14:tracePt t="5294" x="8636000" y="4106863"/>
          <p14:tracePt t="5306" x="8618538" y="4106863"/>
          <p14:tracePt t="5317" x="8602663" y="4097338"/>
          <p14:tracePt t="5325" x="8593138" y="4097338"/>
          <p14:tracePt t="5332" x="8577263" y="4097338"/>
          <p14:tracePt t="5339" x="8542338" y="4097338"/>
          <p14:tracePt t="5346" x="8534400" y="4097338"/>
          <p14:tracePt t="5355" x="8516938" y="4097338"/>
          <p14:tracePt t="5361" x="8501063" y="4097338"/>
          <p14:tracePt t="5370" x="8483600" y="4097338"/>
          <p14:tracePt t="5377" x="8475663" y="4097338"/>
          <p14:tracePt t="5385" x="8458200" y="4097338"/>
          <p14:tracePt t="5393" x="8440738" y="4097338"/>
          <p14:tracePt t="5402" x="8424863" y="4097338"/>
          <p14:tracePt t="5409" x="8415338" y="4097338"/>
          <p14:tracePt t="5419" x="8399463" y="4097338"/>
          <p14:tracePt t="5426" x="8382000" y="4097338"/>
          <p14:tracePt t="5436" x="8364538" y="4097338"/>
          <p14:tracePt t="5448" x="8348663" y="4097338"/>
          <p14:tracePt t="5470" x="8339138" y="4097338"/>
          <p14:tracePt t="5487" x="8339138" y="4106863"/>
          <p14:tracePt t="5512" x="8339138" y="4122738"/>
          <p14:tracePt t="5534" x="8339138" y="4140200"/>
          <p14:tracePt t="5558" x="8339138" y="4157663"/>
          <p14:tracePt t="5573" x="8339138" y="4165600"/>
          <p14:tracePt t="5597" x="8339138" y="4183063"/>
          <p14:tracePt t="5612" x="8339138" y="4198938"/>
          <p14:tracePt t="5621" x="8339138" y="4216400"/>
          <p14:tracePt t="5638" x="8339138" y="4224338"/>
          <p14:tracePt t="5654" x="8339138" y="4241800"/>
          <p14:tracePt t="5669" x="8348663" y="4259263"/>
          <p14:tracePt t="5692" x="8348663" y="4275138"/>
          <p14:tracePt t="5708" x="8348663" y="4284663"/>
          <p14:tracePt t="5715" x="8348663" y="4300538"/>
          <p14:tracePt t="5731" x="8348663" y="4318000"/>
          <p14:tracePt t="5740" x="8348663" y="4335463"/>
          <p14:tracePt t="5753" x="8348663" y="4351338"/>
          <p14:tracePt t="5756" x="8348663" y="4360863"/>
          <p14:tracePt t="5771" x="8348663" y="4376738"/>
          <p14:tracePt t="5778" x="8339138" y="4394200"/>
          <p14:tracePt t="5794" x="8339138" y="4411663"/>
          <p14:tracePt t="5803" x="8339138" y="4419600"/>
          <p14:tracePt t="5810" x="8323263" y="4419600"/>
          <p14:tracePt t="5816" x="8323263" y="4452938"/>
          <p14:tracePt t="5832" x="8305800" y="4470400"/>
          <p14:tracePt t="5841" x="8305800" y="4478338"/>
          <p14:tracePt t="5848" x="8305800" y="4495800"/>
          <p14:tracePt t="5857" x="8305800" y="4513263"/>
          <p14:tracePt t="5874" x="8305800" y="4529138"/>
          <p14:tracePt t="5896" x="8305800" y="4538663"/>
          <p14:tracePt t="5928" x="8305800" y="4554538"/>
          <p14:tracePt t="5937" x="8323263" y="4554538"/>
          <p14:tracePt t="5944" x="8339138" y="4554538"/>
          <p14:tracePt t="5952" x="8339138" y="4572000"/>
          <p14:tracePt t="5959" x="8348663" y="4572000"/>
          <p14:tracePt t="5969" x="8364538" y="4572000"/>
          <p14:tracePt t="5975" x="8364538" y="4589463"/>
          <p14:tracePt t="5982" x="8382000" y="4589463"/>
          <p14:tracePt t="5999" x="8399463" y="4589463"/>
          <p14:tracePt t="6014" x="8399463" y="4605338"/>
          <p14:tracePt t="6022" x="8415338" y="4605338"/>
          <p14:tracePt t="6037" x="8424863" y="4605338"/>
          <p14:tracePt t="6055" x="8440738" y="4605338"/>
          <p14:tracePt t="6086" x="8458200" y="4605338"/>
          <p14:tracePt t="6102" x="8475663" y="4605338"/>
          <p14:tracePt t="6132" x="8483600" y="4605338"/>
          <p14:tracePt t="6164" x="8501063" y="4605338"/>
          <p14:tracePt t="6188" x="8501063" y="4589463"/>
          <p14:tracePt t="6194" x="8516938" y="4589463"/>
          <p14:tracePt t="6203" x="8516938" y="4572000"/>
          <p14:tracePt t="6212" x="8516938" y="4554538"/>
          <p14:tracePt t="6220" x="8534400" y="4554538"/>
          <p14:tracePt t="6227" x="8542338" y="4538663"/>
          <p14:tracePt t="6235" x="8559800" y="4529138"/>
          <p14:tracePt t="6244" x="8577263" y="4513263"/>
          <p14:tracePt t="6252" x="8593138" y="4513263"/>
          <p14:tracePt t="6259" x="8593138" y="4495800"/>
          <p14:tracePt t="6266" x="8602663" y="4495800"/>
          <p14:tracePt t="6275" x="8618538" y="4478338"/>
          <p14:tracePt t="6290" x="8636000" y="4478338"/>
          <p14:tracePt t="6306" x="8636000" y="4470400"/>
          <p14:tracePt t="6321" x="8653463" y="4470400"/>
          <p14:tracePt t="6345" x="8653463" y="4452938"/>
          <p14:tracePt t="6361" x="8669338" y="4452938"/>
          <p14:tracePt t="6370" x="8669338" y="4437063"/>
          <p14:tracePt t="6376" x="8669338" y="4419600"/>
          <p14:tracePt t="6383" x="8678863" y="4419600"/>
          <p14:tracePt t="6392" x="8678863" y="4411663"/>
          <p14:tracePt t="6402" x="8678863" y="4394200"/>
          <p14:tracePt t="6409" x="8694738" y="4376738"/>
          <p14:tracePt t="6419" x="8694738" y="4360863"/>
          <p14:tracePt t="6426" x="8712200" y="4351338"/>
          <p14:tracePt t="6435" x="8712200" y="4318000"/>
          <p14:tracePt t="6442" x="8712200" y="4300538"/>
          <p14:tracePt t="6452" x="8712200" y="4284663"/>
          <p14:tracePt t="6455" x="8729663" y="4259263"/>
          <p14:tracePt t="6465" x="8729663" y="4241800"/>
          <p14:tracePt t="6472" x="8729663" y="4216400"/>
          <p14:tracePt t="6479" x="8729663" y="4198938"/>
          <p14:tracePt t="6487" x="8729663" y="4183063"/>
          <p14:tracePt t="6504" x="8729663" y="4157663"/>
          <p14:tracePt t="6519" x="8729663" y="4140200"/>
          <p14:tracePt t="6533" x="8712200" y="4122738"/>
          <p14:tracePt t="6544" x="8694738" y="4106863"/>
          <p14:tracePt t="6553" x="8669338" y="4106863"/>
          <p14:tracePt t="6560" x="8653463" y="4097338"/>
          <p14:tracePt t="6569" x="8618538" y="4081463"/>
          <p14:tracePt t="6577" x="8602663" y="4064000"/>
          <p14:tracePt t="6581" x="8577263" y="4046538"/>
          <p14:tracePt t="6592" x="8542338" y="4030663"/>
          <p14:tracePt t="6602" x="8534400" y="4030663"/>
          <p14:tracePt t="6605" x="8516938" y="4021138"/>
          <p14:tracePt t="6615" x="8501063" y="4021138"/>
          <p14:tracePt t="6622" x="8475663" y="4021138"/>
          <p14:tracePt t="6636" x="8458200" y="4021138"/>
          <p14:tracePt t="6645" x="8440738" y="4021138"/>
          <p14:tracePt t="6659" x="8424863" y="4021138"/>
          <p14:tracePt t="6684" x="8415338" y="4030663"/>
          <p14:tracePt t="6692" x="8415338" y="4046538"/>
          <p14:tracePt t="6706" x="8415338" y="4064000"/>
          <p14:tracePt t="6715" x="8399463" y="4081463"/>
          <p14:tracePt t="6731" x="8399463" y="4097338"/>
          <p14:tracePt t="6746" x="8399463" y="4106863"/>
          <p14:tracePt t="6753" x="8382000" y="4106863"/>
          <p14:tracePt t="6762" x="8382000" y="4122738"/>
          <p14:tracePt t="6786" x="8364538" y="4122738"/>
          <p14:tracePt t="6793" x="8364538" y="4140200"/>
          <p14:tracePt t="6816" x="8348663" y="4140200"/>
          <p14:tracePt t="6840" x="8348663" y="4157663"/>
          <p14:tracePt t="6879" x="8348663" y="4165600"/>
          <p14:tracePt t="6983" x="8348663" y="4183063"/>
          <p14:tracePt t="7069" x="8348663" y="4198938"/>
          <p14:tracePt t="7108" x="8348663" y="4216400"/>
          <p14:tracePt t="7132" x="8348663" y="4224338"/>
          <p14:tracePt t="7155" x="8348663" y="4241800"/>
          <p14:tracePt t="7179" x="8348663" y="4259263"/>
          <p14:tracePt t="7210" x="8348663" y="4275138"/>
          <p14:tracePt t="7242" x="8348663" y="4284663"/>
          <p14:tracePt t="7344" x="8348663" y="4300538"/>
          <p14:tracePt t="7416" x="8348663" y="4318000"/>
          <p14:tracePt t="7470" x="8348663" y="4335463"/>
          <p14:tracePt t="7493" x="8348663" y="4351338"/>
          <p14:tracePt t="7509" x="8364538" y="4351338"/>
          <p14:tracePt t="7525" x="8364538" y="4360863"/>
          <p14:tracePt t="7557" x="8382000" y="4376738"/>
          <p14:tracePt t="7581" x="8382000" y="4394200"/>
          <p14:tracePt t="7613" x="8382000" y="4411663"/>
          <p14:tracePt t="7620" x="8399463" y="4411663"/>
          <p14:tracePt t="7684" x="8415338" y="4411663"/>
          <p14:tracePt t="7714" x="8415338" y="4419600"/>
          <p14:tracePt t="7769" x="8424863" y="4419600"/>
          <p14:tracePt t="7788" x="8424863" y="4437063"/>
          <p14:tracePt t="7824" x="8440738" y="4452938"/>
          <p14:tracePt t="7864" x="8440738" y="4470400"/>
          <p14:tracePt t="7896" x="8458200" y="4470400"/>
          <p14:tracePt t="7935" x="8458200" y="4478338"/>
          <p14:tracePt t="7943" x="8475663" y="4478338"/>
          <p14:tracePt t="7998" x="8483600" y="4495800"/>
          <p14:tracePt t="8060" x="8483600" y="4513263"/>
          <p14:tracePt t="8108" x="8501063" y="4513263"/>
          <p14:tracePt t="8265" x="8483600" y="4513263"/>
          <p14:tracePt t="8292" x="8475663" y="4513263"/>
          <p14:tracePt t="8299" x="8458200" y="4513263"/>
          <p14:tracePt t="8305" x="8458200" y="4495800"/>
          <p14:tracePt t="8314" x="8440738" y="4495800"/>
          <p14:tracePt t="8321" x="8440738" y="4478338"/>
          <p14:tracePt t="8328" x="8415338" y="4478338"/>
          <p14:tracePt t="8337" x="8415338" y="4470400"/>
          <p14:tracePt t="8344" x="8399463" y="4470400"/>
          <p14:tracePt t="8354" x="8382000" y="4470400"/>
          <p14:tracePt t="8361" x="8364538" y="4470400"/>
          <p14:tracePt t="8369" x="8348663" y="4470400"/>
          <p14:tracePt t="8375" x="8323263" y="4470400"/>
          <p14:tracePt t="8386" x="8288338" y="4470400"/>
          <p14:tracePt t="8392" x="8262938" y="4470400"/>
          <p14:tracePt t="8402" x="8221663" y="4470400"/>
          <p14:tracePt t="8409" x="8186738" y="4470400"/>
          <p14:tracePt t="8419" x="8161338" y="4470400"/>
          <p14:tracePt t="8426" x="8110538" y="4478338"/>
          <p14:tracePt t="8435" x="8085138" y="4495800"/>
          <p14:tracePt t="8439" x="8051800" y="4495800"/>
          <p14:tracePt t="8454" x="8026400" y="4513263"/>
          <p14:tracePt t="8454" x="8008938" y="4513263"/>
          <p14:tracePt t="8463" x="7993063" y="4513263"/>
          <p14:tracePt t="8479" x="7975600" y="4513263"/>
          <p14:tracePt t="8518" x="7967663" y="4513263"/>
          <p14:tracePt t="8706" x="7975600" y="4513263"/>
          <p14:tracePt t="8730" x="7975600" y="4529138"/>
          <p14:tracePt t="8739" x="7993063" y="4529138"/>
          <p14:tracePt t="8754" x="8008938" y="4538663"/>
          <p14:tracePt t="8770" x="8026400" y="4538663"/>
          <p14:tracePt t="8779" x="8034338" y="4554538"/>
          <p14:tracePt t="8787" x="8034338" y="4572000"/>
          <p14:tracePt t="8794" x="8051800" y="4572000"/>
          <p14:tracePt t="8802" x="8051800" y="4589463"/>
          <p14:tracePt t="8809" x="8069263" y="4589463"/>
          <p14:tracePt t="8819" x="8085138" y="4605338"/>
          <p14:tracePt t="8833" x="8094663" y="4614863"/>
          <p14:tracePt t="8840" x="8110538" y="4614863"/>
          <p14:tracePt t="8856" x="8128000" y="4630738"/>
          <p14:tracePt t="8872" x="8145463" y="4630738"/>
          <p14:tracePt t="8880" x="8161338" y="4630738"/>
          <p14:tracePt t="8887" x="8161338" y="4648200"/>
          <p14:tracePt t="8896" x="8170863" y="4648200"/>
          <p14:tracePt t="8905" x="8186738" y="4648200"/>
          <p14:tracePt t="8920" x="8204200" y="4648200"/>
          <p14:tracePt t="8927" x="8204200" y="4665663"/>
          <p14:tracePt t="8936" x="8221663" y="4665663"/>
          <p14:tracePt t="8952" x="8229600" y="4665663"/>
          <p14:tracePt t="8966" x="8247063" y="4673600"/>
          <p14:tracePt t="8990" x="8262938" y="4691063"/>
          <p14:tracePt t="9021" x="8280400" y="4706938"/>
          <p14:tracePt t="9037" x="8288338" y="4724400"/>
          <p14:tracePt t="9068" x="8305800" y="4732338"/>
          <p14:tracePt t="9092" x="8305800" y="4749800"/>
          <p14:tracePt t="9132" x="8323263" y="4749800"/>
          <p14:tracePt t="9179" x="8339138" y="4749800"/>
          <p14:tracePt t="9203" x="8348663" y="4767263"/>
          <p14:tracePt t="9221" x="8364538" y="4767263"/>
          <p14:tracePt t="9235" x="8399463" y="4767263"/>
          <p14:tracePt t="9249" x="8415338" y="4783138"/>
          <p14:tracePt t="9265" x="8440738" y="4783138"/>
          <p14:tracePt t="9280" x="8458200" y="4792663"/>
          <p14:tracePt t="9291" x="8475663" y="4792663"/>
          <p14:tracePt t="9305" x="8475663" y="4808538"/>
          <p14:tracePt t="9314" x="8483600" y="4808538"/>
          <p14:tracePt t="9336" x="8501063" y="4808538"/>
          <p14:tracePt t="9361" x="8501063" y="4826000"/>
          <p14:tracePt t="9415" x="8475663" y="4826000"/>
          <p14:tracePt t="9424" x="8458200" y="4826000"/>
          <p14:tracePt t="9431" x="8424863" y="4826000"/>
          <p14:tracePt t="9440" x="8399463" y="4826000"/>
          <p14:tracePt t="9446" x="8382000" y="4808538"/>
          <p14:tracePt t="9455" x="8339138" y="4792663"/>
          <p14:tracePt t="9464" x="8305800" y="4792663"/>
          <p14:tracePt t="9470" x="8280400" y="4783138"/>
          <p14:tracePt t="9479" x="8229600" y="4783138"/>
          <p14:tracePt t="9488" x="8204200" y="4767263"/>
          <p14:tracePt t="9496" x="8170863" y="4767263"/>
          <p14:tracePt t="9503" x="8161338" y="4767263"/>
          <p14:tracePt t="9510" x="8128000" y="4749800"/>
          <p14:tracePt t="9519" x="8094663" y="4749800"/>
          <p14:tracePt t="9526" x="8069263" y="4732338"/>
          <p14:tracePt t="9536" x="8051800" y="4732338"/>
          <p14:tracePt t="9543" x="8034338" y="4724400"/>
          <p14:tracePt t="9552" x="8026400" y="4724400"/>
          <p14:tracePt t="9559" x="8026400" y="4706938"/>
          <p14:tracePt t="9569" x="8008938" y="4706938"/>
          <p14:tracePt t="9572" x="8008938" y="4691063"/>
          <p14:tracePt t="9586" x="7993063" y="4691063"/>
          <p14:tracePt t="9597" x="7993063" y="4673600"/>
          <p14:tracePt t="9611" x="7993063" y="4665663"/>
          <p14:tracePt t="9627" x="7993063" y="4648200"/>
          <p14:tracePt t="9643" x="7993063" y="4630738"/>
          <p14:tracePt t="9659" x="7993063" y="4614863"/>
          <p14:tracePt t="9675" x="7993063" y="4605338"/>
          <p14:tracePt t="9690" x="7993063" y="4589463"/>
          <p14:tracePt t="9706" x="7993063" y="4572000"/>
          <p14:tracePt t="9721" x="7993063" y="4554538"/>
          <p14:tracePt t="9739" x="7993063" y="4538663"/>
          <p14:tracePt t="9745" x="8008938" y="4538663"/>
          <p14:tracePt t="9754" x="8026400" y="4538663"/>
          <p14:tracePt t="9760" x="8026400" y="4529138"/>
          <p14:tracePt t="9769" x="8034338" y="4529138"/>
          <p14:tracePt t="9789" x="8051800" y="4529138"/>
          <p14:tracePt t="9796" x="8069263" y="4529138"/>
          <p14:tracePt t="9803" x="8085138" y="4529138"/>
          <p14:tracePt t="9809" x="8085138" y="4513263"/>
          <p14:tracePt t="9816" x="8094663" y="4513263"/>
          <p14:tracePt t="9825" x="8110538" y="4513263"/>
          <p14:tracePt t="9841" x="8128000" y="4513263"/>
          <p14:tracePt t="9856" x="8145463" y="4513263"/>
          <p14:tracePt t="9863" x="8161338" y="4513263"/>
          <p14:tracePt t="9879" x="8170863" y="4513263"/>
          <p14:tracePt t="9894" x="8186738" y="4513263"/>
          <p14:tracePt t="9903" x="8204200" y="4513263"/>
          <p14:tracePt t="9912" x="8221663" y="4513263"/>
          <p14:tracePt t="9927" x="8229600" y="4513263"/>
          <p14:tracePt t="9936" x="8247063" y="4513263"/>
          <p14:tracePt t="9942" x="8262938" y="4495800"/>
          <p14:tracePt t="9953" x="8280400" y="4495800"/>
          <p14:tracePt t="9961" x="8305800" y="4495800"/>
          <p14:tracePt t="9969" x="8339138" y="4478338"/>
          <p14:tracePt t="9977" x="8364538" y="4478338"/>
          <p14:tracePt t="9986" x="8382000" y="4470400"/>
          <p14:tracePt t="9994" x="8415338" y="4470400"/>
          <p14:tracePt t="9997" x="8424863" y="4470400"/>
          <p14:tracePt t="10008" x="8458200" y="4470400"/>
          <p14:tracePt t="10015" x="8483600" y="4470400"/>
          <p14:tracePt t="10022" x="8501063" y="4470400"/>
          <p14:tracePt t="10029" x="8534400" y="4470400"/>
          <p14:tracePt t="10038" x="8542338" y="4470400"/>
          <p14:tracePt t="10045" x="8559800" y="4470400"/>
          <p14:tracePt t="10054" x="8593138" y="4470400"/>
          <p14:tracePt t="10061" x="8602663" y="4470400"/>
          <p14:tracePt t="10071" x="8618538" y="4470400"/>
          <p14:tracePt t="10085" x="8636000" y="4470400"/>
          <p14:tracePt t="10092" x="8653463" y="4470400"/>
          <p14:tracePt t="10109" x="8669338" y="4470400"/>
          <p14:tracePt t="10116" x="8678863" y="4478338"/>
          <p14:tracePt t="10140" x="8694738" y="4478338"/>
          <p14:tracePt t="10147" x="8694738" y="4495800"/>
          <p14:tracePt t="10171" x="8712200" y="4495800"/>
          <p14:tracePt t="10194" x="8712200" y="4513263"/>
          <p14:tracePt t="10227" x="8712200" y="4529138"/>
          <p14:tracePt t="10248" x="8712200" y="4538663"/>
          <p14:tracePt t="10272" x="8712200" y="4554538"/>
          <p14:tracePt t="10296" x="8712200" y="4572000"/>
          <p14:tracePt t="10320" x="8712200" y="4589463"/>
          <p14:tracePt t="10336" x="8712200" y="4605338"/>
          <p14:tracePt t="10354" x="8712200" y="4614863"/>
          <p14:tracePt t="10360" x="8694738" y="4614863"/>
          <p14:tracePt t="10369" x="8694738" y="4630738"/>
          <p14:tracePt t="10382" x="8678863" y="4630738"/>
          <p14:tracePt t="10400" x="8678863" y="4648200"/>
          <p14:tracePt t="10416" x="8669338" y="4648200"/>
          <p14:tracePt t="10431" x="8653463" y="4648200"/>
          <p14:tracePt t="10447" x="8653463" y="4665663"/>
          <p14:tracePt t="10454" x="8636000" y="4665663"/>
          <p14:tracePt t="10470" x="8618538" y="4665663"/>
          <p14:tracePt t="10488" x="8602663" y="4673600"/>
          <p14:tracePt t="10496" x="8593138" y="4673600"/>
          <p14:tracePt t="10510" x="8577263" y="4673600"/>
          <p14:tracePt t="10516" x="8542338" y="4691063"/>
          <p14:tracePt t="10525" x="8534400" y="4691063"/>
          <p14:tracePt t="10535" x="8516938" y="4706938"/>
          <p14:tracePt t="10544" x="8483600" y="4706938"/>
          <p14:tracePt t="10552" x="8458200" y="4724400"/>
          <p14:tracePt t="10561" x="8399463" y="4749800"/>
          <p14:tracePt t="10565" x="8382000" y="4749800"/>
          <p14:tracePt t="10574" x="8323263" y="4783138"/>
          <p14:tracePt t="10581" x="8288338" y="4792663"/>
          <p14:tracePt t="10590" x="8262938" y="4808538"/>
          <p14:tracePt t="10599" x="8229600" y="4826000"/>
          <p14:tracePt t="10608" x="8204200" y="4843463"/>
          <p14:tracePt t="10616" x="8170863" y="4843463"/>
          <p14:tracePt t="10623" x="8161338" y="4859338"/>
          <p14:tracePt t="10632" x="8145463" y="4859338"/>
          <p14:tracePt t="10639" x="8128000" y="4859338"/>
          <p14:tracePt t="10652" x="8110538" y="4859338"/>
          <p14:tracePt t="10669" x="8094663" y="4859338"/>
          <p14:tracePt t="10682" x="8094663" y="4843463"/>
          <p14:tracePt t="10691" x="8085138" y="4843463"/>
          <p14:tracePt t="10700" x="8085138" y="4826000"/>
          <p14:tracePt t="10706" x="8069263" y="4826000"/>
          <p14:tracePt t="10713" x="8069263" y="4808538"/>
          <p14:tracePt t="10731" x="8051800" y="4792663"/>
          <p14:tracePt t="10746" x="8034338" y="4783138"/>
          <p14:tracePt t="10755" x="8026400" y="4749800"/>
          <p14:tracePt t="10763" x="8026400" y="4732338"/>
          <p14:tracePt t="10770" x="8008938" y="4724400"/>
          <p14:tracePt t="10779" x="7993063" y="4691063"/>
          <p14:tracePt t="10787" x="7975600" y="4665663"/>
          <p14:tracePt t="10796" x="7975600" y="4630738"/>
          <p14:tracePt t="10803" x="7967663" y="4614863"/>
          <p14:tracePt t="10811" x="7950200" y="4589463"/>
          <p14:tracePt t="10820" x="7950200" y="4572000"/>
          <p14:tracePt t="10827" x="7950200" y="4538663"/>
          <p14:tracePt t="10835" x="7950200" y="4529138"/>
          <p14:tracePt t="10842" x="7950200" y="4513263"/>
          <p14:tracePt t="10856" x="7950200" y="44958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65EFF-4A64-2148-8DCA-2E0AFA98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NL" dirty="0"/>
              <a:t>Gezichtszintuig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BD07E-D99A-D646-A4BE-2F587EF7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>
            <a:normAutofit/>
          </a:bodyPr>
          <a:lstStyle/>
          <a:p>
            <a:r>
              <a:rPr lang="en-NL" sz="1600"/>
              <a:t>Je oog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F690FC8-6101-1944-9A58-B10052B5CF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27" r="-4" b="1131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F06AB17-F7FC-764E-80F0-67E4B2E8B0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6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05"/>
    </mc:Choice>
    <mc:Fallback>
      <p:transition spd="slow" advTm="14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BC742-EA47-B443-BEB9-850EB021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NL" dirty="0"/>
              <a:t>Je huid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28194-A387-7A49-A395-3B4729728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>
            <a:normAutofit/>
          </a:bodyPr>
          <a:lstStyle/>
          <a:p>
            <a:r>
              <a:rPr lang="en-NL" sz="1600"/>
              <a:t>Koudezintuig</a:t>
            </a:r>
          </a:p>
          <a:p>
            <a:r>
              <a:rPr lang="en-GB" sz="1600"/>
              <a:t>D</a:t>
            </a:r>
            <a:r>
              <a:rPr lang="en-NL" sz="1600"/>
              <a:t>rukzintuig</a:t>
            </a:r>
          </a:p>
          <a:p>
            <a:r>
              <a:rPr lang="en-GB" sz="1600"/>
              <a:t>W</a:t>
            </a:r>
            <a:r>
              <a:rPr lang="en-NL" sz="1600"/>
              <a:t>armtezintuig</a:t>
            </a:r>
          </a:p>
          <a:p>
            <a:r>
              <a:rPr lang="en-GB" sz="1600"/>
              <a:t>T</a:t>
            </a:r>
            <a:r>
              <a:rPr lang="en-NL" sz="1600"/>
              <a:t>astknopje</a:t>
            </a:r>
          </a:p>
          <a:p>
            <a:r>
              <a:rPr lang="en-GB" sz="1600"/>
              <a:t>P</a:t>
            </a:r>
            <a:r>
              <a:rPr lang="en-NL" sz="1600"/>
              <a:t>ijnpunt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AE01E64-B1A6-424A-B0EA-B2163384C5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27" r="-4" b="1131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A32A8A5-C954-0941-9A3C-2C18A2454A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0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939"/>
    </mc:Choice>
    <mc:Fallback>
      <p:transition spd="slow" advTm="80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24" x="7950200" y="4495800"/>
          <p14:tracePt t="1195" x="7950200" y="4513263"/>
          <p14:tracePt t="1258" x="7950200" y="4529138"/>
          <p14:tracePt t="1304" x="7950200" y="4538663"/>
          <p14:tracePt t="1320" x="7950200" y="4554538"/>
          <p14:tracePt t="1337" x="7950200" y="4572000"/>
          <p14:tracePt t="1360" x="7967663" y="4589463"/>
          <p14:tracePt t="1367" x="7967663" y="4605338"/>
          <p14:tracePt t="1384" x="7975600" y="4614863"/>
          <p14:tracePt t="1394" x="7975600" y="4630738"/>
          <p14:tracePt t="1399" x="7993063" y="4648200"/>
          <p14:tracePt t="1407" x="7993063" y="4665663"/>
          <p14:tracePt t="1416" x="8008938" y="4673600"/>
          <p14:tracePt t="1423" x="8008938" y="4691063"/>
          <p14:tracePt t="1433" x="8026400" y="4706938"/>
          <p14:tracePt t="1440" x="8034338" y="4724400"/>
          <p14:tracePt t="1447" x="8051800" y="4732338"/>
          <p14:tracePt t="1455" x="8051800" y="4749800"/>
          <p14:tracePt t="1462" x="8069263" y="4767263"/>
          <p14:tracePt t="1469" x="8069263" y="4783138"/>
          <p14:tracePt t="1480" x="8085138" y="4783138"/>
          <p14:tracePt t="1486" x="8085138" y="4792663"/>
          <p14:tracePt t="1496" x="8085138" y="4808538"/>
          <p14:tracePt t="1501" x="8094663" y="4808538"/>
          <p14:tracePt t="1524" x="8094663" y="4826000"/>
          <p14:tracePt t="1548" x="8094663" y="4843463"/>
          <p14:tracePt t="1581" x="8094663" y="4859338"/>
          <p14:tracePt t="1611" x="8094663" y="4868863"/>
          <p14:tracePt t="1635" x="8094663" y="4884738"/>
          <p14:tracePt t="1668" x="8094663" y="4902200"/>
          <p14:tracePt t="1697" x="8094663" y="4919663"/>
          <p14:tracePt t="1723" x="8094663" y="4927600"/>
          <p14:tracePt t="1731" x="8110538" y="4927600"/>
          <p14:tracePt t="1753" x="8110538" y="4945063"/>
          <p14:tracePt t="1777" x="8110538" y="4960938"/>
          <p14:tracePt t="1794" x="8110538" y="4978400"/>
          <p14:tracePt t="1811" x="8110538" y="4986338"/>
          <p14:tracePt t="1816" x="8110538" y="5003800"/>
          <p14:tracePt t="1825" x="8128000" y="5003800"/>
          <p14:tracePt t="1834" x="8128000" y="5021263"/>
          <p14:tracePt t="1844" x="8128000" y="5037138"/>
          <p14:tracePt t="1855" x="8145463" y="5046663"/>
          <p14:tracePt t="1888" x="8145463" y="5062538"/>
          <p14:tracePt t="1951" x="8145463" y="5080000"/>
          <p14:tracePt t="1974" x="8161338" y="5080000"/>
          <p14:tracePt t="1989" x="8161338" y="5097463"/>
          <p14:tracePt t="2029" x="8170863" y="5113338"/>
          <p14:tracePt t="2061" x="8170863" y="5122863"/>
          <p14:tracePt t="2091" x="8186738" y="5122863"/>
          <p14:tracePt t="2147" x="8186738" y="5138738"/>
          <p14:tracePt t="2384" x="8204200" y="5138738"/>
          <p14:tracePt t="2394" x="8204200" y="5122863"/>
          <p14:tracePt t="2416" x="8221663" y="5122863"/>
          <p14:tracePt t="2431" x="8229600" y="5113338"/>
          <p14:tracePt t="2446" x="8247063" y="5113338"/>
          <p14:tracePt t="2455" x="8262938" y="5097463"/>
          <p14:tracePt t="2462" x="8280400" y="5097463"/>
          <p14:tracePt t="2472" x="8288338" y="5080000"/>
          <p14:tracePt t="2478" x="8305800" y="5062538"/>
          <p14:tracePt t="2486" x="8323263" y="5062538"/>
          <p14:tracePt t="2497" x="8339138" y="5046663"/>
          <p14:tracePt t="2503" x="8348663" y="5046663"/>
          <p14:tracePt t="2511" x="8382000" y="5037138"/>
          <p14:tracePt t="2519" x="8382000" y="5021263"/>
          <p14:tracePt t="2528" x="8399463" y="5021263"/>
          <p14:tracePt t="2533" x="8415338" y="5003800"/>
          <p14:tracePt t="2565" x="8424863" y="5003800"/>
          <p14:tracePt t="2666" x="8440738" y="5003800"/>
          <p14:tracePt t="2684" x="8440738" y="4986338"/>
          <p14:tracePt t="2705" x="8458200" y="4986338"/>
          <p14:tracePt t="2721" x="8475663" y="4986338"/>
          <p14:tracePt t="2730" x="8475663" y="4978400"/>
          <p14:tracePt t="2739" x="8483600" y="4978400"/>
          <p14:tracePt t="2755" x="8501063" y="4978400"/>
          <p14:tracePt t="2779" x="8516938" y="4978400"/>
          <p14:tracePt t="2801" x="8534400" y="4978400"/>
          <p14:tracePt t="3021" x="8534400" y="4986338"/>
          <p14:tracePt t="3060" x="8534400" y="5003800"/>
          <p14:tracePt t="3091" x="8534400" y="5021263"/>
          <p14:tracePt t="3139" x="8534400" y="5037138"/>
          <p14:tracePt t="3234" x="8534400" y="5046663"/>
          <p14:tracePt t="6404" x="8542338" y="5046663"/>
          <p14:tracePt t="6413" x="8559800" y="5037138"/>
          <p14:tracePt t="6421" x="8577263" y="5021263"/>
          <p14:tracePt t="6429" x="8593138" y="5021263"/>
          <p14:tracePt t="6435" x="8602663" y="5003800"/>
          <p14:tracePt t="6447" x="8618538" y="5003800"/>
          <p14:tracePt t="6453" x="8636000" y="4986338"/>
          <p14:tracePt t="6469" x="8653463" y="4978400"/>
          <p14:tracePt t="6475" x="8669338" y="4978400"/>
          <p14:tracePt t="6492" x="8678863" y="4978400"/>
          <p14:tracePt t="6507" x="8678863" y="4960938"/>
          <p14:tracePt t="6523" x="8694738" y="4960938"/>
          <p14:tracePt t="6569" x="8712200" y="4960938"/>
          <p14:tracePt t="6601" x="8729663" y="4960938"/>
          <p14:tracePt t="6634" x="8737600" y="4960938"/>
          <p14:tracePt t="6649" x="8755063" y="4945063"/>
          <p14:tracePt t="6661" x="8770938" y="4945063"/>
          <p14:tracePt t="6666" x="8788400" y="4945063"/>
          <p14:tracePt t="6680" x="8813800" y="4945063"/>
          <p14:tracePt t="6696" x="8831263" y="4945063"/>
          <p14:tracePt t="6705" x="8847138" y="4945063"/>
          <p14:tracePt t="6728" x="8856663" y="4945063"/>
          <p14:tracePt t="7066" x="8872538" y="4927600"/>
          <p14:tracePt t="7077" x="8890000" y="4927600"/>
          <p14:tracePt t="7090" x="8907463" y="4919663"/>
          <p14:tracePt t="7105" x="8923338" y="4919663"/>
          <p14:tracePt t="7114" x="8923338" y="4902200"/>
          <p14:tracePt t="7123" x="8932863" y="4902200"/>
          <p14:tracePt t="7128" x="8932863" y="4884738"/>
          <p14:tracePt t="7137" x="8948738" y="4884738"/>
          <p14:tracePt t="7147" x="8948738" y="4868863"/>
          <p14:tracePt t="7152" x="8966200" y="4868863"/>
          <p14:tracePt t="7164" x="8983663" y="4859338"/>
          <p14:tracePt t="7177" x="8991600" y="4843463"/>
          <p14:tracePt t="7194" x="9024938" y="4826000"/>
          <p14:tracePt t="7200" x="9024938" y="4808538"/>
          <p14:tracePt t="7207" x="9042400" y="4808538"/>
          <p14:tracePt t="7216" x="9050338" y="4792663"/>
          <p14:tracePt t="7231" x="9067800" y="4792663"/>
          <p14:tracePt t="7240" x="9067800" y="4783138"/>
          <p14:tracePt t="7258" x="9085263" y="4783138"/>
          <p14:tracePt t="7278" x="9101138" y="4783138"/>
          <p14:tracePt t="7413" x="9101138" y="4767263"/>
          <p14:tracePt t="7445" x="9110663" y="4767263"/>
          <p14:tracePt t="7467" x="9126538" y="4749800"/>
          <p14:tracePt t="7483" x="9144000" y="4749800"/>
          <p14:tracePt t="7491" x="9144000" y="4732338"/>
          <p14:tracePt t="7507" x="9161463" y="4732338"/>
          <p14:tracePt t="7529" x="9177338" y="4732338"/>
          <p14:tracePt t="7577" x="9177338" y="4724400"/>
          <p14:tracePt t="7862" x="9177338" y="4706938"/>
          <p14:tracePt t="7902" x="9161463" y="4706938"/>
          <p14:tracePt t="8034" x="9161463" y="4691063"/>
          <p14:tracePt t="8073" x="9161463" y="4673600"/>
          <p14:tracePt t="8105" x="9161463" y="4665663"/>
          <p14:tracePt t="8152" x="9177338" y="4665663"/>
          <p14:tracePt t="8163" x="9177338" y="4648200"/>
          <p14:tracePt t="8530" x="9186863" y="4648200"/>
          <p14:tracePt t="8577" x="9186863" y="4665663"/>
          <p14:tracePt t="8617" x="9202738" y="4665663"/>
          <p14:tracePt t="8632" x="9202738" y="4673600"/>
          <p14:tracePt t="8916" x="9202738" y="4665663"/>
          <p14:tracePt t="8978" x="9186863" y="4665663"/>
          <p14:tracePt t="9057" x="9186863" y="4648200"/>
          <p14:tracePt t="9522" x="9177338" y="4648200"/>
          <p14:tracePt t="9602" x="9177338" y="4665663"/>
          <p14:tracePt t="9681" x="9177338" y="4673600"/>
          <p14:tracePt t="9703" x="9186863" y="4673600"/>
          <p14:tracePt t="13660" x="9186863" y="4691063"/>
          <p14:tracePt t="13675" x="9186863" y="4706938"/>
          <p14:tracePt t="13691" x="9186863" y="4724400"/>
          <p14:tracePt t="13706" x="9186863" y="4749800"/>
          <p14:tracePt t="13728" x="9186863" y="4767263"/>
          <p14:tracePt t="13731" x="9186863" y="4792663"/>
          <p14:tracePt t="13740" x="9186863" y="4808538"/>
          <p14:tracePt t="13746" x="9186863" y="4826000"/>
          <p14:tracePt t="13755" x="9186863" y="4859338"/>
          <p14:tracePt t="13764" x="9186863" y="4868863"/>
          <p14:tracePt t="13778" x="9186863" y="4884738"/>
          <p14:tracePt t="13787" x="9186863" y="4902200"/>
          <p14:tracePt t="13801" x="9186863" y="4919663"/>
          <p14:tracePt t="13811" x="9186863" y="4927600"/>
          <p14:tracePt t="13840" x="9186863" y="4945063"/>
          <p14:tracePt t="13856" x="9186863" y="4960938"/>
          <p14:tracePt t="13896" x="9186863" y="4978400"/>
          <p14:tracePt t="13959" x="9202738" y="4986338"/>
          <p14:tracePt t="14014" x="9202738" y="5003800"/>
          <p14:tracePt t="14202" x="9202738" y="4986338"/>
          <p14:tracePt t="14393" x="9202738" y="4978400"/>
          <p14:tracePt t="14470" x="9220200" y="4978400"/>
          <p14:tracePt t="14668" x="9220200" y="4960938"/>
          <p14:tracePt t="14707" x="9220200" y="4945063"/>
          <p14:tracePt t="14865" x="9220200" y="4927600"/>
          <p14:tracePt t="14896" x="9220200" y="4919663"/>
          <p14:tracePt t="15187" x="9202738" y="4919663"/>
          <p14:tracePt t="15288" x="9202738" y="4902200"/>
          <p14:tracePt t="15329" x="9202738" y="4884738"/>
          <p14:tracePt t="15353" x="9202738" y="4868863"/>
          <p14:tracePt t="20918" x="9186863" y="4868863"/>
          <p14:tracePt t="20940" x="9186863" y="4884738"/>
          <p14:tracePt t="20956" x="9177338" y="4884738"/>
          <p14:tracePt t="20972" x="9161463" y="4902200"/>
          <p14:tracePt t="21003" x="9144000" y="4902200"/>
          <p14:tracePt t="21012" x="9144000" y="4919663"/>
          <p14:tracePt t="21027" x="9126538" y="4919663"/>
          <p14:tracePt t="21051" x="9126538" y="4927600"/>
          <p14:tracePt t="21066" x="9110663" y="4927600"/>
          <p14:tracePt t="21106" x="9101138" y="4927600"/>
          <p14:tracePt t="21138" x="9085263" y="4927600"/>
          <p14:tracePt t="21191" x="9067800" y="4927600"/>
          <p14:tracePt t="21232" x="9050338" y="4927600"/>
          <p14:tracePt t="21279" x="9042400" y="4927600"/>
          <p14:tracePt t="21318" x="9024938" y="4927600"/>
          <p14:tracePt t="21365" x="9009063" y="4927600"/>
          <p14:tracePt t="21420" x="8991600" y="4927600"/>
          <p14:tracePt t="21460" x="8983663" y="4927600"/>
          <p14:tracePt t="21469" x="8983663" y="4919663"/>
          <p14:tracePt t="21483" x="8966200" y="4919663"/>
          <p14:tracePt t="21500" x="8966200" y="4902200"/>
          <p14:tracePt t="21523" x="8948738" y="4902200"/>
          <p14:tracePt t="21531" x="8948738" y="4884738"/>
          <p14:tracePt t="21571" x="8932863" y="4884738"/>
          <p14:tracePt t="21579" x="8932863" y="4868863"/>
          <p14:tracePt t="21601" x="8932863" y="4859338"/>
          <p14:tracePt t="21634" x="8923338" y="4859338"/>
          <p14:tracePt t="21649" x="8923338" y="4843463"/>
          <p14:tracePt t="21696" x="8907463" y="4843463"/>
          <p14:tracePt t="21727" x="8907463" y="4826000"/>
          <p14:tracePt t="21751" x="8890000" y="4826000"/>
          <p14:tracePt t="21783" x="8890000" y="4808538"/>
          <p14:tracePt t="21963" x="8872538" y="4808538"/>
          <p14:tracePt t="21996" x="8856663" y="4808538"/>
          <p14:tracePt t="22105" x="8856663" y="4792663"/>
          <p14:tracePt t="22294" x="8856663" y="4808538"/>
          <p14:tracePt t="22302" x="8872538" y="4808538"/>
          <p14:tracePt t="22342" x="8890000" y="4808538"/>
          <p14:tracePt t="32285" x="8890000" y="4826000"/>
          <p14:tracePt t="32301" x="8890000" y="4843463"/>
          <p14:tracePt t="32308" x="8890000" y="4859338"/>
          <p14:tracePt t="32317" x="8907463" y="4859338"/>
          <p14:tracePt t="32325" x="8907463" y="4868863"/>
          <p14:tracePt t="32341" x="8907463" y="4884738"/>
          <p14:tracePt t="32364" x="8907463" y="4902200"/>
          <p14:tracePt t="32388" x="8923338" y="4919663"/>
          <p14:tracePt t="32931" x="8923338" y="4927600"/>
          <p14:tracePt t="32971" x="8923338" y="4945063"/>
          <p14:tracePt t="33024" x="8923338" y="4960938"/>
          <p14:tracePt t="33041" x="8907463" y="4960938"/>
          <p14:tracePt t="33128" x="8907463" y="4978400"/>
          <p14:tracePt t="33442" x="8907463" y="4986338"/>
          <p14:tracePt t="33554" x="8907463" y="5003800"/>
          <p14:tracePt t="33703" x="8907463" y="5021263"/>
          <p14:tracePt t="33804" x="8907463" y="5037138"/>
          <p14:tracePt t="33940" x="8907463" y="5046663"/>
          <p14:tracePt t="34135" x="8923338" y="5046663"/>
          <p14:tracePt t="34167" x="8932863" y="5046663"/>
          <p14:tracePt t="34189" x="8948738" y="5046663"/>
          <p14:tracePt t="34223" x="8966200" y="5046663"/>
          <p14:tracePt t="34252" x="8983663" y="5046663"/>
          <p14:tracePt t="34284" x="8991600" y="5046663"/>
          <p14:tracePt t="34324" x="9009063" y="5046663"/>
          <p14:tracePt t="34365" x="9024938" y="5046663"/>
          <p14:tracePt t="34388" x="9042400" y="5046663"/>
          <p14:tracePt t="34404" x="9050338" y="5046663"/>
          <p14:tracePt t="34420" x="9067800" y="5046663"/>
          <p14:tracePt t="34435" x="9085263" y="5046663"/>
          <p14:tracePt t="34451" x="9101138" y="5046663"/>
          <p14:tracePt t="34473" x="9110663" y="5046663"/>
          <p14:tracePt t="34491" x="9110663" y="5062538"/>
          <p14:tracePt t="34499" x="9126538" y="5062538"/>
          <p14:tracePt t="34528" x="9144000" y="5062538"/>
          <p14:tracePt t="34576" x="9161463" y="5062538"/>
          <p14:tracePt t="34678" x="9177338" y="5062538"/>
          <p14:tracePt t="34734" x="9177338" y="5080000"/>
          <p14:tracePt t="47745" x="9161463" y="5080000"/>
          <p14:tracePt t="47893" x="9161463" y="5097463"/>
          <p14:tracePt t="47925" x="9161463" y="5113338"/>
          <p14:tracePt t="47949" x="9161463" y="5122863"/>
          <p14:tracePt t="47981" x="9161463" y="5138738"/>
          <p14:tracePt t="48029" x="9161463" y="5156200"/>
          <p14:tracePt t="48122" x="9161463" y="5173663"/>
          <p14:tracePt t="48153" x="9161463" y="5181600"/>
          <p14:tracePt t="48176" x="9161463" y="5199063"/>
          <p14:tracePt t="48201" x="9161463" y="5214938"/>
          <p14:tracePt t="48216" x="9161463" y="5232400"/>
          <p14:tracePt t="48233" x="9161463" y="5240338"/>
          <p14:tracePt t="48265" x="9161463" y="5257800"/>
          <p14:tracePt t="48287" x="9161463" y="5275263"/>
          <p14:tracePt t="48319" x="9161463" y="5291138"/>
          <p14:tracePt t="48359" x="9161463" y="5300663"/>
          <p14:tracePt t="48414" x="9161463" y="5316538"/>
          <p14:tracePt t="48673" x="9161463" y="5334000"/>
          <p14:tracePt t="48689" x="9177338" y="5334000"/>
          <p14:tracePt t="48760" x="9186863" y="5351463"/>
          <p14:tracePt t="48863" x="9202738" y="5351463"/>
          <p14:tracePt t="48948" x="9202738" y="5367338"/>
          <p14:tracePt t="48965" x="9220200" y="5367338"/>
          <p14:tracePt t="49029" x="9237663" y="5367338"/>
          <p14:tracePt t="49082" x="9245600" y="5367338"/>
          <p14:tracePt t="49131" x="9263063" y="5367338"/>
          <p14:tracePt t="49176" x="9278938" y="5367338"/>
          <p14:tracePt t="49232" x="9296400" y="5367338"/>
          <p14:tracePt t="49247" x="9296400" y="5376863"/>
          <p14:tracePt t="49318" x="9304338" y="5376863"/>
          <p14:tracePt t="49421" x="9321800" y="5376863"/>
          <p14:tracePt t="49547" x="9339263" y="5376863"/>
          <p14:tracePt t="49627" x="9355138" y="5376863"/>
          <p14:tracePt t="50145" x="9355138" y="5392738"/>
          <p14:tracePt t="50225" x="9339263" y="5392738"/>
          <p14:tracePt t="50272" x="9321800" y="5392738"/>
          <p14:tracePt t="50373" x="9304338" y="5392738"/>
          <p14:tracePt t="50610" x="9296400" y="5392738"/>
          <p14:tracePt t="50855" x="9304338" y="539273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D30F-075D-3043-8CFF-BB2261B2B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L" dirty="0"/>
              <a:t>Je zenuwen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FBB40-54DC-1C43-AEC2-65E8EB3B6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EF6661A-BB18-E442-AC2F-AB8111C71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2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87"/>
    </mc:Choice>
    <mc:Fallback>
      <p:transition spd="slow" advTm="23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1785" x="9304338" y="5392738"/>
          <p14:tracePt t="21795" x="9304338" y="5367338"/>
          <p14:tracePt t="21804" x="9304338" y="5316538"/>
          <p14:tracePt t="21811" x="9278938" y="5199063"/>
          <p14:tracePt t="21821" x="9220200" y="5003800"/>
          <p14:tracePt t="21828" x="9144000" y="4767263"/>
          <p14:tracePt t="21835" x="9042400" y="4495800"/>
          <p14:tracePt t="21841" x="8907463" y="4165600"/>
          <p14:tracePt t="21851" x="8796338" y="3843338"/>
          <p14:tracePt t="21857" x="8755063" y="3708400"/>
          <p14:tracePt t="21868" x="8653463" y="3462338"/>
          <p14:tracePt t="21874" x="8636000" y="3395663"/>
          <p14:tracePt t="21885" x="8559800" y="3243263"/>
          <p14:tracePt t="21888" x="8534400" y="3149600"/>
          <p14:tracePt t="21904" x="8483600" y="3048000"/>
          <p14:tracePt t="21915" x="8475663" y="3005138"/>
          <p14:tracePt t="21921" x="8440738" y="2954338"/>
          <p14:tracePt t="21928" x="8415338" y="2913063"/>
          <p14:tracePt t="21938" x="8382000" y="2811463"/>
          <p14:tracePt t="21944" x="8348663" y="2692400"/>
          <p14:tracePt t="21955" x="8339138" y="2582863"/>
          <p14:tracePt t="21961" x="8305800" y="2405063"/>
          <p14:tracePt t="21968" x="8262938" y="2227263"/>
          <p14:tracePt t="21975" x="8229600" y="2049463"/>
          <p14:tracePt t="21985" x="8204200" y="1871663"/>
          <p14:tracePt t="21991" x="8170863" y="1701800"/>
          <p14:tracePt t="22001" x="8170863" y="1541463"/>
          <p14:tracePt t="22007" x="8170863" y="1389063"/>
          <p14:tracePt t="22018" x="8170863" y="1252538"/>
          <p14:tracePt t="22021" x="8170863" y="1092200"/>
          <p14:tracePt t="22030" x="8170863" y="804863"/>
          <p14:tracePt t="22038" x="8204200" y="609600"/>
          <p14:tracePt t="22048" x="8262938" y="406400"/>
          <p14:tracePt t="22054" x="8305800" y="287338"/>
          <p14:tracePt t="22064" x="8382000" y="93663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9.5|11.6|7.6|11.7|13.5|2.6|2.7|2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77</TotalTime>
  <Words>63</Words>
  <Application>Microsoft Macintosh PowerPoint</Application>
  <PresentationFormat>Widescreen</PresentationFormat>
  <Paragraphs>29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MS Shell Dlg 2</vt:lpstr>
      <vt:lpstr>Wingdings</vt:lpstr>
      <vt:lpstr>Wingdings 3</vt:lpstr>
      <vt:lpstr>Madison</vt:lpstr>
      <vt:lpstr>Zintuigen</vt:lpstr>
      <vt:lpstr>Je zintuigenstelsel bestaat uit:</vt:lpstr>
      <vt:lpstr>Gehoorzintuig</vt:lpstr>
      <vt:lpstr>Smaakzintuig</vt:lpstr>
      <vt:lpstr>Reukzintuig</vt:lpstr>
      <vt:lpstr>Gezichtszintuig</vt:lpstr>
      <vt:lpstr>Je huid</vt:lpstr>
      <vt:lpstr>Je zenuwen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Waarnemen</dc:title>
  <dc:creator>brechtje Schwippert (1017394)</dc:creator>
  <cp:lastModifiedBy>brechtje Schwippert (1017394)</cp:lastModifiedBy>
  <cp:revision>5</cp:revision>
  <dcterms:created xsi:type="dcterms:W3CDTF">2022-01-20T20:56:56Z</dcterms:created>
  <dcterms:modified xsi:type="dcterms:W3CDTF">2022-01-20T22:14:40Z</dcterms:modified>
</cp:coreProperties>
</file>