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5707"/>
  </p:normalViewPr>
  <p:slideViewPr>
    <p:cSldViewPr snapToGrid="0" snapToObjects="1">
      <p:cViewPr varScale="1">
        <p:scale>
          <a:sx n="90" d="100"/>
          <a:sy n="90" d="100"/>
        </p:scale>
        <p:origin x="23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602F-3423-DE4E-99D0-F178E050BC1F}" type="datetimeFigureOut">
              <a:rPr lang="en-NL" smtClean="0"/>
              <a:t>20/01/2022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A9562E77-0D9F-7E41-86D9-1B32CA267A13}" type="slidenum">
              <a:rPr lang="en-NL" smtClean="0"/>
              <a:t>‹#›</a:t>
            </a:fld>
            <a:endParaRPr lang="en-NL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4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602F-3423-DE4E-99D0-F178E050BC1F}" type="datetimeFigureOut">
              <a:rPr lang="en-NL" smtClean="0"/>
              <a:t>20/01/2022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E77-0D9F-7E41-86D9-1B32CA267A1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7240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602F-3423-DE4E-99D0-F178E050BC1F}" type="datetimeFigureOut">
              <a:rPr lang="en-NL" smtClean="0"/>
              <a:t>20/01/2022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E77-0D9F-7E41-86D9-1B32CA267A1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1019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602F-3423-DE4E-99D0-F178E050BC1F}" type="datetimeFigureOut">
              <a:rPr lang="en-NL" smtClean="0"/>
              <a:t>20/01/2022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E77-0D9F-7E41-86D9-1B32CA267A13}" type="slidenum">
              <a:rPr lang="en-NL" smtClean="0"/>
              <a:t>‹#›</a:t>
            </a:fld>
            <a:endParaRPr lang="en-NL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2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602F-3423-DE4E-99D0-F178E050BC1F}" type="datetimeFigureOut">
              <a:rPr lang="en-NL" smtClean="0"/>
              <a:t>20/01/2022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E77-0D9F-7E41-86D9-1B32CA267A1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0963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602F-3423-DE4E-99D0-F178E050BC1F}" type="datetimeFigureOut">
              <a:rPr lang="en-NL" smtClean="0"/>
              <a:t>20/01/2022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E77-0D9F-7E41-86D9-1B32CA267A13}" type="slidenum">
              <a:rPr lang="en-NL" smtClean="0"/>
              <a:t>‹#›</a:t>
            </a:fld>
            <a:endParaRPr lang="en-NL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8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602F-3423-DE4E-99D0-F178E050BC1F}" type="datetimeFigureOut">
              <a:rPr lang="en-NL" smtClean="0"/>
              <a:t>20/01/2022</a:t>
            </a:fld>
            <a:endParaRPr lang="en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E77-0D9F-7E41-86D9-1B32CA267A1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7540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602F-3423-DE4E-99D0-F178E050BC1F}" type="datetimeFigureOut">
              <a:rPr lang="en-NL" smtClean="0"/>
              <a:t>20/01/2022</a:t>
            </a:fld>
            <a:endParaRPr lang="en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E77-0D9F-7E41-86D9-1B32CA267A13}" type="slidenum">
              <a:rPr lang="en-NL" smtClean="0"/>
              <a:t>‹#›</a:t>
            </a:fld>
            <a:endParaRPr lang="en-NL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3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602F-3423-DE4E-99D0-F178E050BC1F}" type="datetimeFigureOut">
              <a:rPr lang="en-NL" smtClean="0"/>
              <a:t>20/01/2022</a:t>
            </a:fld>
            <a:endParaRPr lang="en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E77-0D9F-7E41-86D9-1B32CA267A1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7158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602F-3423-DE4E-99D0-F178E050BC1F}" type="datetimeFigureOut">
              <a:rPr lang="en-NL" smtClean="0"/>
              <a:t>20/01/2022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E77-0D9F-7E41-86D9-1B32CA267A1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8710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602F-3423-DE4E-99D0-F178E050BC1F}" type="datetimeFigureOut">
              <a:rPr lang="en-NL" smtClean="0"/>
              <a:t>20/01/2022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E77-0D9F-7E41-86D9-1B32CA267A1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926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700602F-3423-DE4E-99D0-F178E050BC1F}" type="datetimeFigureOut">
              <a:rPr lang="en-NL" smtClean="0"/>
              <a:t>20/01/2022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62E77-0D9F-7E41-86D9-1B32CA267A13}" type="slidenum">
              <a:rPr lang="en-NL" smtClean="0"/>
              <a:t>‹#›</a:t>
            </a:fld>
            <a:endParaRPr lang="en-NL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8272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01041-518E-D842-B53A-898D042ED6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L" dirty="0"/>
              <a:t>Waarnemen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B4D9A-453B-BF4D-9FC6-2135059C0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112DCB3-3B7F-4A48-8C80-FCEE1C8106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2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35"/>
    </mc:Choice>
    <mc:Fallback>
      <p:transition spd="slow" advTm="12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4189-2F8B-3E4D-84FF-9F9B33F5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Hoe kan je dingen waarnemen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1C600-B74C-6A47-99BA-58A234CB5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Zien</a:t>
            </a:r>
          </a:p>
          <a:p>
            <a:r>
              <a:rPr lang="en-NL" dirty="0"/>
              <a:t>Horen</a:t>
            </a:r>
          </a:p>
          <a:p>
            <a:r>
              <a:rPr lang="en-NL" dirty="0"/>
              <a:t>Ruiken</a:t>
            </a:r>
          </a:p>
          <a:p>
            <a:r>
              <a:rPr lang="en-NL" dirty="0"/>
              <a:t>Proeven</a:t>
            </a:r>
          </a:p>
          <a:p>
            <a:r>
              <a:rPr lang="en-NL" dirty="0"/>
              <a:t>Voelen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07D813F-9E83-3947-BF8E-8775195555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44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828"/>
    </mc:Choice>
    <mc:Fallback>
      <p:transition spd="slow" advTm="39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3CB6-0C0F-5849-A5ED-B75B13EF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Wat is een zintuig?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1CCCE-2F10-7D4A-8014-E7F3D3EE2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Z</a:t>
            </a:r>
            <a:r>
              <a:rPr lang="en-NL" dirty="0"/>
              <a:t>intuig</a:t>
            </a:r>
          </a:p>
          <a:p>
            <a:r>
              <a:rPr lang="en-GB" dirty="0"/>
              <a:t>P</a:t>
            </a:r>
            <a:r>
              <a:rPr lang="en-NL" dirty="0"/>
              <a:t>rikkels</a:t>
            </a:r>
          </a:p>
          <a:p>
            <a:r>
              <a:rPr lang="en-NL" dirty="0"/>
              <a:t>Zintuigcellen</a:t>
            </a:r>
          </a:p>
          <a:p>
            <a:r>
              <a:rPr lang="en-NL" dirty="0"/>
              <a:t>Impulsen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F647B00-9A35-CF40-8569-765C2B84CD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215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408"/>
    </mc:Choice>
    <mc:Fallback>
      <p:transition spd="slow" advTm="112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6.7|3.1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12.4|22.4|19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{083A7FF6-A969-2749-B893-89D3511F9C99}tf16401378</Template>
  <TotalTime>2</TotalTime>
  <Words>22</Words>
  <Application>Microsoft Macintosh PowerPoint</Application>
  <PresentationFormat>Widescreen</PresentationFormat>
  <Paragraphs>12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MS Shell Dlg 2</vt:lpstr>
      <vt:lpstr>Wingdings</vt:lpstr>
      <vt:lpstr>Wingdings 3</vt:lpstr>
      <vt:lpstr>Madison</vt:lpstr>
      <vt:lpstr>Waarnemen</vt:lpstr>
      <vt:lpstr>Hoe kan je dingen waarnemen</vt:lpstr>
      <vt:lpstr>Wat is een zintuig?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Waarnemen</dc:title>
  <dc:creator>brechtje Schwippert (1017394)</dc:creator>
  <cp:lastModifiedBy>brechtje Schwippert (1017394)</cp:lastModifiedBy>
  <cp:revision>1</cp:revision>
  <dcterms:created xsi:type="dcterms:W3CDTF">2022-01-20T21:52:10Z</dcterms:created>
  <dcterms:modified xsi:type="dcterms:W3CDTF">2022-01-20T21:54:29Z</dcterms:modified>
</cp:coreProperties>
</file>