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6" r:id="rId5"/>
    <p:sldId id="274" r:id="rId6"/>
    <p:sldId id="393" r:id="rId7"/>
    <p:sldId id="394" r:id="rId8"/>
    <p:sldId id="350" r:id="rId9"/>
    <p:sldId id="396" r:id="rId10"/>
    <p:sldId id="395" r:id="rId11"/>
    <p:sldId id="397" r:id="rId12"/>
    <p:sldId id="401" r:id="rId13"/>
    <p:sldId id="407" r:id="rId14"/>
    <p:sldId id="384" r:id="rId15"/>
    <p:sldId id="391" r:id="rId16"/>
    <p:sldId id="392" r:id="rId17"/>
    <p:sldId id="386" r:id="rId18"/>
    <p:sldId id="389" r:id="rId19"/>
    <p:sldId id="406" r:id="rId20"/>
    <p:sldId id="408" r:id="rId21"/>
    <p:sldId id="390" r:id="rId22"/>
    <p:sldId id="398" r:id="rId23"/>
    <p:sldId id="399" r:id="rId24"/>
    <p:sldId id="400" r:id="rId25"/>
    <p:sldId id="402" r:id="rId26"/>
    <p:sldId id="403" r:id="rId27"/>
    <p:sldId id="404" r:id="rId28"/>
    <p:sldId id="383"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é Verbeek" initials="GV" lastIdx="1" clrIdx="0">
    <p:extLst>
      <p:ext uri="{19B8F6BF-5375-455C-9EA6-DF929625EA0E}">
        <p15:presenceInfo xmlns:p15="http://schemas.microsoft.com/office/powerpoint/2012/main" userId="S-1-5-21-2483263013-661348462-4172844734-38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162" y="108"/>
      </p:cViewPr>
      <p:guideLst>
        <p:guide orient="horz" pos="2160"/>
        <p:guide pos="3840"/>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6AF79886-EBA8-4A81-9997-8FAA6B01C80C}"/>
    <pc:docChg chg="undo custSel addSld delSld modSld">
      <pc:chgData name="Gé Verbeek" userId="20d2065d-8055-4a68-a463-00777506795f" providerId="ADAL" clId="{6AF79886-EBA8-4A81-9997-8FAA6B01C80C}" dt="2022-01-19T09:01:07.891" v="240" actId="1076"/>
      <pc:docMkLst>
        <pc:docMk/>
      </pc:docMkLst>
      <pc:sldChg chg="addSp delSp modSp add del modAnim">
        <pc:chgData name="Gé Verbeek" userId="20d2065d-8055-4a68-a463-00777506795f" providerId="ADAL" clId="{6AF79886-EBA8-4A81-9997-8FAA6B01C80C}" dt="2022-01-19T08:33:39.229" v="63"/>
        <pc:sldMkLst>
          <pc:docMk/>
          <pc:sldMk cId="634489434" sldId="386"/>
        </pc:sldMkLst>
        <pc:picChg chg="del">
          <ac:chgData name="Gé Verbeek" userId="20d2065d-8055-4a68-a463-00777506795f" providerId="ADAL" clId="{6AF79886-EBA8-4A81-9997-8FAA6B01C80C}" dt="2022-01-19T08:21:03.013" v="1" actId="478"/>
          <ac:picMkLst>
            <pc:docMk/>
            <pc:sldMk cId="634489434" sldId="386"/>
            <ac:picMk id="2" creationId="{B1CC7A77-8DD0-481E-87BD-ACDC8F688D1A}"/>
          </ac:picMkLst>
        </pc:picChg>
        <pc:picChg chg="add del mod">
          <ac:chgData name="Gé Verbeek" userId="20d2065d-8055-4a68-a463-00777506795f" providerId="ADAL" clId="{6AF79886-EBA8-4A81-9997-8FAA6B01C80C}" dt="2022-01-19T08:30:36.265" v="38" actId="478"/>
          <ac:picMkLst>
            <pc:docMk/>
            <pc:sldMk cId="634489434" sldId="386"/>
            <ac:picMk id="3" creationId="{CDF330B7-3EDF-4B2A-A578-758E4A84DA33}"/>
          </ac:picMkLst>
        </pc:picChg>
        <pc:picChg chg="add mod">
          <ac:chgData name="Gé Verbeek" userId="20d2065d-8055-4a68-a463-00777506795f" providerId="ADAL" clId="{6AF79886-EBA8-4A81-9997-8FAA6B01C80C}" dt="2022-01-19T08:31:02.757" v="41" actId="1076"/>
          <ac:picMkLst>
            <pc:docMk/>
            <pc:sldMk cId="634489434" sldId="386"/>
            <ac:picMk id="5" creationId="{24670E6B-0B24-467A-BD10-F6649717FF61}"/>
          </ac:picMkLst>
        </pc:picChg>
      </pc:sldChg>
      <pc:sldChg chg="modSp modAnim">
        <pc:chgData name="Gé Verbeek" userId="20d2065d-8055-4a68-a463-00777506795f" providerId="ADAL" clId="{6AF79886-EBA8-4A81-9997-8FAA6B01C80C}" dt="2022-01-19T08:35:11.928" v="88"/>
        <pc:sldMkLst>
          <pc:docMk/>
          <pc:sldMk cId="2411471589" sldId="389"/>
        </pc:sldMkLst>
        <pc:spChg chg="mod">
          <ac:chgData name="Gé Verbeek" userId="20d2065d-8055-4a68-a463-00777506795f" providerId="ADAL" clId="{6AF79886-EBA8-4A81-9997-8FAA6B01C80C}" dt="2022-01-19T08:34:14.710" v="80" actId="27636"/>
          <ac:spMkLst>
            <pc:docMk/>
            <pc:sldMk cId="2411471589" sldId="389"/>
            <ac:spMk id="5122" creationId="{80899F95-2E30-4511-922B-B88C19CF0D84}"/>
          </ac:spMkLst>
        </pc:spChg>
      </pc:sldChg>
      <pc:sldChg chg="modSp addCm delCm modNotesTx">
        <pc:chgData name="Gé Verbeek" userId="20d2065d-8055-4a68-a463-00777506795f" providerId="ADAL" clId="{6AF79886-EBA8-4A81-9997-8FAA6B01C80C}" dt="2022-01-19T08:44:17.132" v="125" actId="20577"/>
        <pc:sldMkLst>
          <pc:docMk/>
          <pc:sldMk cId="2566205738" sldId="390"/>
        </pc:sldMkLst>
        <pc:spChg chg="mod">
          <ac:chgData name="Gé Verbeek" userId="20d2065d-8055-4a68-a463-00777506795f" providerId="ADAL" clId="{6AF79886-EBA8-4A81-9997-8FAA6B01C80C}" dt="2022-01-19T08:44:07.737" v="107" actId="6549"/>
          <ac:spMkLst>
            <pc:docMk/>
            <pc:sldMk cId="2566205738" sldId="390"/>
            <ac:spMk id="5122" creationId="{80899F95-2E30-4511-922B-B88C19CF0D84}"/>
          </ac:spMkLst>
        </pc:spChg>
      </pc:sldChg>
      <pc:sldChg chg="addSp delSp modSp delAnim modAnim">
        <pc:chgData name="Gé Verbeek" userId="20d2065d-8055-4a68-a463-00777506795f" providerId="ADAL" clId="{6AF79886-EBA8-4A81-9997-8FAA6B01C80C}" dt="2022-01-19T08:31:31.710" v="42"/>
        <pc:sldMkLst>
          <pc:docMk/>
          <pc:sldMk cId="772676232" sldId="391"/>
        </pc:sldMkLst>
        <pc:spChg chg="mod">
          <ac:chgData name="Gé Verbeek" userId="20d2065d-8055-4a68-a463-00777506795f" providerId="ADAL" clId="{6AF79886-EBA8-4A81-9997-8FAA6B01C80C}" dt="2022-01-19T08:31:31.710" v="42"/>
          <ac:spMkLst>
            <pc:docMk/>
            <pc:sldMk cId="772676232" sldId="391"/>
            <ac:spMk id="4" creationId="{9B7BEF5B-2CD6-4224-A5C5-FB8D6D3D70D2}"/>
          </ac:spMkLst>
        </pc:spChg>
        <pc:picChg chg="del">
          <ac:chgData name="Gé Verbeek" userId="20d2065d-8055-4a68-a463-00777506795f" providerId="ADAL" clId="{6AF79886-EBA8-4A81-9997-8FAA6B01C80C}" dt="2022-01-19T08:22:50.048" v="7" actId="478"/>
          <ac:picMkLst>
            <pc:docMk/>
            <pc:sldMk cId="772676232" sldId="391"/>
            <ac:picMk id="2" creationId="{B50F68FC-3C09-4289-8033-9ACC53EA2FED}"/>
          </ac:picMkLst>
        </pc:picChg>
        <pc:picChg chg="del mod">
          <ac:chgData name="Gé Verbeek" userId="20d2065d-8055-4a68-a463-00777506795f" providerId="ADAL" clId="{6AF79886-EBA8-4A81-9997-8FAA6B01C80C}" dt="2022-01-19T08:27:22.479" v="23"/>
          <ac:picMkLst>
            <pc:docMk/>
            <pc:sldMk cId="772676232" sldId="391"/>
            <ac:picMk id="3" creationId="{D17865DF-8BBC-41CF-A44B-0A2AAC6A17D2}"/>
          </ac:picMkLst>
        </pc:picChg>
        <pc:picChg chg="add mod">
          <ac:chgData name="Gé Verbeek" userId="20d2065d-8055-4a68-a463-00777506795f" providerId="ADAL" clId="{6AF79886-EBA8-4A81-9997-8FAA6B01C80C}" dt="2022-01-19T08:26:08.510" v="12" actId="1076"/>
          <ac:picMkLst>
            <pc:docMk/>
            <pc:sldMk cId="772676232" sldId="391"/>
            <ac:picMk id="5" creationId="{369034AC-F069-4388-B2EE-41323AE97E4D}"/>
          </ac:picMkLst>
        </pc:picChg>
        <pc:picChg chg="add mod">
          <ac:chgData name="Gé Verbeek" userId="20d2065d-8055-4a68-a463-00777506795f" providerId="ADAL" clId="{6AF79886-EBA8-4A81-9997-8FAA6B01C80C}" dt="2022-01-19T08:26:58.828" v="22" actId="14100"/>
          <ac:picMkLst>
            <pc:docMk/>
            <pc:sldMk cId="772676232" sldId="391"/>
            <ac:picMk id="6" creationId="{DF69A50B-AC89-404A-BA52-C59CB171105A}"/>
          </ac:picMkLst>
        </pc:picChg>
      </pc:sldChg>
      <pc:sldChg chg="addSp modSp modAnim">
        <pc:chgData name="Gé Verbeek" userId="20d2065d-8055-4a68-a463-00777506795f" providerId="ADAL" clId="{6AF79886-EBA8-4A81-9997-8FAA6B01C80C}" dt="2022-01-19T08:33:16.292" v="60"/>
        <pc:sldMkLst>
          <pc:docMk/>
          <pc:sldMk cId="1322669605" sldId="392"/>
        </pc:sldMkLst>
        <pc:spChg chg="mod">
          <ac:chgData name="Gé Verbeek" userId="20d2065d-8055-4a68-a463-00777506795f" providerId="ADAL" clId="{6AF79886-EBA8-4A81-9997-8FAA6B01C80C}" dt="2022-01-19T08:31:49.387" v="45" actId="1076"/>
          <ac:spMkLst>
            <pc:docMk/>
            <pc:sldMk cId="1322669605" sldId="392"/>
            <ac:spMk id="4" creationId="{9B7BEF5B-2CD6-4224-A5C5-FB8D6D3D70D2}"/>
          </ac:spMkLst>
        </pc:spChg>
        <pc:spChg chg="mod">
          <ac:chgData name="Gé Verbeek" userId="20d2065d-8055-4a68-a463-00777506795f" providerId="ADAL" clId="{6AF79886-EBA8-4A81-9997-8FAA6B01C80C}" dt="2022-01-19T08:31:52.880" v="46" actId="1076"/>
          <ac:spMkLst>
            <pc:docMk/>
            <pc:sldMk cId="1322669605" sldId="392"/>
            <ac:spMk id="5122" creationId="{80899F95-2E30-4511-922B-B88C19CF0D84}"/>
          </ac:spMkLst>
        </pc:spChg>
        <pc:picChg chg="add mod">
          <ac:chgData name="Gé Verbeek" userId="20d2065d-8055-4a68-a463-00777506795f" providerId="ADAL" clId="{6AF79886-EBA8-4A81-9997-8FAA6B01C80C}" dt="2022-01-19T08:31:58.190" v="48" actId="1076"/>
          <ac:picMkLst>
            <pc:docMk/>
            <pc:sldMk cId="1322669605" sldId="392"/>
            <ac:picMk id="2" creationId="{0CABEF23-AD3C-4CE3-BD60-129B59A69AAD}"/>
          </ac:picMkLst>
        </pc:picChg>
        <pc:picChg chg="add mod">
          <ac:chgData name="Gé Verbeek" userId="20d2065d-8055-4a68-a463-00777506795f" providerId="ADAL" clId="{6AF79886-EBA8-4A81-9997-8FAA6B01C80C}" dt="2022-01-19T08:32:43.512" v="54" actId="1076"/>
          <ac:picMkLst>
            <pc:docMk/>
            <pc:sldMk cId="1322669605" sldId="392"/>
            <ac:picMk id="3" creationId="{1FD5B90C-E745-4947-81B6-6C1665CDACA1}"/>
          </ac:picMkLst>
        </pc:picChg>
        <pc:picChg chg="add mod">
          <ac:chgData name="Gé Verbeek" userId="20d2065d-8055-4a68-a463-00777506795f" providerId="ADAL" clId="{6AF79886-EBA8-4A81-9997-8FAA6B01C80C}" dt="2022-01-19T08:31:56.667" v="47" actId="1076"/>
          <ac:picMkLst>
            <pc:docMk/>
            <pc:sldMk cId="1322669605" sldId="392"/>
            <ac:picMk id="5" creationId="{FC44152E-FAC3-4D7A-A6CC-00CF04FBCAEF}"/>
          </ac:picMkLst>
        </pc:picChg>
      </pc:sldChg>
      <pc:sldChg chg="modSp">
        <pc:chgData name="Gé Verbeek" userId="20d2065d-8055-4a68-a463-00777506795f" providerId="ADAL" clId="{6AF79886-EBA8-4A81-9997-8FAA6B01C80C}" dt="2022-01-19T08:15:25.999" v="0" actId="20577"/>
        <pc:sldMkLst>
          <pc:docMk/>
          <pc:sldMk cId="1100859883" sldId="396"/>
        </pc:sldMkLst>
        <pc:spChg chg="mod">
          <ac:chgData name="Gé Verbeek" userId="20d2065d-8055-4a68-a463-00777506795f" providerId="ADAL" clId="{6AF79886-EBA8-4A81-9997-8FAA6B01C80C}" dt="2022-01-19T08:15:25.999" v="0" actId="20577"/>
          <ac:spMkLst>
            <pc:docMk/>
            <pc:sldMk cId="1100859883" sldId="396"/>
            <ac:spMk id="5122" creationId="{80899F95-2E30-4511-922B-B88C19CF0D84}"/>
          </ac:spMkLst>
        </pc:spChg>
      </pc:sldChg>
      <pc:sldChg chg="modNotesTx">
        <pc:chgData name="Gé Verbeek" userId="20d2065d-8055-4a68-a463-00777506795f" providerId="ADAL" clId="{6AF79886-EBA8-4A81-9997-8FAA6B01C80C}" dt="2022-01-19T08:45:10.114" v="153" actId="20577"/>
        <pc:sldMkLst>
          <pc:docMk/>
          <pc:sldMk cId="917491949" sldId="398"/>
        </pc:sldMkLst>
      </pc:sldChg>
      <pc:sldChg chg="modNotesTx">
        <pc:chgData name="Gé Verbeek" userId="20d2065d-8055-4a68-a463-00777506795f" providerId="ADAL" clId="{6AF79886-EBA8-4A81-9997-8FAA6B01C80C}" dt="2022-01-19T08:46:00.974" v="162" actId="20577"/>
        <pc:sldMkLst>
          <pc:docMk/>
          <pc:sldMk cId="2844288094" sldId="399"/>
        </pc:sldMkLst>
      </pc:sldChg>
      <pc:sldChg chg="modNotesTx">
        <pc:chgData name="Gé Verbeek" userId="20d2065d-8055-4a68-a463-00777506795f" providerId="ADAL" clId="{6AF79886-EBA8-4A81-9997-8FAA6B01C80C}" dt="2022-01-19T08:51:19.280" v="171" actId="20577"/>
        <pc:sldMkLst>
          <pc:docMk/>
          <pc:sldMk cId="1358699247" sldId="400"/>
        </pc:sldMkLst>
      </pc:sldChg>
      <pc:sldChg chg="modNotesTx">
        <pc:chgData name="Gé Verbeek" userId="20d2065d-8055-4a68-a463-00777506795f" providerId="ADAL" clId="{6AF79886-EBA8-4A81-9997-8FAA6B01C80C}" dt="2022-01-19T08:52:52.916" v="180" actId="20577"/>
        <pc:sldMkLst>
          <pc:docMk/>
          <pc:sldMk cId="4021146864" sldId="402"/>
        </pc:sldMkLst>
      </pc:sldChg>
      <pc:sldChg chg="del">
        <pc:chgData name="Gé Verbeek" userId="20d2065d-8055-4a68-a463-00777506795f" providerId="ADAL" clId="{6AF79886-EBA8-4A81-9997-8FAA6B01C80C}" dt="2022-01-19T08:35:35.137" v="89" actId="2696"/>
        <pc:sldMkLst>
          <pc:docMk/>
          <pc:sldMk cId="3690591397" sldId="405"/>
        </pc:sldMkLst>
      </pc:sldChg>
      <pc:sldChg chg="modAnim">
        <pc:chgData name="Gé Verbeek" userId="20d2065d-8055-4a68-a463-00777506795f" providerId="ADAL" clId="{6AF79886-EBA8-4A81-9997-8FAA6B01C80C}" dt="2022-01-19T08:37:05.739" v="97"/>
        <pc:sldMkLst>
          <pc:docMk/>
          <pc:sldMk cId="615048799" sldId="406"/>
        </pc:sldMkLst>
      </pc:sldChg>
      <pc:sldChg chg="addSp delSp modSp add">
        <pc:chgData name="Gé Verbeek" userId="20d2065d-8055-4a68-a463-00777506795f" providerId="ADAL" clId="{6AF79886-EBA8-4A81-9997-8FAA6B01C80C}" dt="2022-01-19T09:01:07.891" v="240" actId="1076"/>
        <pc:sldMkLst>
          <pc:docMk/>
          <pc:sldMk cId="1812104684" sldId="408"/>
        </pc:sldMkLst>
        <pc:spChg chg="mod">
          <ac:chgData name="Gé Verbeek" userId="20d2065d-8055-4a68-a463-00777506795f" providerId="ADAL" clId="{6AF79886-EBA8-4A81-9997-8FAA6B01C80C}" dt="2022-01-19T08:58:35.942" v="223" actId="1076"/>
          <ac:spMkLst>
            <pc:docMk/>
            <pc:sldMk cId="1812104684" sldId="408"/>
            <ac:spMk id="2" creationId="{C909A5C1-68A8-48AD-AEF8-C5A15060EA73}"/>
          </ac:spMkLst>
        </pc:spChg>
        <pc:spChg chg="mod">
          <ac:chgData name="Gé Verbeek" userId="20d2065d-8055-4a68-a463-00777506795f" providerId="ADAL" clId="{6AF79886-EBA8-4A81-9997-8FAA6B01C80C}" dt="2022-01-19T08:57:11.924" v="218" actId="27636"/>
          <ac:spMkLst>
            <pc:docMk/>
            <pc:sldMk cId="1812104684" sldId="408"/>
            <ac:spMk id="3" creationId="{ADE7B5C2-7E09-421A-9480-00BA904A0531}"/>
          </ac:spMkLst>
        </pc:spChg>
        <pc:picChg chg="add mod modCrop">
          <ac:chgData name="Gé Verbeek" userId="20d2065d-8055-4a68-a463-00777506795f" providerId="ADAL" clId="{6AF79886-EBA8-4A81-9997-8FAA6B01C80C}" dt="2022-01-19T08:59:11.392" v="229" actId="732"/>
          <ac:picMkLst>
            <pc:docMk/>
            <pc:sldMk cId="1812104684" sldId="408"/>
            <ac:picMk id="4" creationId="{66DFC76A-FC32-48B8-AE6B-3A1906254144}"/>
          </ac:picMkLst>
        </pc:picChg>
        <pc:picChg chg="add mod">
          <ac:chgData name="Gé Verbeek" userId="20d2065d-8055-4a68-a463-00777506795f" providerId="ADAL" clId="{6AF79886-EBA8-4A81-9997-8FAA6B01C80C}" dt="2022-01-19T09:00:54.853" v="235" actId="1076"/>
          <ac:picMkLst>
            <pc:docMk/>
            <pc:sldMk cId="1812104684" sldId="408"/>
            <ac:picMk id="5" creationId="{9F9D1824-0A5D-4E39-A603-EC8D43244134}"/>
          </ac:picMkLst>
        </pc:picChg>
        <pc:picChg chg="add mod">
          <ac:chgData name="Gé Verbeek" userId="20d2065d-8055-4a68-a463-00777506795f" providerId="ADAL" clId="{6AF79886-EBA8-4A81-9997-8FAA6B01C80C}" dt="2022-01-19T08:59:30.023" v="231" actId="1076"/>
          <ac:picMkLst>
            <pc:docMk/>
            <pc:sldMk cId="1812104684" sldId="408"/>
            <ac:picMk id="6" creationId="{DA68DA03-2B48-4EBD-904D-14346CBEC082}"/>
          </ac:picMkLst>
        </pc:picChg>
        <pc:picChg chg="add mod">
          <ac:chgData name="Gé Verbeek" userId="20d2065d-8055-4a68-a463-00777506795f" providerId="ADAL" clId="{6AF79886-EBA8-4A81-9997-8FAA6B01C80C}" dt="2022-01-19T09:01:07.891" v="240" actId="1076"/>
          <ac:picMkLst>
            <pc:docMk/>
            <pc:sldMk cId="1812104684" sldId="408"/>
            <ac:picMk id="7" creationId="{358E85AC-CB67-47E0-8E0F-957B2EE4F948}"/>
          </ac:picMkLst>
        </pc:picChg>
        <pc:picChg chg="add del mod">
          <ac:chgData name="Gé Verbeek" userId="20d2065d-8055-4a68-a463-00777506795f" providerId="ADAL" clId="{6AF79886-EBA8-4A81-9997-8FAA6B01C80C}" dt="2022-01-19T08:58:37.887" v="224"/>
          <ac:picMkLst>
            <pc:docMk/>
            <pc:sldMk cId="1812104684" sldId="408"/>
            <ac:picMk id="1026" creationId="{4E2FB780-88BA-460A-86B4-DFF14DB74A3C}"/>
          </ac:picMkLst>
        </pc:picChg>
      </pc:sldChg>
    </pc:docChg>
  </pc:docChgLst>
  <pc:docChgLst>
    <pc:chgData name="Gé Verbeek" userId="20d2065d-8055-4a68-a463-00777506795f" providerId="ADAL" clId="{22B3EFFF-B473-490A-A4DE-311DCDA7C104}"/>
    <pc:docChg chg="custSel addSld delSld modSld">
      <pc:chgData name="Gé Verbeek" userId="20d2065d-8055-4a68-a463-00777506795f" providerId="ADAL" clId="{22B3EFFF-B473-490A-A4DE-311DCDA7C104}" dt="2022-01-18T11:56:48.244" v="115" actId="20577"/>
      <pc:docMkLst>
        <pc:docMk/>
      </pc:docMkLst>
      <pc:sldChg chg="addSp delSp modSp modAnim">
        <pc:chgData name="Gé Verbeek" userId="20d2065d-8055-4a68-a463-00777506795f" providerId="ADAL" clId="{22B3EFFF-B473-490A-A4DE-311DCDA7C104}" dt="2022-01-18T11:49:12.607" v="36"/>
        <pc:sldMkLst>
          <pc:docMk/>
          <pc:sldMk cId="3999097747" sldId="384"/>
        </pc:sldMkLst>
        <pc:picChg chg="add del mod">
          <ac:chgData name="Gé Verbeek" userId="20d2065d-8055-4a68-a463-00777506795f" providerId="ADAL" clId="{22B3EFFF-B473-490A-A4DE-311DCDA7C104}" dt="2022-01-18T11:48:43.141" v="34" actId="478"/>
          <ac:picMkLst>
            <pc:docMk/>
            <pc:sldMk cId="3999097747" sldId="384"/>
            <ac:picMk id="2" creationId="{8BAB3AAF-4561-485A-A19E-75719A7ACE5B}"/>
          </ac:picMkLst>
        </pc:picChg>
      </pc:sldChg>
      <pc:sldChg chg="modSp del modAnim">
        <pc:chgData name="Gé Verbeek" userId="20d2065d-8055-4a68-a463-00777506795f" providerId="ADAL" clId="{22B3EFFF-B473-490A-A4DE-311DCDA7C104}" dt="2022-01-18T11:46:31.825" v="14" actId="2696"/>
        <pc:sldMkLst>
          <pc:docMk/>
          <pc:sldMk cId="1982390474" sldId="385"/>
        </pc:sldMkLst>
        <pc:spChg chg="mod">
          <ac:chgData name="Gé Verbeek" userId="20d2065d-8055-4a68-a463-00777506795f" providerId="ADAL" clId="{22B3EFFF-B473-490A-A4DE-311DCDA7C104}" dt="2022-01-18T11:40:53.742" v="1" actId="1076"/>
          <ac:spMkLst>
            <pc:docMk/>
            <pc:sldMk cId="1982390474" sldId="385"/>
            <ac:spMk id="4" creationId="{9B7BEF5B-2CD6-4224-A5C5-FB8D6D3D70D2}"/>
          </ac:spMkLst>
        </pc:spChg>
      </pc:sldChg>
      <pc:sldChg chg="addSp modSp">
        <pc:chgData name="Gé Verbeek" userId="20d2065d-8055-4a68-a463-00777506795f" providerId="ADAL" clId="{22B3EFFF-B473-490A-A4DE-311DCDA7C104}" dt="2022-01-18T11:52:56.329" v="90" actId="1076"/>
        <pc:sldMkLst>
          <pc:docMk/>
          <pc:sldMk cId="634489434" sldId="386"/>
        </pc:sldMkLst>
        <pc:spChg chg="mod">
          <ac:chgData name="Gé Verbeek" userId="20d2065d-8055-4a68-a463-00777506795f" providerId="ADAL" clId="{22B3EFFF-B473-490A-A4DE-311DCDA7C104}" dt="2022-01-18T11:49:36.723" v="48" actId="20577"/>
          <ac:spMkLst>
            <pc:docMk/>
            <pc:sldMk cId="634489434" sldId="386"/>
            <ac:spMk id="5122" creationId="{80899F95-2E30-4511-922B-B88C19CF0D84}"/>
          </ac:spMkLst>
        </pc:spChg>
        <pc:picChg chg="add mod">
          <ac:chgData name="Gé Verbeek" userId="20d2065d-8055-4a68-a463-00777506795f" providerId="ADAL" clId="{22B3EFFF-B473-490A-A4DE-311DCDA7C104}" dt="2022-01-18T11:52:56.329" v="90" actId="1076"/>
          <ac:picMkLst>
            <pc:docMk/>
            <pc:sldMk cId="634489434" sldId="386"/>
            <ac:picMk id="2" creationId="{B1CC7A77-8DD0-481E-87BD-ACDC8F688D1A}"/>
          </ac:picMkLst>
        </pc:picChg>
      </pc:sldChg>
      <pc:sldChg chg="del">
        <pc:chgData name="Gé Verbeek" userId="20d2065d-8055-4a68-a463-00777506795f" providerId="ADAL" clId="{22B3EFFF-B473-490A-A4DE-311DCDA7C104}" dt="2022-01-18T11:49:57.081" v="49" actId="2696"/>
        <pc:sldMkLst>
          <pc:docMk/>
          <pc:sldMk cId="2069735518" sldId="388"/>
        </pc:sldMkLst>
      </pc:sldChg>
      <pc:sldChg chg="addSp modSp modAnim">
        <pc:chgData name="Gé Verbeek" userId="20d2065d-8055-4a68-a463-00777506795f" providerId="ADAL" clId="{22B3EFFF-B473-490A-A4DE-311DCDA7C104}" dt="2022-01-18T11:51:47.165" v="86" actId="20577"/>
        <pc:sldMkLst>
          <pc:docMk/>
          <pc:sldMk cId="772676232" sldId="391"/>
        </pc:sldMkLst>
        <pc:spChg chg="mod">
          <ac:chgData name="Gé Verbeek" userId="20d2065d-8055-4a68-a463-00777506795f" providerId="ADAL" clId="{22B3EFFF-B473-490A-A4DE-311DCDA7C104}" dt="2022-01-18T11:51:47.165" v="86" actId="20577"/>
          <ac:spMkLst>
            <pc:docMk/>
            <pc:sldMk cId="772676232" sldId="391"/>
            <ac:spMk id="4" creationId="{9B7BEF5B-2CD6-4224-A5C5-FB8D6D3D70D2}"/>
          </ac:spMkLst>
        </pc:spChg>
        <pc:picChg chg="mod">
          <ac:chgData name="Gé Verbeek" userId="20d2065d-8055-4a68-a463-00777506795f" providerId="ADAL" clId="{22B3EFFF-B473-490A-A4DE-311DCDA7C104}" dt="2022-01-18T11:46:45.102" v="18" actId="1076"/>
          <ac:picMkLst>
            <pc:docMk/>
            <pc:sldMk cId="772676232" sldId="391"/>
            <ac:picMk id="2" creationId="{B50F68FC-3C09-4289-8033-9ACC53EA2FED}"/>
          </ac:picMkLst>
        </pc:picChg>
        <pc:picChg chg="add mod">
          <ac:chgData name="Gé Verbeek" userId="20d2065d-8055-4a68-a463-00777506795f" providerId="ADAL" clId="{22B3EFFF-B473-490A-A4DE-311DCDA7C104}" dt="2022-01-18T11:46:41.882" v="17" actId="14100"/>
          <ac:picMkLst>
            <pc:docMk/>
            <pc:sldMk cId="772676232" sldId="391"/>
            <ac:picMk id="3" creationId="{D17865DF-8BBC-41CF-A44B-0A2AAC6A17D2}"/>
          </ac:picMkLst>
        </pc:picChg>
      </pc:sldChg>
      <pc:sldChg chg="modAnim">
        <pc:chgData name="Gé Verbeek" userId="20d2065d-8055-4a68-a463-00777506795f" providerId="ADAL" clId="{22B3EFFF-B473-490A-A4DE-311DCDA7C104}" dt="2022-01-18T11:41:55.056" v="13"/>
        <pc:sldMkLst>
          <pc:docMk/>
          <pc:sldMk cId="1322669605" sldId="392"/>
        </pc:sldMkLst>
      </pc:sldChg>
      <pc:sldChg chg="addSp delSp modSp">
        <pc:chgData name="Gé Verbeek" userId="20d2065d-8055-4a68-a463-00777506795f" providerId="ADAL" clId="{22B3EFFF-B473-490A-A4DE-311DCDA7C104}" dt="2022-01-18T11:56:48.244" v="115" actId="20577"/>
        <pc:sldMkLst>
          <pc:docMk/>
          <pc:sldMk cId="4021146864" sldId="402"/>
        </pc:sldMkLst>
        <pc:spChg chg="del">
          <ac:chgData name="Gé Verbeek" userId="20d2065d-8055-4a68-a463-00777506795f" providerId="ADAL" clId="{22B3EFFF-B473-490A-A4DE-311DCDA7C104}" dt="2022-01-18T11:56:30.339" v="91"/>
          <ac:spMkLst>
            <pc:docMk/>
            <pc:sldMk cId="4021146864" sldId="402"/>
            <ac:spMk id="4" creationId="{9B7BEF5B-2CD6-4224-A5C5-FB8D6D3D70D2}"/>
          </ac:spMkLst>
        </pc:spChg>
        <pc:spChg chg="mod">
          <ac:chgData name="Gé Verbeek" userId="20d2065d-8055-4a68-a463-00777506795f" providerId="ADAL" clId="{22B3EFFF-B473-490A-A4DE-311DCDA7C104}" dt="2022-01-18T11:56:48.244" v="115" actId="20577"/>
          <ac:spMkLst>
            <pc:docMk/>
            <pc:sldMk cId="4021146864" sldId="402"/>
            <ac:spMk id="5122" creationId="{80899F95-2E30-4511-922B-B88C19CF0D84}"/>
          </ac:spMkLst>
        </pc:spChg>
        <pc:picChg chg="add mod">
          <ac:chgData name="Gé Verbeek" userId="20d2065d-8055-4a68-a463-00777506795f" providerId="ADAL" clId="{22B3EFFF-B473-490A-A4DE-311DCDA7C104}" dt="2022-01-18T11:56:38.819" v="94" actId="14100"/>
          <ac:picMkLst>
            <pc:docMk/>
            <pc:sldMk cId="4021146864" sldId="402"/>
            <ac:picMk id="2" creationId="{030071EB-6AB9-4C0E-9C52-4D53F51D20A5}"/>
          </ac:picMkLst>
        </pc:picChg>
      </pc:sldChg>
      <pc:sldChg chg="addSp delSp modSp add">
        <pc:chgData name="Gé Verbeek" userId="20d2065d-8055-4a68-a463-00777506795f" providerId="ADAL" clId="{22B3EFFF-B473-490A-A4DE-311DCDA7C104}" dt="2022-01-18T11:48:28.771" v="33" actId="14100"/>
        <pc:sldMkLst>
          <pc:docMk/>
          <pc:sldMk cId="3544623048" sldId="407"/>
        </pc:sldMkLst>
        <pc:spChg chg="mod">
          <ac:chgData name="Gé Verbeek" userId="20d2065d-8055-4a68-a463-00777506795f" providerId="ADAL" clId="{22B3EFFF-B473-490A-A4DE-311DCDA7C104}" dt="2022-01-18T11:48:28.771" v="33" actId="14100"/>
          <ac:spMkLst>
            <pc:docMk/>
            <pc:sldMk cId="3544623048" sldId="407"/>
            <ac:spMk id="4" creationId="{9B7BEF5B-2CD6-4224-A5C5-FB8D6D3D70D2}"/>
          </ac:spMkLst>
        </pc:spChg>
        <pc:picChg chg="del">
          <ac:chgData name="Gé Verbeek" userId="20d2065d-8055-4a68-a463-00777506795f" providerId="ADAL" clId="{22B3EFFF-B473-490A-A4DE-311DCDA7C104}" dt="2022-01-18T11:47:36.465" v="24" actId="478"/>
          <ac:picMkLst>
            <pc:docMk/>
            <pc:sldMk cId="3544623048" sldId="407"/>
            <ac:picMk id="2" creationId="{47F2D2B0-F5C3-43F6-B7AD-121D62C4D75D}"/>
          </ac:picMkLst>
        </pc:picChg>
        <pc:picChg chg="add mod">
          <ac:chgData name="Gé Verbeek" userId="20d2065d-8055-4a68-a463-00777506795f" providerId="ADAL" clId="{22B3EFFF-B473-490A-A4DE-311DCDA7C104}" dt="2022-01-18T11:48:06.050" v="28" actId="1076"/>
          <ac:picMkLst>
            <pc:docMk/>
            <pc:sldMk cId="3544623048" sldId="407"/>
            <ac:picMk id="3" creationId="{6090AA1A-40A6-4455-9A27-BFBEDF028CB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19-1-2022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19-1-2022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4235910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3826290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1336729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3066702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4200178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3579179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Polman 6 minuten</a:t>
            </a:r>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3044313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err="1"/>
              <a:t>Stolze</a:t>
            </a:r>
            <a:r>
              <a:rPr lang="nl-NL" altLang="nl-NL" dirty="0"/>
              <a:t>-visser 2 minuten</a:t>
            </a:r>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3108632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4 minuten</a:t>
            </a:r>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601054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5 minuten</a:t>
            </a:r>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1833857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1 minuut</a:t>
            </a:r>
          </a:p>
          <a:p>
            <a:pPr eaLnBrk="1" hangingPunct="1">
              <a:spcBef>
                <a:spcPct val="0"/>
              </a:spcBef>
            </a:pPr>
            <a:endParaRPr lang="nl-NL" altLang="nl-NL" dirty="0"/>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9951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1848888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1706786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24</a:t>
            </a:fld>
            <a:endParaRPr lang="nl-NL" altLang="nl-NL"/>
          </a:p>
        </p:txBody>
      </p:sp>
    </p:spTree>
    <p:extLst>
      <p:ext uri="{BB962C8B-B14F-4D97-AF65-F5344CB8AC3E}">
        <p14:creationId xmlns:p14="http://schemas.microsoft.com/office/powerpoint/2010/main" val="2167766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208476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390883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2906982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367388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160508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2950522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https://www.youtube.com/embed/LlqsL31ioXM" TargetMode="Externa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ideo" Target="https://www.youtube.com/embed/fCVHWM3LbdQ?start=35"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ideo" Target="https://www.youtube.com/embed/k3DQ3RCtzvM?start=35" TargetMode="Externa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ideo" Target="https://www.youtube.com/embed/9CxlJv0qDeQ?start=35" TargetMode="Externa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ideo" Target="https://www.youtube.com/embed/zK08Ql-GG3o" TargetMode="Externa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r>
              <a:rPr lang="nl-NL" altLang="nl-NL" b="1" dirty="0"/>
              <a:t>Oppotmachine</a:t>
            </a:r>
          </a:p>
        </p:txBody>
      </p:sp>
      <p:sp>
        <p:nvSpPr>
          <p:cNvPr id="4" name="Tijdelijke aanduiding voor inhoud 3">
            <a:extLst>
              <a:ext uri="{FF2B5EF4-FFF2-40B4-BE49-F238E27FC236}">
                <a16:creationId xmlns:a16="http://schemas.microsoft.com/office/drawing/2014/main" id="{9B7BEF5B-2CD6-4224-A5C5-FB8D6D3D70D2}"/>
              </a:ext>
            </a:extLst>
          </p:cNvPr>
          <p:cNvSpPr>
            <a:spLocks noGrp="1"/>
          </p:cNvSpPr>
          <p:nvPr>
            <p:ph idx="1"/>
          </p:nvPr>
        </p:nvSpPr>
        <p:spPr>
          <a:xfrm>
            <a:off x="992157" y="1598890"/>
            <a:ext cx="8390381" cy="4657170"/>
          </a:xfrm>
        </p:spPr>
        <p:txBody>
          <a:bodyPr/>
          <a:lstStyle/>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6090AA1A-40A6-4455-9A27-BFBEDF028CBF}"/>
              </a:ext>
            </a:extLst>
          </p:cNvPr>
          <p:cNvPicPr>
            <a:picLocks noChangeAspect="1"/>
          </p:cNvPicPr>
          <p:nvPr/>
        </p:nvPicPr>
        <p:blipFill>
          <a:blip r:embed="rId3"/>
          <a:stretch>
            <a:fillRect/>
          </a:stretch>
        </p:blipFill>
        <p:spPr>
          <a:xfrm>
            <a:off x="3071191" y="1442531"/>
            <a:ext cx="5237921" cy="5122549"/>
          </a:xfrm>
          <a:prstGeom prst="rect">
            <a:avLst/>
          </a:prstGeom>
        </p:spPr>
      </p:pic>
    </p:spTree>
    <p:extLst>
      <p:ext uri="{BB962C8B-B14F-4D97-AF65-F5344CB8AC3E}">
        <p14:creationId xmlns:p14="http://schemas.microsoft.com/office/powerpoint/2010/main" val="354462304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r>
              <a:rPr lang="nl-NL" altLang="nl-NL" b="1" dirty="0"/>
              <a:t>Oppotmachine</a:t>
            </a:r>
          </a:p>
        </p:txBody>
      </p:sp>
      <p:sp>
        <p:nvSpPr>
          <p:cNvPr id="4" name="Tijdelijke aanduiding voor inhoud 3">
            <a:extLst>
              <a:ext uri="{FF2B5EF4-FFF2-40B4-BE49-F238E27FC236}">
                <a16:creationId xmlns:a16="http://schemas.microsoft.com/office/drawing/2014/main" id="{9B7BEF5B-2CD6-4224-A5C5-FB8D6D3D70D2}"/>
              </a:ext>
            </a:extLst>
          </p:cNvPr>
          <p:cNvSpPr>
            <a:spLocks noGrp="1"/>
          </p:cNvSpPr>
          <p:nvPr>
            <p:ph idx="1"/>
          </p:nvPr>
        </p:nvSpPr>
        <p:spPr>
          <a:xfrm>
            <a:off x="1138858" y="1904722"/>
            <a:ext cx="7740000" cy="4351338"/>
          </a:xfrm>
        </p:spPr>
        <p:txBody>
          <a:bodyPr>
            <a:normAutofit/>
          </a:bodyPr>
          <a:lstStyle/>
          <a:p>
            <a:pPr indent="0">
              <a:buNone/>
            </a:pPr>
            <a:r>
              <a:rPr lang="nl-NL" dirty="0"/>
              <a:t>Een oppotmachine is een hulpmiddel dat ondersteunt bij het automatisch vullen van potten met potgrond. </a:t>
            </a:r>
          </a:p>
          <a:p>
            <a:pPr indent="0">
              <a:buNone/>
            </a:pPr>
            <a:endParaRPr lang="nl-NL" dirty="0"/>
          </a:p>
          <a:p>
            <a:pPr indent="0">
              <a:buNone/>
            </a:pPr>
            <a:endParaRPr lang="nl-NL" dirty="0"/>
          </a:p>
          <a:p>
            <a:pPr indent="0">
              <a:buNone/>
            </a:pPr>
            <a:r>
              <a:rPr lang="nl-NL" dirty="0"/>
              <a:t>Over het algemeen bestaat een oppotmachine uit een </a:t>
            </a:r>
            <a:r>
              <a:rPr lang="nl-NL" dirty="0" err="1"/>
              <a:t>grondopvoersysteem</a:t>
            </a:r>
            <a:r>
              <a:rPr lang="nl-NL" dirty="0"/>
              <a:t> en een pottentransportsysteem</a:t>
            </a:r>
          </a:p>
        </p:txBody>
      </p:sp>
    </p:spTree>
    <p:extLst>
      <p:ext uri="{BB962C8B-B14F-4D97-AF65-F5344CB8AC3E}">
        <p14:creationId xmlns:p14="http://schemas.microsoft.com/office/powerpoint/2010/main" val="39990977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r>
              <a:rPr lang="nl-NL" altLang="nl-NL" b="1" dirty="0"/>
              <a:t>Oppotmachine</a:t>
            </a:r>
          </a:p>
        </p:txBody>
      </p:sp>
      <p:sp>
        <p:nvSpPr>
          <p:cNvPr id="4" name="Tijdelijke aanduiding voor inhoud 3">
            <a:extLst>
              <a:ext uri="{FF2B5EF4-FFF2-40B4-BE49-F238E27FC236}">
                <a16:creationId xmlns:a16="http://schemas.microsoft.com/office/drawing/2014/main" id="{9B7BEF5B-2CD6-4224-A5C5-FB8D6D3D70D2}"/>
              </a:ext>
            </a:extLst>
          </p:cNvPr>
          <p:cNvSpPr>
            <a:spLocks noGrp="1"/>
          </p:cNvSpPr>
          <p:nvPr>
            <p:ph idx="1"/>
          </p:nvPr>
        </p:nvSpPr>
        <p:spPr>
          <a:xfrm>
            <a:off x="1138858" y="1904722"/>
            <a:ext cx="7740000" cy="4351338"/>
          </a:xfrm>
        </p:spPr>
        <p:txBody>
          <a:bodyPr>
            <a:normAutofit/>
          </a:bodyPr>
          <a:lstStyle/>
          <a:p>
            <a:pPr indent="0">
              <a:buNone/>
            </a:pPr>
            <a:r>
              <a:rPr lang="nl-NL" dirty="0"/>
              <a:t>De potten ( tussen 5,5 cm en 48 cm doorsnee) worden door de oppotmachine uitgegeven op een carrousel. </a:t>
            </a:r>
          </a:p>
          <a:p>
            <a:pPr indent="0">
              <a:buNone/>
            </a:pPr>
            <a:endParaRPr lang="nl-NL" dirty="0"/>
          </a:p>
        </p:txBody>
      </p:sp>
      <p:pic>
        <p:nvPicPr>
          <p:cNvPr id="5" name="Afbeelding 4">
            <a:extLst>
              <a:ext uri="{FF2B5EF4-FFF2-40B4-BE49-F238E27FC236}">
                <a16:creationId xmlns:a16="http://schemas.microsoft.com/office/drawing/2014/main" id="{369034AC-F069-4388-B2EE-41323AE97E4D}"/>
              </a:ext>
            </a:extLst>
          </p:cNvPr>
          <p:cNvPicPr>
            <a:picLocks noChangeAspect="1"/>
          </p:cNvPicPr>
          <p:nvPr/>
        </p:nvPicPr>
        <p:blipFill>
          <a:blip r:embed="rId3"/>
          <a:stretch>
            <a:fillRect/>
          </a:stretch>
        </p:blipFill>
        <p:spPr>
          <a:xfrm>
            <a:off x="386862" y="4388122"/>
            <a:ext cx="5037992" cy="2266235"/>
          </a:xfrm>
          <a:prstGeom prst="rect">
            <a:avLst/>
          </a:prstGeom>
        </p:spPr>
      </p:pic>
      <p:pic>
        <p:nvPicPr>
          <p:cNvPr id="6" name="Afbeelding 5">
            <a:extLst>
              <a:ext uri="{FF2B5EF4-FFF2-40B4-BE49-F238E27FC236}">
                <a16:creationId xmlns:a16="http://schemas.microsoft.com/office/drawing/2014/main" id="{DF69A50B-AC89-404A-BA52-C59CB171105A}"/>
              </a:ext>
            </a:extLst>
          </p:cNvPr>
          <p:cNvPicPr>
            <a:picLocks noChangeAspect="1"/>
          </p:cNvPicPr>
          <p:nvPr/>
        </p:nvPicPr>
        <p:blipFill>
          <a:blip r:embed="rId4"/>
          <a:stretch>
            <a:fillRect/>
          </a:stretch>
        </p:blipFill>
        <p:spPr>
          <a:xfrm>
            <a:off x="6462204" y="4389812"/>
            <a:ext cx="3671266" cy="2179555"/>
          </a:xfrm>
          <a:prstGeom prst="rect">
            <a:avLst/>
          </a:prstGeom>
        </p:spPr>
      </p:pic>
    </p:spTree>
    <p:extLst>
      <p:ext uri="{BB962C8B-B14F-4D97-AF65-F5344CB8AC3E}">
        <p14:creationId xmlns:p14="http://schemas.microsoft.com/office/powerpoint/2010/main" val="7726762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70257" y="313198"/>
            <a:ext cx="7886700" cy="996950"/>
          </a:xfrm>
        </p:spPr>
        <p:txBody>
          <a:bodyPr/>
          <a:lstStyle/>
          <a:p>
            <a:pPr eaLnBrk="1" hangingPunct="1"/>
            <a:r>
              <a:rPr lang="nl-NL" altLang="nl-NL" b="1" dirty="0"/>
              <a:t>Oppotmachine</a:t>
            </a:r>
          </a:p>
        </p:txBody>
      </p:sp>
      <p:sp>
        <p:nvSpPr>
          <p:cNvPr id="4" name="Tijdelijke aanduiding voor inhoud 3">
            <a:extLst>
              <a:ext uri="{FF2B5EF4-FFF2-40B4-BE49-F238E27FC236}">
                <a16:creationId xmlns:a16="http://schemas.microsoft.com/office/drawing/2014/main" id="{9B7BEF5B-2CD6-4224-A5C5-FB8D6D3D70D2}"/>
              </a:ext>
            </a:extLst>
          </p:cNvPr>
          <p:cNvSpPr>
            <a:spLocks noGrp="1"/>
          </p:cNvSpPr>
          <p:nvPr>
            <p:ph idx="1"/>
          </p:nvPr>
        </p:nvSpPr>
        <p:spPr>
          <a:xfrm>
            <a:off x="1170257" y="1253331"/>
            <a:ext cx="7740000" cy="4351338"/>
          </a:xfrm>
        </p:spPr>
        <p:txBody>
          <a:bodyPr>
            <a:normAutofit/>
          </a:bodyPr>
          <a:lstStyle/>
          <a:p>
            <a:pPr indent="0">
              <a:buNone/>
            </a:pPr>
            <a:r>
              <a:rPr lang="nl-NL" dirty="0"/>
              <a:t>Vervolgens draait de pot verder het carrousel op en wordt deze gevuld met potgrond vanuit het substraatdepot.</a:t>
            </a:r>
          </a:p>
          <a:p>
            <a:pPr indent="0">
              <a:buNone/>
            </a:pPr>
            <a:endParaRPr lang="nl-NL" dirty="0"/>
          </a:p>
          <a:p>
            <a:pPr indent="0">
              <a:buNone/>
            </a:pPr>
            <a:r>
              <a:rPr lang="nl-NL" dirty="0"/>
              <a:t>Vervolgens draait de pot verder het carrousel op en wordt er door een boor een </a:t>
            </a:r>
            <a:r>
              <a:rPr lang="nl-NL" dirty="0" err="1"/>
              <a:t>plantgat</a:t>
            </a:r>
            <a:r>
              <a:rPr lang="nl-NL" dirty="0"/>
              <a:t> in het potje met potgrond geboord.</a:t>
            </a:r>
          </a:p>
        </p:txBody>
      </p:sp>
      <p:pic>
        <p:nvPicPr>
          <p:cNvPr id="5" name="Afbeelding 4">
            <a:extLst>
              <a:ext uri="{FF2B5EF4-FFF2-40B4-BE49-F238E27FC236}">
                <a16:creationId xmlns:a16="http://schemas.microsoft.com/office/drawing/2014/main" id="{FC44152E-FAC3-4D7A-A6CC-00CF04FBCAEF}"/>
              </a:ext>
            </a:extLst>
          </p:cNvPr>
          <p:cNvPicPr>
            <a:picLocks noChangeAspect="1"/>
          </p:cNvPicPr>
          <p:nvPr/>
        </p:nvPicPr>
        <p:blipFill>
          <a:blip r:embed="rId3"/>
          <a:stretch>
            <a:fillRect/>
          </a:stretch>
        </p:blipFill>
        <p:spPr>
          <a:xfrm>
            <a:off x="0" y="4300199"/>
            <a:ext cx="3671266" cy="2030137"/>
          </a:xfrm>
          <a:prstGeom prst="rect">
            <a:avLst/>
          </a:prstGeom>
        </p:spPr>
      </p:pic>
      <p:pic>
        <p:nvPicPr>
          <p:cNvPr id="2" name="Afbeelding 1">
            <a:extLst>
              <a:ext uri="{FF2B5EF4-FFF2-40B4-BE49-F238E27FC236}">
                <a16:creationId xmlns:a16="http://schemas.microsoft.com/office/drawing/2014/main" id="{0CABEF23-AD3C-4CE3-BD60-129B59A69AAD}"/>
              </a:ext>
            </a:extLst>
          </p:cNvPr>
          <p:cNvPicPr>
            <a:picLocks noChangeAspect="1"/>
          </p:cNvPicPr>
          <p:nvPr/>
        </p:nvPicPr>
        <p:blipFill>
          <a:blip r:embed="rId4"/>
          <a:stretch>
            <a:fillRect/>
          </a:stretch>
        </p:blipFill>
        <p:spPr>
          <a:xfrm>
            <a:off x="3231306" y="3808929"/>
            <a:ext cx="3494810" cy="2487140"/>
          </a:xfrm>
          <a:prstGeom prst="rect">
            <a:avLst/>
          </a:prstGeom>
        </p:spPr>
      </p:pic>
      <p:pic>
        <p:nvPicPr>
          <p:cNvPr id="3" name="Afbeelding 2">
            <a:extLst>
              <a:ext uri="{FF2B5EF4-FFF2-40B4-BE49-F238E27FC236}">
                <a16:creationId xmlns:a16="http://schemas.microsoft.com/office/drawing/2014/main" id="{1FD5B90C-E745-4947-81B6-6C1665CDACA1}"/>
              </a:ext>
            </a:extLst>
          </p:cNvPr>
          <p:cNvPicPr>
            <a:picLocks noChangeAspect="1"/>
          </p:cNvPicPr>
          <p:nvPr/>
        </p:nvPicPr>
        <p:blipFill>
          <a:blip r:embed="rId5"/>
          <a:stretch>
            <a:fillRect/>
          </a:stretch>
        </p:blipFill>
        <p:spPr>
          <a:xfrm>
            <a:off x="7081595" y="3808929"/>
            <a:ext cx="4201895" cy="2487140"/>
          </a:xfrm>
          <a:prstGeom prst="rect">
            <a:avLst/>
          </a:prstGeom>
        </p:spPr>
      </p:pic>
    </p:spTree>
    <p:extLst>
      <p:ext uri="{BB962C8B-B14F-4D97-AF65-F5344CB8AC3E}">
        <p14:creationId xmlns:p14="http://schemas.microsoft.com/office/powerpoint/2010/main" val="13226696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r>
              <a:rPr lang="nl-NL" altLang="nl-NL" b="1" dirty="0"/>
              <a:t>Oppotmachine</a:t>
            </a:r>
          </a:p>
        </p:txBody>
      </p:sp>
      <p:sp>
        <p:nvSpPr>
          <p:cNvPr id="4" name="Tijdelijke aanduiding voor inhoud 3">
            <a:extLst>
              <a:ext uri="{FF2B5EF4-FFF2-40B4-BE49-F238E27FC236}">
                <a16:creationId xmlns:a16="http://schemas.microsoft.com/office/drawing/2014/main" id="{9B7BEF5B-2CD6-4224-A5C5-FB8D6D3D70D2}"/>
              </a:ext>
            </a:extLst>
          </p:cNvPr>
          <p:cNvSpPr>
            <a:spLocks noGrp="1"/>
          </p:cNvSpPr>
          <p:nvPr>
            <p:ph idx="1"/>
          </p:nvPr>
        </p:nvSpPr>
        <p:spPr>
          <a:xfrm>
            <a:off x="1138858" y="2033931"/>
            <a:ext cx="7740000" cy="4351338"/>
          </a:xfrm>
        </p:spPr>
        <p:txBody>
          <a:bodyPr/>
          <a:lstStyle/>
          <a:p>
            <a:pPr indent="0">
              <a:buNone/>
            </a:pPr>
            <a:r>
              <a:rPr lang="nl-NL" dirty="0"/>
              <a:t>Hierna worden de gevulde potten doorgevoerd naar het transportsysteem waar de gevulde potten vervolgens afgenomen kunnen worden of direct doorgevoerd kunnen worden naar de volgende stap in het productieproces. </a:t>
            </a:r>
          </a:p>
        </p:txBody>
      </p:sp>
      <p:pic>
        <p:nvPicPr>
          <p:cNvPr id="5" name="Afbeelding 4">
            <a:extLst>
              <a:ext uri="{FF2B5EF4-FFF2-40B4-BE49-F238E27FC236}">
                <a16:creationId xmlns:a16="http://schemas.microsoft.com/office/drawing/2014/main" id="{24670E6B-0B24-467A-BD10-F6649717FF61}"/>
              </a:ext>
            </a:extLst>
          </p:cNvPr>
          <p:cNvPicPr>
            <a:picLocks noChangeAspect="1"/>
          </p:cNvPicPr>
          <p:nvPr/>
        </p:nvPicPr>
        <p:blipFill>
          <a:blip r:embed="rId3"/>
          <a:stretch>
            <a:fillRect/>
          </a:stretch>
        </p:blipFill>
        <p:spPr>
          <a:xfrm>
            <a:off x="3956538" y="3912952"/>
            <a:ext cx="5292969" cy="2610318"/>
          </a:xfrm>
          <a:prstGeom prst="rect">
            <a:avLst/>
          </a:prstGeom>
        </p:spPr>
      </p:pic>
    </p:spTree>
    <p:extLst>
      <p:ext uri="{BB962C8B-B14F-4D97-AF65-F5344CB8AC3E}">
        <p14:creationId xmlns:p14="http://schemas.microsoft.com/office/powerpoint/2010/main" val="6344894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9141484" cy="996950"/>
          </a:xfrm>
        </p:spPr>
        <p:txBody>
          <a:bodyPr>
            <a:normAutofit/>
          </a:bodyPr>
          <a:lstStyle/>
          <a:p>
            <a:pPr eaLnBrk="1" hangingPunct="1"/>
            <a:r>
              <a:rPr lang="nl-NL" altLang="nl-NL" b="1" dirty="0"/>
              <a:t>Voorraadsystemen voor potgrond</a:t>
            </a:r>
          </a:p>
        </p:txBody>
      </p:sp>
      <p:sp>
        <p:nvSpPr>
          <p:cNvPr id="4" name="Tijdelijke aanduiding voor inhoud 3">
            <a:extLst>
              <a:ext uri="{FF2B5EF4-FFF2-40B4-BE49-F238E27FC236}">
                <a16:creationId xmlns:a16="http://schemas.microsoft.com/office/drawing/2014/main" id="{9B7BEF5B-2CD6-4224-A5C5-FB8D6D3D70D2}"/>
              </a:ext>
            </a:extLst>
          </p:cNvPr>
          <p:cNvSpPr>
            <a:spLocks noGrp="1"/>
          </p:cNvSpPr>
          <p:nvPr>
            <p:ph idx="1"/>
          </p:nvPr>
        </p:nvSpPr>
        <p:spPr>
          <a:xfrm>
            <a:off x="1138858" y="1904722"/>
            <a:ext cx="7740000" cy="4351338"/>
          </a:xfrm>
        </p:spPr>
        <p:txBody>
          <a:bodyPr/>
          <a:lstStyle/>
          <a:p>
            <a:pPr indent="0">
              <a:buNone/>
            </a:pPr>
            <a:r>
              <a:rPr lang="nl-NL" dirty="0" err="1"/>
              <a:t>Kistenkantelaar</a:t>
            </a:r>
            <a:endParaRPr lang="nl-NL" dirty="0"/>
          </a:p>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a:p>
            <a:pPr indent="0">
              <a:buNone/>
            </a:pPr>
            <a:r>
              <a:rPr lang="nl-NL" dirty="0"/>
              <a:t>Big </a:t>
            </a:r>
            <a:r>
              <a:rPr lang="nl-NL" dirty="0" err="1"/>
              <a:t>Bale</a:t>
            </a:r>
            <a:r>
              <a:rPr lang="nl-NL" dirty="0"/>
              <a:t> </a:t>
            </a:r>
            <a:r>
              <a:rPr lang="nl-NL" dirty="0" err="1"/>
              <a:t>kantelaar</a:t>
            </a:r>
            <a:endParaRPr lang="nl-NL" dirty="0"/>
          </a:p>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p:txBody>
      </p:sp>
      <p:pic>
        <p:nvPicPr>
          <p:cNvPr id="5" name="Afbeelding 4">
            <a:extLst>
              <a:ext uri="{FF2B5EF4-FFF2-40B4-BE49-F238E27FC236}">
                <a16:creationId xmlns:a16="http://schemas.microsoft.com/office/drawing/2014/main" id="{A61B6A76-FDE9-4771-85AC-09FA5477DDA8}"/>
              </a:ext>
            </a:extLst>
          </p:cNvPr>
          <p:cNvPicPr>
            <a:picLocks noChangeAspect="1"/>
          </p:cNvPicPr>
          <p:nvPr/>
        </p:nvPicPr>
        <p:blipFill>
          <a:blip r:embed="rId3"/>
          <a:stretch>
            <a:fillRect/>
          </a:stretch>
        </p:blipFill>
        <p:spPr>
          <a:xfrm>
            <a:off x="5724939" y="1381125"/>
            <a:ext cx="3048000" cy="2047875"/>
          </a:xfrm>
          <a:prstGeom prst="rect">
            <a:avLst/>
          </a:prstGeom>
        </p:spPr>
      </p:pic>
      <p:pic>
        <p:nvPicPr>
          <p:cNvPr id="6" name="Afbeelding 5">
            <a:extLst>
              <a:ext uri="{FF2B5EF4-FFF2-40B4-BE49-F238E27FC236}">
                <a16:creationId xmlns:a16="http://schemas.microsoft.com/office/drawing/2014/main" id="{3D333D01-A84E-4578-A3EE-D0847F5D139C}"/>
              </a:ext>
            </a:extLst>
          </p:cNvPr>
          <p:cNvPicPr>
            <a:picLocks noChangeAspect="1"/>
          </p:cNvPicPr>
          <p:nvPr/>
        </p:nvPicPr>
        <p:blipFill>
          <a:blip r:embed="rId4"/>
          <a:stretch>
            <a:fillRect/>
          </a:stretch>
        </p:blipFill>
        <p:spPr>
          <a:xfrm>
            <a:off x="5830858" y="3985383"/>
            <a:ext cx="3048000" cy="2047875"/>
          </a:xfrm>
          <a:prstGeom prst="rect">
            <a:avLst/>
          </a:prstGeom>
        </p:spPr>
      </p:pic>
    </p:spTree>
    <p:extLst>
      <p:ext uri="{BB962C8B-B14F-4D97-AF65-F5344CB8AC3E}">
        <p14:creationId xmlns:p14="http://schemas.microsoft.com/office/powerpoint/2010/main" val="24114715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1000"/>
                                        <p:tgtEl>
                                          <p:spTgt spid="4">
                                            <p:txEl>
                                              <p:pRg st="6" end="6"/>
                                            </p:txEl>
                                          </p:spTgt>
                                        </p:tgtEl>
                                      </p:cBhvr>
                                    </p:animEffect>
                                    <p:anim calcmode="lin" valueType="num">
                                      <p:cBhvr>
                                        <p:cTn id="2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r>
              <a:rPr lang="nl-NL" altLang="nl-NL" b="1" dirty="0"/>
              <a:t>Voorraadsystemen</a:t>
            </a:r>
          </a:p>
        </p:txBody>
      </p:sp>
      <p:sp>
        <p:nvSpPr>
          <p:cNvPr id="4" name="Tijdelijke aanduiding voor inhoud 3">
            <a:extLst>
              <a:ext uri="{FF2B5EF4-FFF2-40B4-BE49-F238E27FC236}">
                <a16:creationId xmlns:a16="http://schemas.microsoft.com/office/drawing/2014/main" id="{9B7BEF5B-2CD6-4224-A5C5-FB8D6D3D70D2}"/>
              </a:ext>
            </a:extLst>
          </p:cNvPr>
          <p:cNvSpPr>
            <a:spLocks noGrp="1"/>
          </p:cNvSpPr>
          <p:nvPr>
            <p:ph idx="1"/>
          </p:nvPr>
        </p:nvSpPr>
        <p:spPr>
          <a:xfrm>
            <a:off x="1138858" y="1904722"/>
            <a:ext cx="7740000" cy="4351338"/>
          </a:xfrm>
        </p:spPr>
        <p:txBody>
          <a:bodyPr/>
          <a:lstStyle/>
          <a:p>
            <a:pPr indent="0">
              <a:buNone/>
            </a:pPr>
            <a:r>
              <a:rPr lang="nl-NL" dirty="0"/>
              <a:t>Potgrondbunker</a:t>
            </a:r>
          </a:p>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a:p>
            <a:pPr indent="0">
              <a:buNone/>
            </a:pPr>
            <a:r>
              <a:rPr lang="nl-NL" dirty="0"/>
              <a:t>Big </a:t>
            </a:r>
            <a:r>
              <a:rPr lang="nl-NL" dirty="0" err="1"/>
              <a:t>Bale</a:t>
            </a:r>
            <a:r>
              <a:rPr lang="nl-NL" dirty="0"/>
              <a:t> </a:t>
            </a:r>
            <a:r>
              <a:rPr lang="nl-NL" dirty="0" err="1"/>
              <a:t>breaker</a:t>
            </a:r>
            <a:endParaRPr lang="nl-NL" dirty="0"/>
          </a:p>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p:txBody>
      </p:sp>
      <p:pic>
        <p:nvPicPr>
          <p:cNvPr id="2" name="Afbeelding 1">
            <a:extLst>
              <a:ext uri="{FF2B5EF4-FFF2-40B4-BE49-F238E27FC236}">
                <a16:creationId xmlns:a16="http://schemas.microsoft.com/office/drawing/2014/main" id="{26022B02-5707-4F34-BE54-4516BF7FDCA4}"/>
              </a:ext>
            </a:extLst>
          </p:cNvPr>
          <p:cNvPicPr>
            <a:picLocks noChangeAspect="1"/>
          </p:cNvPicPr>
          <p:nvPr/>
        </p:nvPicPr>
        <p:blipFill rotWithShape="1">
          <a:blip r:embed="rId3"/>
          <a:srcRect t="17977" b="-10109"/>
          <a:stretch/>
        </p:blipFill>
        <p:spPr>
          <a:xfrm>
            <a:off x="5830858" y="1500809"/>
            <a:ext cx="3048000" cy="2808182"/>
          </a:xfrm>
          <a:prstGeom prst="rect">
            <a:avLst/>
          </a:prstGeom>
        </p:spPr>
      </p:pic>
      <p:pic>
        <p:nvPicPr>
          <p:cNvPr id="3" name="Afbeelding 2">
            <a:extLst>
              <a:ext uri="{FF2B5EF4-FFF2-40B4-BE49-F238E27FC236}">
                <a16:creationId xmlns:a16="http://schemas.microsoft.com/office/drawing/2014/main" id="{A347B208-70F8-499B-B189-9D33FA8E5E84}"/>
              </a:ext>
            </a:extLst>
          </p:cNvPr>
          <p:cNvPicPr>
            <a:picLocks noChangeAspect="1"/>
          </p:cNvPicPr>
          <p:nvPr/>
        </p:nvPicPr>
        <p:blipFill>
          <a:blip r:embed="rId4"/>
          <a:stretch>
            <a:fillRect/>
          </a:stretch>
        </p:blipFill>
        <p:spPr>
          <a:xfrm>
            <a:off x="5473213" y="4304354"/>
            <a:ext cx="3552345" cy="1867846"/>
          </a:xfrm>
          <a:prstGeom prst="rect">
            <a:avLst/>
          </a:prstGeom>
        </p:spPr>
      </p:pic>
    </p:spTree>
    <p:extLst>
      <p:ext uri="{BB962C8B-B14F-4D97-AF65-F5344CB8AC3E}">
        <p14:creationId xmlns:p14="http://schemas.microsoft.com/office/powerpoint/2010/main" val="6150487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1000"/>
                                        <p:tgtEl>
                                          <p:spTgt spid="4">
                                            <p:txEl>
                                              <p:pRg st="6" end="6"/>
                                            </p:txEl>
                                          </p:spTgt>
                                        </p:tgtEl>
                                      </p:cBhvr>
                                    </p:animEffect>
                                    <p:anim calcmode="lin" valueType="num">
                                      <p:cBhvr>
                                        <p:cTn id="2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9A5C1-68A8-48AD-AEF8-C5A15060EA73}"/>
              </a:ext>
            </a:extLst>
          </p:cNvPr>
          <p:cNvSpPr>
            <a:spLocks noGrp="1"/>
          </p:cNvSpPr>
          <p:nvPr>
            <p:ph type="title"/>
          </p:nvPr>
        </p:nvSpPr>
        <p:spPr>
          <a:xfrm>
            <a:off x="1050220" y="576000"/>
            <a:ext cx="9036000" cy="1080000"/>
          </a:xfrm>
        </p:spPr>
        <p:txBody>
          <a:bodyPr/>
          <a:lstStyle/>
          <a:p>
            <a:r>
              <a:rPr lang="nl-NL" dirty="0"/>
              <a:t>Veiligheid</a:t>
            </a:r>
          </a:p>
        </p:txBody>
      </p:sp>
      <p:sp>
        <p:nvSpPr>
          <p:cNvPr id="3" name="Tijdelijke aanduiding voor inhoud 2">
            <a:extLst>
              <a:ext uri="{FF2B5EF4-FFF2-40B4-BE49-F238E27FC236}">
                <a16:creationId xmlns:a16="http://schemas.microsoft.com/office/drawing/2014/main" id="{ADE7B5C2-7E09-421A-9480-00BA904A0531}"/>
              </a:ext>
            </a:extLst>
          </p:cNvPr>
          <p:cNvSpPr>
            <a:spLocks noGrp="1"/>
          </p:cNvSpPr>
          <p:nvPr>
            <p:ph idx="1"/>
          </p:nvPr>
        </p:nvSpPr>
        <p:spPr>
          <a:xfrm>
            <a:off x="1004434" y="1930662"/>
            <a:ext cx="7740000" cy="4351338"/>
          </a:xfrm>
        </p:spPr>
        <p:txBody>
          <a:bodyPr>
            <a:normAutofit fontScale="92500" lnSpcReduction="10000"/>
          </a:bodyPr>
          <a:lstStyle/>
          <a:p>
            <a:pPr marL="342900" indent="-342900"/>
            <a:r>
              <a:rPr lang="nl-NL" dirty="0"/>
              <a:t>Het is verboden sieraden zoals kettingen of een sjaal te dragen, tijdens werkzaamheden aan de potmachine.</a:t>
            </a:r>
          </a:p>
          <a:p>
            <a:pPr marL="342900" indent="-342900"/>
            <a:endParaRPr lang="nl-NL" dirty="0"/>
          </a:p>
          <a:p>
            <a:pPr marL="342900" indent="-342900"/>
            <a:r>
              <a:rPr lang="nl-NL" dirty="0"/>
              <a:t>Grijp niet in de potmachine terwijl deze werkt of aan staat. Ook als de machine niet in gebruik is kan deze aanstaan.</a:t>
            </a:r>
          </a:p>
          <a:p>
            <a:pPr marL="342900" indent="-342900"/>
            <a:endParaRPr lang="nl-NL" dirty="0"/>
          </a:p>
          <a:p>
            <a:pPr marL="342900" indent="-342900"/>
            <a:r>
              <a:rPr lang="nl-NL" dirty="0"/>
              <a:t>Veiligheidsvoorzieningen mogen niet verwijderd of buiten werking gesteld worden.</a:t>
            </a:r>
          </a:p>
          <a:p>
            <a:pPr marL="342900" indent="-342900"/>
            <a:endParaRPr lang="nl-NL" dirty="0"/>
          </a:p>
          <a:p>
            <a:pPr marL="342900" indent="-342900"/>
            <a:r>
              <a:rPr lang="nl-NL" dirty="0"/>
              <a:t>Zorg voor voldoende omgevingsverlichting.</a:t>
            </a:r>
          </a:p>
          <a:p>
            <a:pPr marL="342900" indent="-342900"/>
            <a:endParaRPr lang="nl-NL" dirty="0"/>
          </a:p>
          <a:p>
            <a:pPr marL="342900" indent="-342900"/>
            <a:r>
              <a:rPr lang="nl-NL" dirty="0"/>
              <a:t>Reset een noodstopschakelaar niet als onbekend is door wie en waarom deze ingedrukt is.</a:t>
            </a:r>
          </a:p>
          <a:p>
            <a:endParaRPr lang="nl-NL" dirty="0"/>
          </a:p>
        </p:txBody>
      </p:sp>
      <p:pic>
        <p:nvPicPr>
          <p:cNvPr id="4" name="Afbeelding 3">
            <a:extLst>
              <a:ext uri="{FF2B5EF4-FFF2-40B4-BE49-F238E27FC236}">
                <a16:creationId xmlns:a16="http://schemas.microsoft.com/office/drawing/2014/main" id="{66DFC76A-FC32-48B8-AE6B-3A1906254144}"/>
              </a:ext>
            </a:extLst>
          </p:cNvPr>
          <p:cNvPicPr>
            <a:picLocks noChangeAspect="1"/>
          </p:cNvPicPr>
          <p:nvPr/>
        </p:nvPicPr>
        <p:blipFill rotWithShape="1">
          <a:blip r:embed="rId2"/>
          <a:srcRect l="32403" r="23900"/>
          <a:stretch/>
        </p:blipFill>
        <p:spPr>
          <a:xfrm>
            <a:off x="9046346" y="468300"/>
            <a:ext cx="1535837" cy="1295400"/>
          </a:xfrm>
          <a:prstGeom prst="rect">
            <a:avLst/>
          </a:prstGeom>
        </p:spPr>
      </p:pic>
      <p:pic>
        <p:nvPicPr>
          <p:cNvPr id="6" name="Afbeelding 5">
            <a:extLst>
              <a:ext uri="{FF2B5EF4-FFF2-40B4-BE49-F238E27FC236}">
                <a16:creationId xmlns:a16="http://schemas.microsoft.com/office/drawing/2014/main" id="{DA68DA03-2B48-4EBD-904D-14346CBEC082}"/>
              </a:ext>
            </a:extLst>
          </p:cNvPr>
          <p:cNvPicPr>
            <a:picLocks noChangeAspect="1"/>
          </p:cNvPicPr>
          <p:nvPr/>
        </p:nvPicPr>
        <p:blipFill rotWithShape="1">
          <a:blip r:embed="rId2"/>
          <a:srcRect l="32403" r="23900"/>
          <a:stretch/>
        </p:blipFill>
        <p:spPr>
          <a:xfrm>
            <a:off x="9318301" y="4846471"/>
            <a:ext cx="1535837" cy="1295400"/>
          </a:xfrm>
          <a:prstGeom prst="rect">
            <a:avLst/>
          </a:prstGeom>
        </p:spPr>
      </p:pic>
      <p:pic>
        <p:nvPicPr>
          <p:cNvPr id="5" name="Afbeelding 4">
            <a:extLst>
              <a:ext uri="{FF2B5EF4-FFF2-40B4-BE49-F238E27FC236}">
                <a16:creationId xmlns:a16="http://schemas.microsoft.com/office/drawing/2014/main" id="{9F9D1824-0A5D-4E39-A603-EC8D43244134}"/>
              </a:ext>
            </a:extLst>
          </p:cNvPr>
          <p:cNvPicPr>
            <a:picLocks noChangeAspect="1"/>
          </p:cNvPicPr>
          <p:nvPr/>
        </p:nvPicPr>
        <p:blipFill>
          <a:blip r:embed="rId3"/>
          <a:stretch>
            <a:fillRect/>
          </a:stretch>
        </p:blipFill>
        <p:spPr>
          <a:xfrm>
            <a:off x="6096000" y="339819"/>
            <a:ext cx="1482131" cy="1423881"/>
          </a:xfrm>
          <a:prstGeom prst="rect">
            <a:avLst/>
          </a:prstGeom>
        </p:spPr>
      </p:pic>
      <p:pic>
        <p:nvPicPr>
          <p:cNvPr id="7" name="Afbeelding 6">
            <a:extLst>
              <a:ext uri="{FF2B5EF4-FFF2-40B4-BE49-F238E27FC236}">
                <a16:creationId xmlns:a16="http://schemas.microsoft.com/office/drawing/2014/main" id="{358E85AC-CB67-47E0-8E0F-957B2EE4F948}"/>
              </a:ext>
            </a:extLst>
          </p:cNvPr>
          <p:cNvPicPr>
            <a:picLocks noChangeAspect="1"/>
          </p:cNvPicPr>
          <p:nvPr/>
        </p:nvPicPr>
        <p:blipFill>
          <a:blip r:embed="rId3"/>
          <a:stretch>
            <a:fillRect/>
          </a:stretch>
        </p:blipFill>
        <p:spPr>
          <a:xfrm>
            <a:off x="6168363" y="5721504"/>
            <a:ext cx="1166850" cy="1120991"/>
          </a:xfrm>
          <a:prstGeom prst="rect">
            <a:avLst/>
          </a:prstGeom>
        </p:spPr>
      </p:pic>
    </p:spTree>
    <p:extLst>
      <p:ext uri="{BB962C8B-B14F-4D97-AF65-F5344CB8AC3E}">
        <p14:creationId xmlns:p14="http://schemas.microsoft.com/office/powerpoint/2010/main" val="1812104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r>
              <a:rPr lang="nl-NL" altLang="nl-NL" b="1" dirty="0"/>
              <a:t>Oppotmachine</a:t>
            </a:r>
          </a:p>
        </p:txBody>
      </p:sp>
      <p:pic>
        <p:nvPicPr>
          <p:cNvPr id="2" name="Onlinemedia 1">
            <a:hlinkClick r:id="" action="ppaction://media"/>
            <a:extLst>
              <a:ext uri="{FF2B5EF4-FFF2-40B4-BE49-F238E27FC236}">
                <a16:creationId xmlns:a16="http://schemas.microsoft.com/office/drawing/2014/main" id="{4507F2D6-47B4-4EF7-9704-9107D6C2660F}"/>
              </a:ext>
            </a:extLst>
          </p:cNvPr>
          <p:cNvPicPr>
            <a:picLocks noGrp="1" noRot="1" noChangeAspect="1"/>
          </p:cNvPicPr>
          <p:nvPr>
            <p:ph idx="1"/>
            <a:videoFile r:link="rId1"/>
          </p:nvPr>
        </p:nvPicPr>
        <p:blipFill>
          <a:blip r:embed="rId4"/>
          <a:stretch>
            <a:fillRect/>
          </a:stretch>
        </p:blipFill>
        <p:spPr>
          <a:xfrm>
            <a:off x="1139789" y="1820316"/>
            <a:ext cx="7885769" cy="4435744"/>
          </a:xfrm>
          <a:prstGeom prst="rect">
            <a:avLst/>
          </a:prstGeom>
        </p:spPr>
      </p:pic>
    </p:spTree>
    <p:extLst>
      <p:ext uri="{BB962C8B-B14F-4D97-AF65-F5344CB8AC3E}">
        <p14:creationId xmlns:p14="http://schemas.microsoft.com/office/powerpoint/2010/main" val="256620573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r>
              <a:rPr lang="nl-NL" altLang="nl-NL" b="1" dirty="0"/>
              <a:t>Plantrobot</a:t>
            </a:r>
          </a:p>
        </p:txBody>
      </p:sp>
      <p:pic>
        <p:nvPicPr>
          <p:cNvPr id="2" name="Onlinemedia 1">
            <a:hlinkClick r:id="" action="ppaction://media"/>
            <a:extLst>
              <a:ext uri="{FF2B5EF4-FFF2-40B4-BE49-F238E27FC236}">
                <a16:creationId xmlns:a16="http://schemas.microsoft.com/office/drawing/2014/main" id="{30AD1E49-9207-487D-9DAA-0EB48D4EF1D0}"/>
              </a:ext>
            </a:extLst>
          </p:cNvPr>
          <p:cNvPicPr>
            <a:picLocks noGrp="1" noRot="1" noChangeAspect="1"/>
          </p:cNvPicPr>
          <p:nvPr>
            <p:ph idx="1"/>
            <a:videoFile r:link="rId1"/>
          </p:nvPr>
        </p:nvPicPr>
        <p:blipFill>
          <a:blip r:embed="rId4"/>
          <a:stretch>
            <a:fillRect/>
          </a:stretch>
        </p:blipFill>
        <p:spPr>
          <a:xfrm>
            <a:off x="1122293" y="1490870"/>
            <a:ext cx="8092659" cy="4552121"/>
          </a:xfrm>
          <a:prstGeom prst="rect">
            <a:avLst/>
          </a:prstGeom>
        </p:spPr>
      </p:pic>
    </p:spTree>
    <p:extLst>
      <p:ext uri="{BB962C8B-B14F-4D97-AF65-F5344CB8AC3E}">
        <p14:creationId xmlns:p14="http://schemas.microsoft.com/office/powerpoint/2010/main" val="91749194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r>
              <a:rPr lang="nl-NL" altLang="nl-NL" b="1" dirty="0"/>
              <a:t>Oppotlijn Wouters</a:t>
            </a:r>
          </a:p>
        </p:txBody>
      </p:sp>
      <p:pic>
        <p:nvPicPr>
          <p:cNvPr id="2" name="Onlinemedia 1">
            <a:hlinkClick r:id="" action="ppaction://media"/>
            <a:extLst>
              <a:ext uri="{FF2B5EF4-FFF2-40B4-BE49-F238E27FC236}">
                <a16:creationId xmlns:a16="http://schemas.microsoft.com/office/drawing/2014/main" id="{783A436E-108E-423C-B624-1A1666940584}"/>
              </a:ext>
            </a:extLst>
          </p:cNvPr>
          <p:cNvPicPr>
            <a:picLocks noGrp="1" noRot="1" noChangeAspect="1"/>
          </p:cNvPicPr>
          <p:nvPr>
            <p:ph idx="1"/>
            <a:videoFile r:link="rId1"/>
          </p:nvPr>
        </p:nvPicPr>
        <p:blipFill>
          <a:blip r:embed="rId4"/>
          <a:stretch>
            <a:fillRect/>
          </a:stretch>
        </p:blipFill>
        <p:spPr>
          <a:xfrm>
            <a:off x="1288874" y="2107096"/>
            <a:ext cx="7226852" cy="4065104"/>
          </a:xfrm>
          <a:prstGeom prst="rect">
            <a:avLst/>
          </a:prstGeom>
        </p:spPr>
      </p:pic>
    </p:spTree>
    <p:extLst>
      <p:ext uri="{BB962C8B-B14F-4D97-AF65-F5344CB8AC3E}">
        <p14:creationId xmlns:p14="http://schemas.microsoft.com/office/powerpoint/2010/main" val="284428809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r>
              <a:rPr lang="nl-NL" altLang="nl-NL" b="1" dirty="0"/>
              <a:t>Setjes planten Wouters</a:t>
            </a:r>
          </a:p>
        </p:txBody>
      </p:sp>
      <p:pic>
        <p:nvPicPr>
          <p:cNvPr id="2" name="Onlinemedia 1">
            <a:hlinkClick r:id="" action="ppaction://media"/>
            <a:extLst>
              <a:ext uri="{FF2B5EF4-FFF2-40B4-BE49-F238E27FC236}">
                <a16:creationId xmlns:a16="http://schemas.microsoft.com/office/drawing/2014/main" id="{892BCE70-931F-4F0A-897D-87FDFE07DFF8}"/>
              </a:ext>
            </a:extLst>
          </p:cNvPr>
          <p:cNvPicPr>
            <a:picLocks noGrp="1" noRot="1" noChangeAspect="1"/>
          </p:cNvPicPr>
          <p:nvPr>
            <p:ph idx="1"/>
            <a:videoFile r:link="rId1"/>
          </p:nvPr>
        </p:nvPicPr>
        <p:blipFill>
          <a:blip r:embed="rId4"/>
          <a:stretch>
            <a:fillRect/>
          </a:stretch>
        </p:blipFill>
        <p:spPr>
          <a:xfrm>
            <a:off x="1232453" y="1598890"/>
            <a:ext cx="7987968" cy="4493232"/>
          </a:xfrm>
          <a:prstGeom prst="rect">
            <a:avLst/>
          </a:prstGeom>
        </p:spPr>
      </p:pic>
    </p:spTree>
    <p:extLst>
      <p:ext uri="{BB962C8B-B14F-4D97-AF65-F5344CB8AC3E}">
        <p14:creationId xmlns:p14="http://schemas.microsoft.com/office/powerpoint/2010/main" val="135869924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r>
              <a:rPr lang="nl-NL" altLang="nl-NL" b="1" dirty="0" err="1"/>
              <a:t>Afstrooimachine</a:t>
            </a:r>
            <a:endParaRPr lang="nl-NL" altLang="nl-NL" b="1" dirty="0"/>
          </a:p>
        </p:txBody>
      </p:sp>
      <p:pic>
        <p:nvPicPr>
          <p:cNvPr id="2" name="Onlinemedia 1">
            <a:hlinkClick r:id="" action="ppaction://media"/>
            <a:extLst>
              <a:ext uri="{FF2B5EF4-FFF2-40B4-BE49-F238E27FC236}">
                <a16:creationId xmlns:a16="http://schemas.microsoft.com/office/drawing/2014/main" id="{030071EB-6AB9-4C0E-9C52-4D53F51D20A5}"/>
              </a:ext>
            </a:extLst>
          </p:cNvPr>
          <p:cNvPicPr>
            <a:picLocks noGrp="1" noRot="1" noChangeAspect="1"/>
          </p:cNvPicPr>
          <p:nvPr>
            <p:ph idx="1"/>
            <a:videoFile r:link="rId1"/>
          </p:nvPr>
        </p:nvPicPr>
        <p:blipFill>
          <a:blip r:embed="rId4"/>
          <a:stretch>
            <a:fillRect/>
          </a:stretch>
        </p:blipFill>
        <p:spPr>
          <a:xfrm>
            <a:off x="1216058" y="2102177"/>
            <a:ext cx="7308412" cy="4110982"/>
          </a:xfrm>
          <a:prstGeom prst="rect">
            <a:avLst/>
          </a:prstGeom>
        </p:spPr>
      </p:pic>
    </p:spTree>
    <p:extLst>
      <p:ext uri="{BB962C8B-B14F-4D97-AF65-F5344CB8AC3E}">
        <p14:creationId xmlns:p14="http://schemas.microsoft.com/office/powerpoint/2010/main" val="402114686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endParaRPr lang="nl-NL" altLang="nl-NL" b="1" dirty="0"/>
          </a:p>
        </p:txBody>
      </p:sp>
      <p:sp>
        <p:nvSpPr>
          <p:cNvPr id="4" name="Tijdelijke aanduiding voor inhoud 3">
            <a:extLst>
              <a:ext uri="{FF2B5EF4-FFF2-40B4-BE49-F238E27FC236}">
                <a16:creationId xmlns:a16="http://schemas.microsoft.com/office/drawing/2014/main" id="{9B7BEF5B-2CD6-4224-A5C5-FB8D6D3D70D2}"/>
              </a:ext>
            </a:extLst>
          </p:cNvPr>
          <p:cNvSpPr>
            <a:spLocks noGrp="1"/>
          </p:cNvSpPr>
          <p:nvPr>
            <p:ph idx="1"/>
          </p:nvPr>
        </p:nvSpPr>
        <p:spPr>
          <a:xfrm>
            <a:off x="1138858" y="1904722"/>
            <a:ext cx="7740000" cy="4351338"/>
          </a:xfrm>
        </p:spPr>
        <p:txBody>
          <a:bodyPr/>
          <a:lstStyle/>
          <a:p>
            <a:endParaRPr lang="nl-NL" dirty="0"/>
          </a:p>
        </p:txBody>
      </p:sp>
    </p:spTree>
    <p:extLst>
      <p:ext uri="{BB962C8B-B14F-4D97-AF65-F5344CB8AC3E}">
        <p14:creationId xmlns:p14="http://schemas.microsoft.com/office/powerpoint/2010/main" val="121900225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endParaRPr lang="nl-NL" altLang="nl-NL" b="1" dirty="0"/>
          </a:p>
        </p:txBody>
      </p:sp>
      <p:sp>
        <p:nvSpPr>
          <p:cNvPr id="4" name="Tijdelijke aanduiding voor inhoud 3">
            <a:extLst>
              <a:ext uri="{FF2B5EF4-FFF2-40B4-BE49-F238E27FC236}">
                <a16:creationId xmlns:a16="http://schemas.microsoft.com/office/drawing/2014/main" id="{9B7BEF5B-2CD6-4224-A5C5-FB8D6D3D70D2}"/>
              </a:ext>
            </a:extLst>
          </p:cNvPr>
          <p:cNvSpPr>
            <a:spLocks noGrp="1"/>
          </p:cNvSpPr>
          <p:nvPr>
            <p:ph idx="1"/>
          </p:nvPr>
        </p:nvSpPr>
        <p:spPr>
          <a:xfrm>
            <a:off x="1138858" y="1904722"/>
            <a:ext cx="7740000" cy="4351338"/>
          </a:xfrm>
        </p:spPr>
        <p:txBody>
          <a:bodyPr/>
          <a:lstStyle/>
          <a:p>
            <a:endParaRPr lang="nl-NL" dirty="0"/>
          </a:p>
        </p:txBody>
      </p:sp>
    </p:spTree>
    <p:extLst>
      <p:ext uri="{BB962C8B-B14F-4D97-AF65-F5344CB8AC3E}">
        <p14:creationId xmlns:p14="http://schemas.microsoft.com/office/powerpoint/2010/main" val="410908717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r>
              <a:rPr lang="nl-NL" altLang="nl-NL" b="1" dirty="0"/>
              <a:t>Oppotmachine</a:t>
            </a:r>
          </a:p>
        </p:txBody>
      </p:sp>
      <p:sp>
        <p:nvSpPr>
          <p:cNvPr id="4" name="Tijdelijke aanduiding voor inhoud 3">
            <a:extLst>
              <a:ext uri="{FF2B5EF4-FFF2-40B4-BE49-F238E27FC236}">
                <a16:creationId xmlns:a16="http://schemas.microsoft.com/office/drawing/2014/main" id="{9B7BEF5B-2CD6-4224-A5C5-FB8D6D3D70D2}"/>
              </a:ext>
            </a:extLst>
          </p:cNvPr>
          <p:cNvSpPr>
            <a:spLocks noGrp="1"/>
          </p:cNvSpPr>
          <p:nvPr>
            <p:ph idx="1"/>
          </p:nvPr>
        </p:nvSpPr>
        <p:spPr>
          <a:xfrm>
            <a:off x="1138858" y="1904722"/>
            <a:ext cx="7740000" cy="4351338"/>
          </a:xfrm>
        </p:spPr>
        <p:txBody>
          <a:bodyPr>
            <a:normAutofit lnSpcReduction="10000"/>
          </a:bodyPr>
          <a:lstStyle/>
          <a:p>
            <a:pPr indent="0">
              <a:buNone/>
            </a:pPr>
            <a:r>
              <a:rPr lang="nl-NL" b="1" dirty="0"/>
              <a:t>Geschiedenis</a:t>
            </a:r>
          </a:p>
          <a:p>
            <a:pPr indent="0">
              <a:buNone/>
            </a:pPr>
            <a:endParaRPr lang="nl-NL" b="1" dirty="0"/>
          </a:p>
          <a:p>
            <a:pPr indent="0">
              <a:buNone/>
            </a:pPr>
            <a:r>
              <a:rPr lang="nl-NL" dirty="0"/>
              <a:t>George Mayer, een metaalbewerker van beroep, ontwikkelde een machine die de tuinbouwindustrie voor altijd zou veranderen. </a:t>
            </a:r>
          </a:p>
          <a:p>
            <a:pPr indent="0">
              <a:buNone/>
            </a:pPr>
            <a:endParaRPr lang="nl-NL" dirty="0"/>
          </a:p>
          <a:p>
            <a:pPr indent="0">
              <a:buNone/>
            </a:pPr>
            <a:r>
              <a:rPr lang="nl-NL" dirty="0"/>
              <a:t>George had het idee om het proces van potplanten sneller en gemakkelijker te maken door het ontwikkelen van een automatische machine waarmee gelijke tred kon worden gehouden met de toenemende vraag naar potplanten.</a:t>
            </a:r>
            <a:br>
              <a:rPr lang="nl-NL" dirty="0"/>
            </a:br>
            <a:endParaRPr lang="nl-NL" b="1" dirty="0"/>
          </a:p>
        </p:txBody>
      </p:sp>
    </p:spTree>
    <p:extLst>
      <p:ext uri="{BB962C8B-B14F-4D97-AF65-F5344CB8AC3E}">
        <p14:creationId xmlns:p14="http://schemas.microsoft.com/office/powerpoint/2010/main" val="9728446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r>
              <a:rPr lang="nl-NL" altLang="nl-NL" b="1" dirty="0"/>
              <a:t>Oppotmachine</a:t>
            </a:r>
          </a:p>
        </p:txBody>
      </p:sp>
      <p:sp>
        <p:nvSpPr>
          <p:cNvPr id="4" name="Tijdelijke aanduiding voor inhoud 3">
            <a:extLst>
              <a:ext uri="{FF2B5EF4-FFF2-40B4-BE49-F238E27FC236}">
                <a16:creationId xmlns:a16="http://schemas.microsoft.com/office/drawing/2014/main" id="{9B7BEF5B-2CD6-4224-A5C5-FB8D6D3D70D2}"/>
              </a:ext>
            </a:extLst>
          </p:cNvPr>
          <p:cNvSpPr>
            <a:spLocks noGrp="1"/>
          </p:cNvSpPr>
          <p:nvPr>
            <p:ph idx="1"/>
          </p:nvPr>
        </p:nvSpPr>
        <p:spPr>
          <a:xfrm>
            <a:off x="1138858" y="1904722"/>
            <a:ext cx="7740000" cy="4351338"/>
          </a:xfrm>
        </p:spPr>
        <p:txBody>
          <a:bodyPr/>
          <a:lstStyle/>
          <a:p>
            <a:pPr indent="0">
              <a:buNone/>
            </a:pPr>
            <a:r>
              <a:rPr lang="nl-NL" dirty="0"/>
              <a:t>Hij begon met de ontwikkeling van verschillende prototypes en na jaren van testen introduceerde Mayer in 1967 de eerste oppotmachine met automatische boormotor. Hij noemde het "The Planter".</a:t>
            </a:r>
          </a:p>
          <a:p>
            <a:pPr indent="0">
              <a:buNone/>
            </a:pPr>
            <a:endParaRPr lang="nl-NL" dirty="0"/>
          </a:p>
          <a:p>
            <a:pPr indent="0">
              <a:buNone/>
            </a:pPr>
            <a:r>
              <a:rPr lang="nl-NL" dirty="0"/>
              <a:t>De eerste machine had een kleine container voor grond en de potten werden met de hand op de carrousel geladen. De automatische boormotor was een grote tijdsbesparing en maakte de machine zeer populair.</a:t>
            </a:r>
          </a:p>
        </p:txBody>
      </p:sp>
    </p:spTree>
    <p:extLst>
      <p:ext uri="{BB962C8B-B14F-4D97-AF65-F5344CB8AC3E}">
        <p14:creationId xmlns:p14="http://schemas.microsoft.com/office/powerpoint/2010/main" val="17077575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r>
              <a:rPr lang="nl-NL" altLang="nl-NL" b="1" dirty="0"/>
              <a:t>Eerste oppotmachine</a:t>
            </a:r>
          </a:p>
        </p:txBody>
      </p:sp>
      <p:pic>
        <p:nvPicPr>
          <p:cNvPr id="1026" name="Picture 2" descr="https://agfstorage.blob.core.windows.net/misc/FD_com/2019/02/27/mayer1.jpg">
            <a:extLst>
              <a:ext uri="{FF2B5EF4-FFF2-40B4-BE49-F238E27FC236}">
                <a16:creationId xmlns:a16="http://schemas.microsoft.com/office/drawing/2014/main" id="{1BCA2EAC-F257-4262-A766-C1042F9A878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8858" y="1904722"/>
            <a:ext cx="630083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29153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r>
              <a:rPr lang="nl-NL" altLang="nl-NL" b="1" dirty="0"/>
              <a:t>2</a:t>
            </a:r>
            <a:r>
              <a:rPr lang="nl-NL" altLang="nl-NL" b="1" baseline="30000" dirty="0"/>
              <a:t>e</a:t>
            </a:r>
            <a:r>
              <a:rPr lang="nl-NL" altLang="nl-NL" b="1" dirty="0"/>
              <a:t> Oppotmachine</a:t>
            </a:r>
          </a:p>
        </p:txBody>
      </p:sp>
      <p:sp>
        <p:nvSpPr>
          <p:cNvPr id="3" name="Tijdelijke aanduiding voor inhoud 2">
            <a:extLst>
              <a:ext uri="{FF2B5EF4-FFF2-40B4-BE49-F238E27FC236}">
                <a16:creationId xmlns:a16="http://schemas.microsoft.com/office/drawing/2014/main" id="{437F92C9-12D3-4C8C-992E-025A527541F0}"/>
              </a:ext>
            </a:extLst>
          </p:cNvPr>
          <p:cNvSpPr>
            <a:spLocks noGrp="1"/>
          </p:cNvSpPr>
          <p:nvPr>
            <p:ph idx="1"/>
          </p:nvPr>
        </p:nvSpPr>
        <p:spPr>
          <a:xfrm>
            <a:off x="1138858" y="1827391"/>
            <a:ext cx="7740000" cy="4351338"/>
          </a:xfrm>
        </p:spPr>
        <p:txBody>
          <a:bodyPr>
            <a:normAutofit/>
          </a:bodyPr>
          <a:lstStyle/>
          <a:p>
            <a:pPr indent="0">
              <a:buNone/>
            </a:pPr>
            <a:r>
              <a:rPr lang="nl-NL" dirty="0"/>
              <a:t>Het tweede model dat hij ontwikkelde werd in 1969 uitgebracht. </a:t>
            </a:r>
          </a:p>
          <a:p>
            <a:pPr indent="0">
              <a:buNone/>
            </a:pPr>
            <a:endParaRPr lang="nl-NL" dirty="0"/>
          </a:p>
          <a:p>
            <a:pPr indent="0">
              <a:buNone/>
            </a:pPr>
            <a:r>
              <a:rPr lang="nl-NL" dirty="0"/>
              <a:t>Deze vernieuwde versie genaamd "Model 69" had een automatisch systeem dat grond vervoerde vanuit een aangekoppelde grondtrechter die gebruik maakte van twee boorcilinders</a:t>
            </a:r>
          </a:p>
          <a:p>
            <a:pPr indent="0">
              <a:buNone/>
            </a:pPr>
            <a:endParaRPr lang="nl-NL" dirty="0"/>
          </a:p>
          <a:p>
            <a:pPr indent="0">
              <a:buNone/>
            </a:pPr>
            <a:r>
              <a:rPr lang="nl-NL" dirty="0"/>
              <a:t>Deze bekende carrouselstijl is nog steeds zichtbaar in de huidige Mayer-modelproducties van vandaag de dag.</a:t>
            </a:r>
          </a:p>
        </p:txBody>
      </p:sp>
    </p:spTree>
    <p:extLst>
      <p:ext uri="{BB962C8B-B14F-4D97-AF65-F5344CB8AC3E}">
        <p14:creationId xmlns:p14="http://schemas.microsoft.com/office/powerpoint/2010/main" val="11008598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r>
              <a:rPr lang="nl-NL" altLang="nl-NL" b="1" dirty="0"/>
              <a:t>Model 69 Oppotmachine</a:t>
            </a:r>
          </a:p>
        </p:txBody>
      </p:sp>
      <p:pic>
        <p:nvPicPr>
          <p:cNvPr id="4098" name="Picture 2" descr="https://agfstorage.blob.core.windows.net/misc/FD_com/2019/02/27/mayer2.jpg">
            <a:extLst>
              <a:ext uri="{FF2B5EF4-FFF2-40B4-BE49-F238E27FC236}">
                <a16:creationId xmlns:a16="http://schemas.microsoft.com/office/drawing/2014/main" id="{2E704136-57B7-4F92-8D17-D347A3930B0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54514" y="1827213"/>
            <a:ext cx="3108097" cy="459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92656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r>
              <a:rPr lang="nl-NL" altLang="nl-NL" b="1" dirty="0"/>
              <a:t>Oppotmachine</a:t>
            </a:r>
          </a:p>
        </p:txBody>
      </p:sp>
      <p:pic>
        <p:nvPicPr>
          <p:cNvPr id="2050" name="Picture 2" descr="https://agfstorage.blob.core.windows.net/misc/FD_com/2019/02/27/mayer4.jpg">
            <a:extLst>
              <a:ext uri="{FF2B5EF4-FFF2-40B4-BE49-F238E27FC236}">
                <a16:creationId xmlns:a16="http://schemas.microsoft.com/office/drawing/2014/main" id="{EAE44007-AD34-4C7F-8B1D-4A959EC553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8332" y="1997766"/>
            <a:ext cx="4023876" cy="30179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avo oppotmachine – Heto-agro">
            <a:extLst>
              <a:ext uri="{FF2B5EF4-FFF2-40B4-BE49-F238E27FC236}">
                <a16:creationId xmlns:a16="http://schemas.microsoft.com/office/drawing/2014/main" id="{11001720-4B93-4549-AF8E-5DEA8F7BC7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644" y="1997766"/>
            <a:ext cx="4029061" cy="3017907"/>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E548DF65-F8DE-4EC5-9DFE-0C96256533C6}"/>
              </a:ext>
            </a:extLst>
          </p:cNvPr>
          <p:cNvSpPr txBox="1"/>
          <p:nvPr/>
        </p:nvSpPr>
        <p:spPr>
          <a:xfrm>
            <a:off x="1138858" y="5414549"/>
            <a:ext cx="3943350" cy="461665"/>
          </a:xfrm>
          <a:prstGeom prst="rect">
            <a:avLst/>
          </a:prstGeom>
          <a:noFill/>
        </p:spPr>
        <p:txBody>
          <a:bodyPr wrap="square" rtlCol="0">
            <a:spAutoFit/>
          </a:bodyPr>
          <a:lstStyle/>
          <a:p>
            <a:r>
              <a:rPr lang="nl-NL" sz="2400" dirty="0"/>
              <a:t>Carrousel systeem</a:t>
            </a:r>
          </a:p>
        </p:txBody>
      </p:sp>
      <p:sp>
        <p:nvSpPr>
          <p:cNvPr id="4" name="Tekstvak 3">
            <a:extLst>
              <a:ext uri="{FF2B5EF4-FFF2-40B4-BE49-F238E27FC236}">
                <a16:creationId xmlns:a16="http://schemas.microsoft.com/office/drawing/2014/main" id="{047156FB-6DBA-4294-8FA4-51C4DDF3377E}"/>
              </a:ext>
            </a:extLst>
          </p:cNvPr>
          <p:cNvSpPr txBox="1"/>
          <p:nvPr/>
        </p:nvSpPr>
        <p:spPr>
          <a:xfrm>
            <a:off x="5856427" y="5414549"/>
            <a:ext cx="4029061" cy="461665"/>
          </a:xfrm>
          <a:prstGeom prst="rect">
            <a:avLst/>
          </a:prstGeom>
          <a:noFill/>
        </p:spPr>
        <p:txBody>
          <a:bodyPr wrap="square" rtlCol="0">
            <a:spAutoFit/>
          </a:bodyPr>
          <a:lstStyle/>
          <a:p>
            <a:r>
              <a:rPr lang="nl-NL" sz="2400" dirty="0"/>
              <a:t>Kettingbaansysteem</a:t>
            </a:r>
          </a:p>
        </p:txBody>
      </p:sp>
    </p:spTree>
    <p:extLst>
      <p:ext uri="{BB962C8B-B14F-4D97-AF65-F5344CB8AC3E}">
        <p14:creationId xmlns:p14="http://schemas.microsoft.com/office/powerpoint/2010/main" val="181102777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38858" y="601940"/>
            <a:ext cx="7886700" cy="996950"/>
          </a:xfrm>
        </p:spPr>
        <p:txBody>
          <a:bodyPr/>
          <a:lstStyle/>
          <a:p>
            <a:pPr eaLnBrk="1" hangingPunct="1"/>
            <a:r>
              <a:rPr lang="nl-NL" altLang="nl-NL" b="1" dirty="0"/>
              <a:t>Oppotmachine</a:t>
            </a:r>
          </a:p>
        </p:txBody>
      </p:sp>
      <p:sp>
        <p:nvSpPr>
          <p:cNvPr id="4" name="Tijdelijke aanduiding voor inhoud 3">
            <a:extLst>
              <a:ext uri="{FF2B5EF4-FFF2-40B4-BE49-F238E27FC236}">
                <a16:creationId xmlns:a16="http://schemas.microsoft.com/office/drawing/2014/main" id="{9B7BEF5B-2CD6-4224-A5C5-FB8D6D3D70D2}"/>
              </a:ext>
            </a:extLst>
          </p:cNvPr>
          <p:cNvSpPr>
            <a:spLocks noGrp="1"/>
          </p:cNvSpPr>
          <p:nvPr>
            <p:ph idx="1"/>
          </p:nvPr>
        </p:nvSpPr>
        <p:spPr>
          <a:xfrm>
            <a:off x="1138858" y="1904722"/>
            <a:ext cx="7740000" cy="4351338"/>
          </a:xfrm>
        </p:spPr>
        <p:txBody>
          <a:bodyPr/>
          <a:lstStyle/>
          <a:p>
            <a:pPr indent="0">
              <a:buNone/>
            </a:pPr>
            <a:r>
              <a:rPr lang="nl-NL" dirty="0"/>
              <a:t>Bekendste namen:</a:t>
            </a:r>
          </a:p>
          <a:p>
            <a:pPr indent="0">
              <a:buNone/>
            </a:pPr>
            <a:endParaRPr lang="nl-NL" dirty="0"/>
          </a:p>
          <a:p>
            <a:pPr marL="342900" indent="-342900"/>
            <a:r>
              <a:rPr lang="nl-NL" dirty="0" err="1"/>
              <a:t>Javo</a:t>
            </a:r>
            <a:endParaRPr lang="nl-NL" dirty="0"/>
          </a:p>
          <a:p>
            <a:pPr marL="342900" indent="-342900"/>
            <a:r>
              <a:rPr lang="nl-NL" dirty="0"/>
              <a:t>Mayer</a:t>
            </a:r>
          </a:p>
          <a:p>
            <a:pPr marL="342900" indent="-342900"/>
            <a:r>
              <a:rPr lang="nl-NL" dirty="0" err="1"/>
              <a:t>Heto</a:t>
            </a:r>
            <a:r>
              <a:rPr lang="nl-NL" dirty="0"/>
              <a:t> </a:t>
            </a:r>
          </a:p>
          <a:p>
            <a:pPr marL="342900" indent="-342900"/>
            <a:r>
              <a:rPr lang="nl-NL" dirty="0"/>
              <a:t>Visser</a:t>
            </a:r>
          </a:p>
          <a:p>
            <a:pPr marL="342900" indent="-342900"/>
            <a:r>
              <a:rPr lang="nl-NL" dirty="0" err="1"/>
              <a:t>Stolze</a:t>
            </a:r>
            <a:endParaRPr lang="nl-NL" dirty="0"/>
          </a:p>
          <a:p>
            <a:pPr marL="342900" indent="-342900"/>
            <a:r>
              <a:rPr lang="nl-NL" dirty="0" err="1"/>
              <a:t>Wilburg</a:t>
            </a:r>
            <a:endParaRPr lang="nl-NL" dirty="0"/>
          </a:p>
          <a:p>
            <a:pPr indent="0">
              <a:buNone/>
            </a:pPr>
            <a:endParaRPr lang="nl-NL" dirty="0"/>
          </a:p>
        </p:txBody>
      </p:sp>
      <p:pic>
        <p:nvPicPr>
          <p:cNvPr id="2" name="Afbeelding 1">
            <a:extLst>
              <a:ext uri="{FF2B5EF4-FFF2-40B4-BE49-F238E27FC236}">
                <a16:creationId xmlns:a16="http://schemas.microsoft.com/office/drawing/2014/main" id="{47F2D2B0-F5C3-43F6-B7AD-121D62C4D75D}"/>
              </a:ext>
            </a:extLst>
          </p:cNvPr>
          <p:cNvPicPr>
            <a:picLocks noChangeAspect="1"/>
          </p:cNvPicPr>
          <p:nvPr/>
        </p:nvPicPr>
        <p:blipFill>
          <a:blip r:embed="rId3"/>
          <a:stretch>
            <a:fillRect/>
          </a:stretch>
        </p:blipFill>
        <p:spPr>
          <a:xfrm>
            <a:off x="4856922" y="1598890"/>
            <a:ext cx="3879574" cy="3879574"/>
          </a:xfrm>
          <a:prstGeom prst="rect">
            <a:avLst/>
          </a:prstGeom>
        </p:spPr>
      </p:pic>
    </p:spTree>
    <p:extLst>
      <p:ext uri="{BB962C8B-B14F-4D97-AF65-F5344CB8AC3E}">
        <p14:creationId xmlns:p14="http://schemas.microsoft.com/office/powerpoint/2010/main" val="3523960045"/>
      </p:ext>
    </p:extLst>
  </p:cSld>
  <p:clrMapOvr>
    <a:masterClrMapping/>
  </p:clrMapOvr>
  <p:transition spd="slow"/>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9" ma:contentTypeDescription="Een nieuw document maken." ma:contentTypeScope="" ma:versionID="ccdd08341f0816e5b9aedfb203ccbcd4">
  <xsd:schema xmlns:xsd="http://www.w3.org/2001/XMLSchema" xmlns:xs="http://www.w3.org/2001/XMLSchema" xmlns:p="http://schemas.microsoft.com/office/2006/metadata/properties" xmlns:ns2="2cb1c85b-b197-48cd-8bb1-fe9e9ee0096b" targetNamespace="http://schemas.microsoft.com/office/2006/metadata/properties" ma:root="true" ma:fieldsID="5711662a8af1e2d8c5777d773d499160"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CA19EB-BADE-474A-91BD-35E5F319F469}">
  <ds:schemaRefs>
    <ds:schemaRef ds:uri="http://purl.org/dc/elements/1.1/"/>
    <ds:schemaRef ds:uri="http://schemas.microsoft.com/office/2006/metadata/properties"/>
    <ds:schemaRef ds:uri="88fa185b-b6f4-4426-890a-edc6532e8d4f"/>
    <ds:schemaRef ds:uri="521c7c86-cc27-4cef-8605-4ebb03422227"/>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3.xml><?xml version="1.0" encoding="utf-8"?>
<ds:datastoreItem xmlns:ds="http://schemas.openxmlformats.org/officeDocument/2006/customXml" ds:itemID="{661A72CE-4239-439E-944C-02D01659A860}"/>
</file>

<file path=docProps/app.xml><?xml version="1.0" encoding="utf-8"?>
<Properties xmlns="http://schemas.openxmlformats.org/officeDocument/2006/extended-properties" xmlns:vt="http://schemas.openxmlformats.org/officeDocument/2006/docPropsVTypes">
  <Template>Presentatie zone college</Template>
  <TotalTime>568</TotalTime>
  <Words>448</Words>
  <Application>Microsoft Office PowerPoint</Application>
  <PresentationFormat>Breedbeeld</PresentationFormat>
  <Paragraphs>115</Paragraphs>
  <Slides>25</Slides>
  <Notes>22</Notes>
  <HiddenSlides>0</HiddenSlides>
  <MMClips>5</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25</vt:i4>
      </vt:variant>
    </vt:vector>
  </HeadingPairs>
  <TitlesOfParts>
    <vt:vector size="28" baseType="lpstr">
      <vt:lpstr>Arial</vt:lpstr>
      <vt:lpstr>Calibri</vt:lpstr>
      <vt:lpstr>Kantoorthema</vt:lpstr>
      <vt:lpstr>PowerPoint-presentatie</vt:lpstr>
      <vt:lpstr>Aftrap</vt:lpstr>
      <vt:lpstr>Oppotmachine</vt:lpstr>
      <vt:lpstr>Oppotmachine</vt:lpstr>
      <vt:lpstr>Eerste oppotmachine</vt:lpstr>
      <vt:lpstr>2e Oppotmachine</vt:lpstr>
      <vt:lpstr>Model 69 Oppotmachine</vt:lpstr>
      <vt:lpstr>Oppotmachine</vt:lpstr>
      <vt:lpstr>Oppotmachine</vt:lpstr>
      <vt:lpstr>Oppotmachine</vt:lpstr>
      <vt:lpstr>Oppotmachine</vt:lpstr>
      <vt:lpstr>Oppotmachine</vt:lpstr>
      <vt:lpstr>Oppotmachine</vt:lpstr>
      <vt:lpstr>Oppotmachine</vt:lpstr>
      <vt:lpstr>Voorraadsystemen voor potgrond</vt:lpstr>
      <vt:lpstr>Voorraadsystemen</vt:lpstr>
      <vt:lpstr>Veiligheid</vt:lpstr>
      <vt:lpstr>Oppotmachine</vt:lpstr>
      <vt:lpstr>Plantrobot</vt:lpstr>
      <vt:lpstr>Oppotlijn Wouters</vt:lpstr>
      <vt:lpstr>Setjes planten Wouters</vt:lpstr>
      <vt:lpstr>Afstrooimachine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74</cp:revision>
  <dcterms:created xsi:type="dcterms:W3CDTF">2020-11-10T08:38:03Z</dcterms:created>
  <dcterms:modified xsi:type="dcterms:W3CDTF">2022-01-19T09:01:14Z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