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X0f7+Qv6g31p+PM00bzbUQ" hashData="wH6HyBOB6OJgbWfBy3pZ7W2slfk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4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ige driehoe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grpSp>
        <p:nvGrpSpPr>
          <p:cNvPr id="2" name="Groe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rije v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rije v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rije v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echte verbindingslijn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E3BFF77-1668-47A0-8FF7-747ED14F912D}" type="datetimeFigureOut">
              <a:rPr lang="nl-NL" smtClean="0"/>
              <a:pPr/>
              <a:t>25-1-2021</a:t>
            </a:fld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3BFF77-1668-47A0-8FF7-747ED14F912D}" type="datetimeFigureOut">
              <a:rPr lang="nl-NL" smtClean="0"/>
              <a:pPr/>
              <a:t>25-1-2021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3BFF77-1668-47A0-8FF7-747ED14F912D}" type="datetimeFigureOut">
              <a:rPr lang="nl-NL" smtClean="0"/>
              <a:pPr/>
              <a:t>25-1-2021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3BFF77-1668-47A0-8FF7-747ED14F912D}" type="datetimeFigureOut">
              <a:rPr lang="nl-NL" smtClean="0"/>
              <a:pPr/>
              <a:t>25-1-2021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3BFF77-1668-47A0-8FF7-747ED14F912D}" type="datetimeFigureOut">
              <a:rPr lang="nl-NL" smtClean="0"/>
              <a:pPr/>
              <a:t>25-1-2021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Punthaak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unthaak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3BFF77-1668-47A0-8FF7-747ED14F912D}" type="datetimeFigureOut">
              <a:rPr lang="nl-NL" smtClean="0"/>
              <a:pPr/>
              <a:t>25-1-2021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3BFF77-1668-47A0-8FF7-747ED14F912D}" type="datetimeFigureOut">
              <a:rPr lang="nl-NL" smtClean="0"/>
              <a:pPr/>
              <a:t>25-1-2021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3BFF77-1668-47A0-8FF7-747ED14F912D}" type="datetimeFigureOut">
              <a:rPr lang="nl-NL" smtClean="0"/>
              <a:pPr/>
              <a:t>25-1-2021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3BFF77-1668-47A0-8FF7-747ED14F912D}" type="datetimeFigureOut">
              <a:rPr lang="nl-NL" smtClean="0"/>
              <a:pPr/>
              <a:t>25-1-2021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E3BFF77-1668-47A0-8FF7-747ED14F912D}" type="datetimeFigureOut">
              <a:rPr lang="nl-NL" smtClean="0"/>
              <a:pPr/>
              <a:t>25-1-2021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E3BFF77-1668-47A0-8FF7-747ED14F912D}" type="datetimeFigureOut">
              <a:rPr lang="nl-NL" smtClean="0"/>
              <a:pPr/>
              <a:t>25-1-2021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rije v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chthoekige driehoe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unthaak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unthaak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rije v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rije v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chthoekige driehoe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E3BFF77-1668-47A0-8FF7-747ED14F912D}" type="datetimeFigureOut">
              <a:rPr lang="nl-NL" smtClean="0"/>
              <a:pPr/>
              <a:t>25-1-2021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61620CA-2190-4412-BEB3-510A5F7C618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34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12" Type="http://schemas.openxmlformats.org/officeDocument/2006/relationships/image" Target="../media/image3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5" Type="http://schemas.openxmlformats.org/officeDocument/2006/relationships/image" Target="../media/image35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Relationship Id="rId1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z="7200" dirty="0" smtClean="0">
                <a:latin typeface="Comic Sans MS" pitchFamily="66" charset="0"/>
                <a:ea typeface="jmfont" pitchFamily="2" charset="-128"/>
                <a:cs typeface="jmfont" pitchFamily="2" charset="-128"/>
              </a:rPr>
              <a:t>themaverhaal</a:t>
            </a:r>
            <a:endParaRPr lang="nl-NL" dirty="0">
              <a:latin typeface="Comic Sans MS" pitchFamily="66" charset="0"/>
              <a:ea typeface="jmfont" pitchFamily="2" charset="-128"/>
              <a:cs typeface="jmfont" pitchFamily="2" charset="-128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sz="4400" dirty="0" smtClean="0">
                <a:latin typeface="Comic Sans MS" pitchFamily="66" charset="0"/>
              </a:rPr>
              <a:t>winter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026" name="Picture 2" descr="E:\milou\website\tekeningen - kleur\thema's\seizoenen\winter\sneeuwpo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071678"/>
            <a:ext cx="1604964" cy="2682269"/>
          </a:xfrm>
          <a:prstGeom prst="rect">
            <a:avLst/>
          </a:prstGeom>
          <a:noFill/>
        </p:spPr>
      </p:pic>
      <p:pic>
        <p:nvPicPr>
          <p:cNvPr id="1027" name="Picture 3" descr="E:\milou\website\tekeningen - kleur\thema's\seizoenen\winter\sneeuw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50" y="142852"/>
            <a:ext cx="2270125" cy="2233613"/>
          </a:xfrm>
          <a:prstGeom prst="rect">
            <a:avLst/>
          </a:prstGeom>
          <a:noFill/>
        </p:spPr>
      </p:pic>
      <p:pic>
        <p:nvPicPr>
          <p:cNvPr id="1028" name="Picture 4" descr="E:\milou\website\tekeningen - kleur\thema's\seizoenen\winter\sneeuwvlok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71934" y="857232"/>
            <a:ext cx="1519187" cy="1590693"/>
          </a:xfrm>
          <a:prstGeom prst="rect">
            <a:avLst/>
          </a:prstGeom>
          <a:noFill/>
        </p:spPr>
      </p:pic>
      <p:pic>
        <p:nvPicPr>
          <p:cNvPr id="1029" name="Picture 5" descr="E:\milou\website\tekeningen - kleur\thema's\seizoenen\winter\iglo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57554" y="3571876"/>
            <a:ext cx="2252835" cy="1470023"/>
          </a:xfrm>
          <a:prstGeom prst="rect">
            <a:avLst/>
          </a:prstGeom>
          <a:noFill/>
        </p:spPr>
      </p:pic>
      <p:pic>
        <p:nvPicPr>
          <p:cNvPr id="1030" name="Picture 6" descr="E:\milou\website\tekeningen - kleur\thema's\seizoenen\winter\koud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85918" y="214290"/>
            <a:ext cx="1519238" cy="1611312"/>
          </a:xfrm>
          <a:prstGeom prst="rect">
            <a:avLst/>
          </a:prstGeom>
          <a:noFill/>
        </p:spPr>
      </p:pic>
      <p:sp>
        <p:nvSpPr>
          <p:cNvPr id="9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8860" y="1857364"/>
            <a:ext cx="5078677" cy="3912653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Bart gaat naar het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ijs</a:t>
            </a:r>
            <a:r>
              <a:rPr lang="nl-NL" dirty="0" smtClean="0">
                <a:latin typeface="Comic Sans MS" pitchFamily="66" charset="0"/>
              </a:rPr>
              <a:t>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Hij trekt zijn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schaatsen </a:t>
            </a:r>
            <a:r>
              <a:rPr lang="nl-NL" dirty="0" smtClean="0">
                <a:latin typeface="Comic Sans MS" pitchFamily="66" charset="0"/>
              </a:rPr>
              <a:t>aan.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5" name="Tijdelijke aanduiding voor inhoud 3" descr="kou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438" y="2357430"/>
            <a:ext cx="3023009" cy="3694791"/>
          </a:xfrm>
          <a:prstGeom prst="rect">
            <a:avLst/>
          </a:prstGeom>
        </p:spPr>
      </p:pic>
      <p:pic>
        <p:nvPicPr>
          <p:cNvPr id="8" name="Tijdelijke aanduiding voor inhoud 3" descr="kou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480" y="1571612"/>
            <a:ext cx="3023009" cy="3694791"/>
          </a:xfrm>
          <a:prstGeom prst="rect">
            <a:avLst/>
          </a:prstGeom>
        </p:spPr>
      </p:pic>
      <p:sp>
        <p:nvSpPr>
          <p:cNvPr id="6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00234" y="1236230"/>
            <a:ext cx="3000591" cy="5050290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En gaat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schaatsen</a:t>
            </a:r>
            <a:r>
              <a:rPr lang="nl-NL" dirty="0" smtClean="0">
                <a:latin typeface="Comic Sans MS" pitchFamily="66" charset="0"/>
              </a:rPr>
              <a:t>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71736" y="1860683"/>
            <a:ext cx="5089649" cy="4140085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Dan ziet Bart een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wak </a:t>
            </a:r>
            <a:r>
              <a:rPr lang="nl-NL" dirty="0" smtClean="0">
                <a:latin typeface="Comic Sans MS" pitchFamily="66" charset="0"/>
              </a:rPr>
              <a:t>in het ijs.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22070" y="1714488"/>
            <a:ext cx="5470922" cy="4214842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Hij gaat van het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ijs</a:t>
            </a:r>
            <a:r>
              <a:rPr lang="nl-NL" dirty="0" smtClean="0">
                <a:latin typeface="Comic Sans MS" pitchFamily="66" charset="0"/>
              </a:rPr>
              <a:t> af.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7354" y="2222490"/>
            <a:ext cx="2945455" cy="3600000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En doet zijn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schaatsen </a:t>
            </a:r>
            <a:r>
              <a:rPr lang="nl-NL" dirty="0" smtClean="0">
                <a:latin typeface="Comic Sans MS" pitchFamily="66" charset="0"/>
              </a:rPr>
              <a:t>uit.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5" name="Tijdelijke aanduiding voor inhoud 3" descr="kou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28" y="1500174"/>
            <a:ext cx="2945454" cy="3600000"/>
          </a:xfrm>
          <a:prstGeom prst="rect">
            <a:avLst/>
          </a:prstGeom>
        </p:spPr>
      </p:pic>
      <p:sp>
        <p:nvSpPr>
          <p:cNvPr id="6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29846" y="1571612"/>
            <a:ext cx="2681310" cy="4480609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Dan maakt hij een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sneeuwpop</a:t>
            </a:r>
            <a:r>
              <a:rPr lang="nl-NL" dirty="0" smtClean="0">
                <a:latin typeface="Comic Sans MS" pitchFamily="66" charset="0"/>
              </a:rPr>
              <a:t>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21185" y="1857364"/>
            <a:ext cx="5062963" cy="3786214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Bart speelt nog even met zijn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slee</a:t>
            </a:r>
            <a:r>
              <a:rPr lang="nl-NL" dirty="0" smtClean="0">
                <a:latin typeface="Comic Sans MS" pitchFamily="66" charset="0"/>
              </a:rPr>
              <a:t>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81872" y="1571612"/>
            <a:ext cx="3854330" cy="4572032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Dan gaat hij naar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huis</a:t>
            </a:r>
            <a:r>
              <a:rPr lang="nl-NL" dirty="0" smtClean="0">
                <a:latin typeface="Comic Sans MS" pitchFamily="66" charset="0"/>
              </a:rPr>
              <a:t>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77103" y="1571612"/>
            <a:ext cx="4186798" cy="4480609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Thuis doet hij zijn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sjaal </a:t>
            </a:r>
            <a:r>
              <a:rPr lang="nl-NL" dirty="0" smtClean="0">
                <a:latin typeface="Comic Sans MS" pitchFamily="66" charset="0"/>
              </a:rPr>
              <a:t>af.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488" y="1571612"/>
            <a:ext cx="4226027" cy="4480609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Bart heeft het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koud</a:t>
            </a:r>
            <a:r>
              <a:rPr lang="nl-NL" dirty="0" smtClean="0">
                <a:latin typeface="Comic Sans MS" pitchFamily="66" charset="0"/>
              </a:rPr>
              <a:t>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25043" y="1785926"/>
            <a:ext cx="2935866" cy="4051981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Trekt zijn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wanten </a:t>
            </a:r>
            <a:r>
              <a:rPr lang="nl-NL" dirty="0" smtClean="0">
                <a:latin typeface="Comic Sans MS" pitchFamily="66" charset="0"/>
              </a:rPr>
              <a:t>uit.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5" name="Tijdelijke aanduiding voor inhoud 3" descr="kou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4929190" y="1785926"/>
            <a:ext cx="2935866" cy="4051981"/>
          </a:xfrm>
          <a:prstGeom prst="rect">
            <a:avLst/>
          </a:prstGeom>
        </p:spPr>
      </p:pic>
      <p:sp>
        <p:nvSpPr>
          <p:cNvPr id="6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488" y="1785502"/>
            <a:ext cx="4226027" cy="4052828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Doet zijn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muts </a:t>
            </a:r>
            <a:r>
              <a:rPr lang="nl-NL" dirty="0" smtClean="0">
                <a:latin typeface="Comic Sans MS" pitchFamily="66" charset="0"/>
              </a:rPr>
              <a:t>af.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67870" y="1571612"/>
            <a:ext cx="3405263" cy="4480609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En trekt zijn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jas </a:t>
            </a:r>
            <a:r>
              <a:rPr lang="nl-NL" dirty="0" smtClean="0">
                <a:latin typeface="Comic Sans MS" pitchFamily="66" charset="0"/>
              </a:rPr>
              <a:t>uit.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37524" y="1571612"/>
            <a:ext cx="3665954" cy="4480609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Dan drinkt hij lekkere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chocolademelk</a:t>
            </a:r>
            <a:r>
              <a:rPr lang="nl-NL" dirty="0" smtClean="0">
                <a:latin typeface="Comic Sans MS" pitchFamily="66" charset="0"/>
              </a:rPr>
              <a:t>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488" y="1904716"/>
            <a:ext cx="4226027" cy="3814401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En gaat naar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bed</a:t>
            </a:r>
            <a:r>
              <a:rPr lang="nl-NL" dirty="0" smtClean="0">
                <a:latin typeface="Comic Sans MS" pitchFamily="66" charset="0"/>
              </a:rPr>
              <a:t>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3428992" y="2571744"/>
            <a:ext cx="2643206" cy="857256"/>
          </a:xfrm>
        </p:spPr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Einde!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2050" name="Picture 2" descr="E:\milou\website\tekeningen - kleur\thema's\seizoenen\winter\wan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3357562"/>
            <a:ext cx="981947" cy="1355721"/>
          </a:xfrm>
          <a:prstGeom prst="rect">
            <a:avLst/>
          </a:prstGeom>
          <a:noFill/>
        </p:spPr>
      </p:pic>
      <p:pic>
        <p:nvPicPr>
          <p:cNvPr id="2051" name="Picture 3" descr="E:\milou\website\tekeningen - kleur\thema's\seizoenen\winter\ij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4357694"/>
            <a:ext cx="1570279" cy="1209671"/>
          </a:xfrm>
          <a:prstGeom prst="rect">
            <a:avLst/>
          </a:prstGeom>
          <a:noFill/>
        </p:spPr>
      </p:pic>
      <p:pic>
        <p:nvPicPr>
          <p:cNvPr id="2052" name="Picture 4" descr="E:\milou\website\tekeningen - kleur\thema's\seizoenen\winter\ja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14678" y="4929198"/>
            <a:ext cx="1071002" cy="1408999"/>
          </a:xfrm>
          <a:prstGeom prst="rect">
            <a:avLst/>
          </a:prstGeom>
          <a:noFill/>
        </p:spPr>
      </p:pic>
      <p:pic>
        <p:nvPicPr>
          <p:cNvPr id="2053" name="Picture 5" descr="E:\milou\website\tekeningen - kleur\thema's\seizoenen\winter\koud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43768" y="5357826"/>
            <a:ext cx="1135091" cy="1203884"/>
          </a:xfrm>
          <a:prstGeom prst="rect">
            <a:avLst/>
          </a:prstGeom>
          <a:noFill/>
        </p:spPr>
      </p:pic>
      <p:pic>
        <p:nvPicPr>
          <p:cNvPr id="2054" name="Picture 6" descr="E:\milou\website\tekeningen - kleur\thema's\seizoenen\winter\mok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4282" y="2500306"/>
            <a:ext cx="882417" cy="1077908"/>
          </a:xfrm>
          <a:prstGeom prst="rect">
            <a:avLst/>
          </a:prstGeom>
          <a:noFill/>
        </p:spPr>
      </p:pic>
      <p:pic>
        <p:nvPicPr>
          <p:cNvPr id="2055" name="Picture 7" descr="E:\milou\website\tekeningen - kleur\thema's\seizoenen\winter\muts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357686" y="3500438"/>
            <a:ext cx="1235190" cy="1184273"/>
          </a:xfrm>
          <a:prstGeom prst="rect">
            <a:avLst/>
          </a:prstGeom>
          <a:noFill/>
        </p:spPr>
      </p:pic>
      <p:pic>
        <p:nvPicPr>
          <p:cNvPr id="2056" name="Picture 8" descr="E:\milou\website\tekeningen - kleur\thema's\seizoenen\winter\schaats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85720" y="285728"/>
            <a:ext cx="1107811" cy="1354518"/>
          </a:xfrm>
          <a:prstGeom prst="rect">
            <a:avLst/>
          </a:prstGeom>
          <a:noFill/>
        </p:spPr>
      </p:pic>
      <p:pic>
        <p:nvPicPr>
          <p:cNvPr id="2057" name="Picture 9" descr="E:\milou\website\tekeningen - kleur\thema's\seizoenen\winter\schaatsen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85918" y="857232"/>
            <a:ext cx="1295213" cy="2178853"/>
          </a:xfrm>
          <a:prstGeom prst="rect">
            <a:avLst/>
          </a:prstGeom>
          <a:noFill/>
        </p:spPr>
      </p:pic>
      <p:pic>
        <p:nvPicPr>
          <p:cNvPr id="2058" name="Picture 10" descr="E:\milou\website\tekeningen - kleur\thema's\seizoenen\winter\sjaal 1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00628" y="5000636"/>
            <a:ext cx="1426177" cy="1525956"/>
          </a:xfrm>
          <a:prstGeom prst="rect">
            <a:avLst/>
          </a:prstGeom>
          <a:noFill/>
        </p:spPr>
      </p:pic>
      <p:pic>
        <p:nvPicPr>
          <p:cNvPr id="2059" name="Picture 11" descr="E:\milou\website\tekeningen - kleur\thema's\seizoenen\winter\slee winter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143768" y="3786190"/>
            <a:ext cx="1572759" cy="1176604"/>
          </a:xfrm>
          <a:prstGeom prst="rect">
            <a:avLst/>
          </a:prstGeom>
          <a:noFill/>
        </p:spPr>
      </p:pic>
      <p:pic>
        <p:nvPicPr>
          <p:cNvPr id="2060" name="Picture 12" descr="E:\milou\website\tekeningen - kleur\thema's\seizoenen\winter\sneeuw.png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6286512" y="2071678"/>
            <a:ext cx="1553237" cy="1528254"/>
          </a:xfrm>
          <a:prstGeom prst="rect">
            <a:avLst/>
          </a:prstGeom>
          <a:noFill/>
        </p:spPr>
      </p:pic>
      <p:pic>
        <p:nvPicPr>
          <p:cNvPr id="2061" name="Picture 13" descr="E:\milou\website\tekeningen - kleur\thema's\seizoenen\winter\sneeuwpop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714744" y="357166"/>
            <a:ext cx="1071570" cy="1790844"/>
          </a:xfrm>
          <a:prstGeom prst="rect">
            <a:avLst/>
          </a:prstGeom>
          <a:noFill/>
        </p:spPr>
      </p:pic>
      <p:pic>
        <p:nvPicPr>
          <p:cNvPr id="2062" name="Picture 14" descr="E:\milou\website\tekeningen - kleur\thema's\seizoenen\winter\sneeuwvlok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5143504" y="357166"/>
            <a:ext cx="1436358" cy="1503966"/>
          </a:xfrm>
          <a:prstGeom prst="rect">
            <a:avLst/>
          </a:prstGeom>
          <a:noFill/>
        </p:spPr>
      </p:pic>
      <p:pic>
        <p:nvPicPr>
          <p:cNvPr id="2063" name="Picture 15" descr="E:\milou\website\tekeningen - kleur\thema's\seizoenen\winter\trui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572396" y="428604"/>
            <a:ext cx="1221965" cy="1221965"/>
          </a:xfrm>
          <a:prstGeom prst="rect">
            <a:avLst/>
          </a:prstGeom>
          <a:noFill/>
        </p:spPr>
      </p:pic>
      <p:sp>
        <p:nvSpPr>
          <p:cNvPr id="17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488" y="1732984"/>
            <a:ext cx="4226027" cy="4157865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Buiten is het aan het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sneeuwen</a:t>
            </a:r>
            <a:r>
              <a:rPr lang="nl-NL" dirty="0" smtClean="0">
                <a:latin typeface="Comic Sans MS" pitchFamily="66" charset="0"/>
              </a:rPr>
              <a:t>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489" y="1598283"/>
            <a:ext cx="1928826" cy="2020675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De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sneeuwvlokken </a:t>
            </a:r>
            <a:r>
              <a:rPr lang="nl-NL" dirty="0" smtClean="0">
                <a:latin typeface="Comic Sans MS" pitchFamily="66" charset="0"/>
              </a:rPr>
              <a:t>dwarrelen naar beneden.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5" name="Tijdelijke aanduiding voor inhoud 3" descr="kou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6182" y="3857628"/>
            <a:ext cx="1928826" cy="2020675"/>
          </a:xfrm>
          <a:prstGeom prst="rect">
            <a:avLst/>
          </a:prstGeom>
        </p:spPr>
      </p:pic>
      <p:pic>
        <p:nvPicPr>
          <p:cNvPr id="6" name="Tijdelijke aanduiding voor inhoud 3" descr="kou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0694" y="2071678"/>
            <a:ext cx="1928826" cy="2020675"/>
          </a:xfrm>
          <a:prstGeom prst="rect">
            <a:avLst/>
          </a:prstGeom>
        </p:spPr>
      </p:pic>
      <p:sp>
        <p:nvSpPr>
          <p:cNvPr id="7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488" y="1698903"/>
            <a:ext cx="4226027" cy="4226027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Bart trekt een warme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trui </a:t>
            </a:r>
            <a:r>
              <a:rPr lang="nl-NL" dirty="0" smtClean="0">
                <a:latin typeface="Comic Sans MS" pitchFamily="66" charset="0"/>
              </a:rPr>
              <a:t>aan.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67870" y="1571612"/>
            <a:ext cx="3405263" cy="4480609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En een dikke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jas</a:t>
            </a:r>
            <a:r>
              <a:rPr lang="nl-NL" dirty="0" smtClean="0">
                <a:latin typeface="Comic Sans MS" pitchFamily="66" charset="0"/>
              </a:rPr>
              <a:t>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488" y="1785502"/>
            <a:ext cx="4226027" cy="4052828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Dan zet hij zijn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muts </a:t>
            </a:r>
            <a:r>
              <a:rPr lang="nl-NL" dirty="0" smtClean="0">
                <a:latin typeface="Comic Sans MS" pitchFamily="66" charset="0"/>
              </a:rPr>
              <a:t>op.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77102" y="1571612"/>
            <a:ext cx="4186798" cy="4480609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Doet zijn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sjaal </a:t>
            </a:r>
            <a:r>
              <a:rPr lang="nl-NL" dirty="0" smtClean="0">
                <a:latin typeface="Comic Sans MS" pitchFamily="66" charset="0"/>
              </a:rPr>
              <a:t>om.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5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kou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7290" y="1571612"/>
            <a:ext cx="3246429" cy="4480609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Comic Sans MS" pitchFamily="66" charset="0"/>
              </a:rPr>
              <a:t>En trekt </a:t>
            </a:r>
            <a:r>
              <a:rPr lang="nl-NL" dirty="0" smtClean="0">
                <a:solidFill>
                  <a:srgbClr val="00B0F0"/>
                </a:solidFill>
                <a:latin typeface="Comic Sans MS" pitchFamily="66" charset="0"/>
              </a:rPr>
              <a:t>wanten </a:t>
            </a:r>
            <a:r>
              <a:rPr lang="nl-NL" dirty="0" smtClean="0">
                <a:latin typeface="Comic Sans MS" pitchFamily="66" charset="0"/>
              </a:rPr>
              <a:t>aan.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5" name="Tijdelijke aanduiding voor inhoud 3" descr="kou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4786314" y="1571612"/>
            <a:ext cx="3246429" cy="4480609"/>
          </a:xfrm>
          <a:prstGeom prst="rect">
            <a:avLst/>
          </a:prstGeom>
        </p:spPr>
      </p:pic>
      <p:sp>
        <p:nvSpPr>
          <p:cNvPr id="6" name="Tijdelijke aanduiding voor voettekst 10"/>
          <p:cNvSpPr txBox="1">
            <a:spLocks/>
          </p:cNvSpPr>
          <p:nvPr/>
        </p:nvSpPr>
        <p:spPr>
          <a:xfrm>
            <a:off x="0" y="6500833"/>
            <a:ext cx="9144000" cy="357167"/>
          </a:xfrm>
          <a:prstGeom prst="rect">
            <a:avLst/>
          </a:prstGeom>
        </p:spPr>
        <p:txBody>
          <a:bodyPr vert="horz" anchor="b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  <a:endParaRPr kumimoji="0" lang="nl-NL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">
  <a:themeElements>
    <a:clrScheme name="Concour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43</TotalTime>
  <Words>193</Words>
  <Application>Microsoft Office PowerPoint</Application>
  <PresentationFormat>Diavoorstelling (4:3)</PresentationFormat>
  <Paragraphs>51</Paragraphs>
  <Slides>25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25</vt:i4>
      </vt:variant>
    </vt:vector>
  </HeadingPairs>
  <TitlesOfParts>
    <vt:vector size="26" baseType="lpstr">
      <vt:lpstr>Concours</vt:lpstr>
      <vt:lpstr>themaverhaal</vt:lpstr>
      <vt:lpstr>Bart heeft het koud.</vt:lpstr>
      <vt:lpstr>Buiten is het aan het sneeuwen.</vt:lpstr>
      <vt:lpstr>De sneeuwvlokken dwarrelen naar beneden.</vt:lpstr>
      <vt:lpstr>Bart trekt een warme trui aan.</vt:lpstr>
      <vt:lpstr>En een dikke jas.</vt:lpstr>
      <vt:lpstr>Dan zet hij zijn muts op.</vt:lpstr>
      <vt:lpstr>Doet zijn sjaal om.</vt:lpstr>
      <vt:lpstr>En trekt wanten aan.</vt:lpstr>
      <vt:lpstr>Bart gaat naar het ijs.</vt:lpstr>
      <vt:lpstr>Hij trekt zijn schaatsen aan.</vt:lpstr>
      <vt:lpstr>En gaat schaatsen.</vt:lpstr>
      <vt:lpstr>Dan ziet Bart een wak in het ijs.</vt:lpstr>
      <vt:lpstr>Hij gaat van het ijs af.</vt:lpstr>
      <vt:lpstr>En doet zijn schaatsen uit.</vt:lpstr>
      <vt:lpstr>Dan maakt hij een sneeuwpop.</vt:lpstr>
      <vt:lpstr>Bart speelt nog even met zijn slee.</vt:lpstr>
      <vt:lpstr>Dan gaat hij naar huis.</vt:lpstr>
      <vt:lpstr>Thuis doet hij zijn sjaal af.</vt:lpstr>
      <vt:lpstr>Trekt zijn wanten uit.</vt:lpstr>
      <vt:lpstr>Doet zijn muts af.</vt:lpstr>
      <vt:lpstr>En trekt zijn jas uit.</vt:lpstr>
      <vt:lpstr>Dan drinkt hij lekkere chocolademelk.</vt:lpstr>
      <vt:lpstr>En gaat naar bed.</vt:lpstr>
      <vt:lpstr>Einde!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themaverhaal</dc:title>
  <dc:creator>Milou</dc:creator>
  <cp:lastModifiedBy>Milou</cp:lastModifiedBy>
  <cp:revision>7</cp:revision>
  <dcterms:created xsi:type="dcterms:W3CDTF">2021-01-19T07:10:28Z</dcterms:created>
  <dcterms:modified xsi:type="dcterms:W3CDTF">2021-01-25T08:54:12Z</dcterms:modified>
</cp:coreProperties>
</file>