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X0f7+Qv6g31p+PM00bzbUQ" hashData="wH6HyBOB6OJgbWfBy3pZ7W2slfk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4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5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7200" dirty="0" smtClean="0">
                <a:latin typeface="Comic Sans MS" pitchFamily="66" charset="0"/>
                <a:ea typeface="jmfont" pitchFamily="2" charset="-128"/>
                <a:cs typeface="jmfont" pitchFamily="2" charset="-128"/>
              </a:rPr>
              <a:t>themaverhaal</a:t>
            </a:r>
            <a:endParaRPr lang="nl-NL" dirty="0">
              <a:latin typeface="Comic Sans MS" pitchFamily="66" charset="0"/>
              <a:ea typeface="jmfont" pitchFamily="2" charset="-128"/>
              <a:cs typeface="jmfont" pitchFamily="2" charset="-128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4400" dirty="0" smtClean="0">
                <a:latin typeface="Comic Sans MS" pitchFamily="66" charset="0"/>
              </a:rPr>
              <a:t>winter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6" name="Picture 2" descr="E:\milou\website\tekeningen - kleur\thema's\seizoenen\winter\sneeuwp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1604964" cy="2682269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seizoenen\winter\sneeuw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42852"/>
            <a:ext cx="2270125" cy="2233613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seizoenen\winter\sneeuwvlok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857232"/>
            <a:ext cx="1519187" cy="1590693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seizoenen\winter\igl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3571876"/>
            <a:ext cx="2252835" cy="1470023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seizoenen\winter\kou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18" y="214290"/>
            <a:ext cx="1519238" cy="1611312"/>
          </a:xfrm>
          <a:prstGeom prst="rect">
            <a:avLst/>
          </a:prstGeom>
          <a:noFill/>
        </p:spPr>
      </p:pic>
      <p:sp>
        <p:nvSpPr>
          <p:cNvPr id="9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857364"/>
            <a:ext cx="5078677" cy="3912653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Bart gaat naar het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ijs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Hij trekt zijn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schaatsen </a:t>
            </a:r>
            <a:r>
              <a:rPr lang="nl-NL" dirty="0" smtClean="0">
                <a:latin typeface="Comic Sans MS" pitchFamily="66" charset="0"/>
              </a:rPr>
              <a:t>aan.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5" name="Tijdelijke aanduiding voor inhoud 3" descr="kou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357430"/>
            <a:ext cx="3023009" cy="3694791"/>
          </a:xfrm>
          <a:prstGeom prst="rect">
            <a:avLst/>
          </a:prstGeom>
        </p:spPr>
      </p:pic>
      <p:pic>
        <p:nvPicPr>
          <p:cNvPr id="8" name="Tijdelijke aanduiding voor inhoud 3" descr="kou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571612"/>
            <a:ext cx="3023009" cy="3694791"/>
          </a:xfrm>
          <a:prstGeom prst="rect">
            <a:avLst/>
          </a:prstGeom>
        </p:spPr>
      </p:pic>
      <p:sp>
        <p:nvSpPr>
          <p:cNvPr id="6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234" y="1236230"/>
            <a:ext cx="3000591" cy="505029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En gaat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schaatsen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1860683"/>
            <a:ext cx="5089649" cy="414008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Dan ziet Bart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wak </a:t>
            </a:r>
            <a:r>
              <a:rPr lang="nl-NL" dirty="0" smtClean="0">
                <a:latin typeface="Comic Sans MS" pitchFamily="66" charset="0"/>
              </a:rPr>
              <a:t>in het ijs.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2070" y="1714488"/>
            <a:ext cx="5470922" cy="4214842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Hij gaat van het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ijs</a:t>
            </a:r>
            <a:r>
              <a:rPr lang="nl-NL" dirty="0" smtClean="0">
                <a:latin typeface="Comic Sans MS" pitchFamily="66" charset="0"/>
              </a:rPr>
              <a:t> af.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4" y="2222490"/>
            <a:ext cx="2945455" cy="360000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En doet zijn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schaatsen </a:t>
            </a:r>
            <a:r>
              <a:rPr lang="nl-NL" dirty="0" smtClean="0">
                <a:latin typeface="Comic Sans MS" pitchFamily="66" charset="0"/>
              </a:rPr>
              <a:t>uit.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5" name="Tijdelijke aanduiding voor inhoud 3" descr="kou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1500174"/>
            <a:ext cx="2945454" cy="3600000"/>
          </a:xfrm>
          <a:prstGeom prst="rect">
            <a:avLst/>
          </a:prstGeom>
        </p:spPr>
      </p:pic>
      <p:sp>
        <p:nvSpPr>
          <p:cNvPr id="6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9846" y="1571612"/>
            <a:ext cx="2681310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Dan maakt hij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sneeuwpop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1185" y="1857364"/>
            <a:ext cx="5062963" cy="3786214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Bart speelt nog even met zijn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slee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1872" y="1571612"/>
            <a:ext cx="3854330" cy="4572032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Dan gaat hij naar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huis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7103" y="1571612"/>
            <a:ext cx="4186798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Thuis doet hij zijn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sjaal </a:t>
            </a:r>
            <a:r>
              <a:rPr lang="nl-NL" dirty="0" smtClean="0">
                <a:latin typeface="Comic Sans MS" pitchFamily="66" charset="0"/>
              </a:rPr>
              <a:t>af.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571612"/>
            <a:ext cx="4226027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Bart heeft het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koud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5043" y="1785926"/>
            <a:ext cx="2935866" cy="4051981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Trekt zijn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wanten </a:t>
            </a:r>
            <a:r>
              <a:rPr lang="nl-NL" dirty="0" smtClean="0">
                <a:latin typeface="Comic Sans MS" pitchFamily="66" charset="0"/>
              </a:rPr>
              <a:t>uit.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5" name="Tijdelijke aanduiding voor inhoud 3" descr="kou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929190" y="1785926"/>
            <a:ext cx="2935866" cy="4051981"/>
          </a:xfrm>
          <a:prstGeom prst="rect">
            <a:avLst/>
          </a:prstGeom>
        </p:spPr>
      </p:pic>
      <p:sp>
        <p:nvSpPr>
          <p:cNvPr id="6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785502"/>
            <a:ext cx="4226027" cy="405282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Doet zijn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muts </a:t>
            </a:r>
            <a:r>
              <a:rPr lang="nl-NL" dirty="0" smtClean="0">
                <a:latin typeface="Comic Sans MS" pitchFamily="66" charset="0"/>
              </a:rPr>
              <a:t>af.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7870" y="1571612"/>
            <a:ext cx="3405263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En trekt zijn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jas </a:t>
            </a:r>
            <a:r>
              <a:rPr lang="nl-NL" dirty="0" smtClean="0">
                <a:latin typeface="Comic Sans MS" pitchFamily="66" charset="0"/>
              </a:rPr>
              <a:t>uit.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7524" y="1571612"/>
            <a:ext cx="3665954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Dan drinkt hij lekkere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chocolademelk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904716"/>
            <a:ext cx="4226027" cy="3814401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En gaat naar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bed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428992" y="2571744"/>
            <a:ext cx="2643206" cy="857256"/>
          </a:xfrm>
        </p:spPr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Einde!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050" name="Picture 2" descr="E:\milou\website\tekeningen - kleur\thema's\seizoenen\winter\wa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357562"/>
            <a:ext cx="981947" cy="1355721"/>
          </a:xfrm>
          <a:prstGeom prst="rect">
            <a:avLst/>
          </a:prstGeom>
          <a:noFill/>
        </p:spPr>
      </p:pic>
      <p:pic>
        <p:nvPicPr>
          <p:cNvPr id="2051" name="Picture 3" descr="E:\milou\website\tekeningen - kleur\thema's\seizoenen\winter\ij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357694"/>
            <a:ext cx="1570279" cy="1209671"/>
          </a:xfrm>
          <a:prstGeom prst="rect">
            <a:avLst/>
          </a:prstGeom>
          <a:noFill/>
        </p:spPr>
      </p:pic>
      <p:pic>
        <p:nvPicPr>
          <p:cNvPr id="2052" name="Picture 4" descr="E:\milou\website\tekeningen - kleur\thema's\seizoenen\winter\ja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4929198"/>
            <a:ext cx="1071002" cy="1408999"/>
          </a:xfrm>
          <a:prstGeom prst="rect">
            <a:avLst/>
          </a:prstGeom>
          <a:noFill/>
        </p:spPr>
      </p:pic>
      <p:pic>
        <p:nvPicPr>
          <p:cNvPr id="2053" name="Picture 5" descr="E:\milou\website\tekeningen - kleur\thema's\seizoenen\winter\kou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5357826"/>
            <a:ext cx="1135091" cy="1203884"/>
          </a:xfrm>
          <a:prstGeom prst="rect">
            <a:avLst/>
          </a:prstGeom>
          <a:noFill/>
        </p:spPr>
      </p:pic>
      <p:pic>
        <p:nvPicPr>
          <p:cNvPr id="2054" name="Picture 6" descr="E:\milou\website\tekeningen - kleur\thema's\seizoenen\winter\mok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2500306"/>
            <a:ext cx="882417" cy="1077908"/>
          </a:xfrm>
          <a:prstGeom prst="rect">
            <a:avLst/>
          </a:prstGeom>
          <a:noFill/>
        </p:spPr>
      </p:pic>
      <p:pic>
        <p:nvPicPr>
          <p:cNvPr id="2055" name="Picture 7" descr="E:\milou\website\tekeningen - kleur\thema's\seizoenen\winter\muts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7686" y="3500438"/>
            <a:ext cx="1235190" cy="1184273"/>
          </a:xfrm>
          <a:prstGeom prst="rect">
            <a:avLst/>
          </a:prstGeom>
          <a:noFill/>
        </p:spPr>
      </p:pic>
      <p:pic>
        <p:nvPicPr>
          <p:cNvPr id="2056" name="Picture 8" descr="E:\milou\website\tekeningen - kleur\thema's\seizoenen\winter\schaat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0" y="285728"/>
            <a:ext cx="1107811" cy="1354518"/>
          </a:xfrm>
          <a:prstGeom prst="rect">
            <a:avLst/>
          </a:prstGeom>
          <a:noFill/>
        </p:spPr>
      </p:pic>
      <p:pic>
        <p:nvPicPr>
          <p:cNvPr id="2057" name="Picture 9" descr="E:\milou\website\tekeningen - kleur\thema's\seizoenen\winter\schaatse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85918" y="857232"/>
            <a:ext cx="1295213" cy="2178853"/>
          </a:xfrm>
          <a:prstGeom prst="rect">
            <a:avLst/>
          </a:prstGeom>
          <a:noFill/>
        </p:spPr>
      </p:pic>
      <p:pic>
        <p:nvPicPr>
          <p:cNvPr id="2058" name="Picture 10" descr="E:\milou\website\tekeningen - kleur\thema's\seizoenen\winter\sjaal 1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628" y="5000636"/>
            <a:ext cx="1426177" cy="1525956"/>
          </a:xfrm>
          <a:prstGeom prst="rect">
            <a:avLst/>
          </a:prstGeom>
          <a:noFill/>
        </p:spPr>
      </p:pic>
      <p:pic>
        <p:nvPicPr>
          <p:cNvPr id="2059" name="Picture 11" descr="E:\milou\website\tekeningen - kleur\thema's\seizoenen\winter\slee winter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43768" y="3786190"/>
            <a:ext cx="1572759" cy="1176604"/>
          </a:xfrm>
          <a:prstGeom prst="rect">
            <a:avLst/>
          </a:prstGeom>
          <a:noFill/>
        </p:spPr>
      </p:pic>
      <p:pic>
        <p:nvPicPr>
          <p:cNvPr id="2060" name="Picture 12" descr="E:\milou\website\tekeningen - kleur\thema's\seizoenen\winter\sneeuw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286512" y="2071678"/>
            <a:ext cx="1553237" cy="1528254"/>
          </a:xfrm>
          <a:prstGeom prst="rect">
            <a:avLst/>
          </a:prstGeom>
          <a:noFill/>
        </p:spPr>
      </p:pic>
      <p:pic>
        <p:nvPicPr>
          <p:cNvPr id="2061" name="Picture 13" descr="E:\milou\website\tekeningen - kleur\thema's\seizoenen\winter\sneeuwpop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14744" y="357166"/>
            <a:ext cx="1071570" cy="1790844"/>
          </a:xfrm>
          <a:prstGeom prst="rect">
            <a:avLst/>
          </a:prstGeom>
          <a:noFill/>
        </p:spPr>
      </p:pic>
      <p:pic>
        <p:nvPicPr>
          <p:cNvPr id="2062" name="Picture 14" descr="E:\milou\website\tekeningen - kleur\thema's\seizoenen\winter\sneeuwvlok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143504" y="357166"/>
            <a:ext cx="1436358" cy="1503966"/>
          </a:xfrm>
          <a:prstGeom prst="rect">
            <a:avLst/>
          </a:prstGeom>
          <a:noFill/>
        </p:spPr>
      </p:pic>
      <p:pic>
        <p:nvPicPr>
          <p:cNvPr id="2063" name="Picture 15" descr="E:\milou\website\tekeningen - kleur\thema's\seizoenen\winter\trui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572396" y="428604"/>
            <a:ext cx="1221965" cy="1221965"/>
          </a:xfrm>
          <a:prstGeom prst="rect">
            <a:avLst/>
          </a:prstGeom>
          <a:noFill/>
        </p:spPr>
      </p:pic>
      <p:sp>
        <p:nvSpPr>
          <p:cNvPr id="17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732984"/>
            <a:ext cx="4226027" cy="415786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Buiten is het aan het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sneeuwen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9" y="1598283"/>
            <a:ext cx="1928826" cy="202067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De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sneeuwvlokken </a:t>
            </a:r>
            <a:r>
              <a:rPr lang="nl-NL" dirty="0" smtClean="0">
                <a:latin typeface="Comic Sans MS" pitchFamily="66" charset="0"/>
              </a:rPr>
              <a:t>dwarrelen naar beneden.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5" name="Tijdelijke aanduiding voor inhoud 3" descr="kou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3857628"/>
            <a:ext cx="1928826" cy="2020675"/>
          </a:xfrm>
          <a:prstGeom prst="rect">
            <a:avLst/>
          </a:prstGeom>
        </p:spPr>
      </p:pic>
      <p:pic>
        <p:nvPicPr>
          <p:cNvPr id="6" name="Tijdelijke aanduiding voor inhoud 3" descr="kou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2071678"/>
            <a:ext cx="1928826" cy="2020675"/>
          </a:xfrm>
          <a:prstGeom prst="rect">
            <a:avLst/>
          </a:prstGeom>
        </p:spPr>
      </p:pic>
      <p:sp>
        <p:nvSpPr>
          <p:cNvPr id="7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698903"/>
            <a:ext cx="4226027" cy="4226027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Bart trekt een warme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trui </a:t>
            </a:r>
            <a:r>
              <a:rPr lang="nl-NL" dirty="0" smtClean="0">
                <a:latin typeface="Comic Sans MS" pitchFamily="66" charset="0"/>
              </a:rPr>
              <a:t>aan.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7870" y="1571612"/>
            <a:ext cx="3405263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En een dikke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jas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785502"/>
            <a:ext cx="4226027" cy="405282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Dan zet hij zijn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muts </a:t>
            </a:r>
            <a:r>
              <a:rPr lang="nl-NL" dirty="0" smtClean="0">
                <a:latin typeface="Comic Sans MS" pitchFamily="66" charset="0"/>
              </a:rPr>
              <a:t>op.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7102" y="1571612"/>
            <a:ext cx="4186798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Doet zijn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sjaal </a:t>
            </a:r>
            <a:r>
              <a:rPr lang="nl-NL" dirty="0" smtClean="0">
                <a:latin typeface="Comic Sans MS" pitchFamily="66" charset="0"/>
              </a:rPr>
              <a:t>om.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571612"/>
            <a:ext cx="3246429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En trekt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wanten </a:t>
            </a:r>
            <a:r>
              <a:rPr lang="nl-NL" dirty="0" smtClean="0">
                <a:latin typeface="Comic Sans MS" pitchFamily="66" charset="0"/>
              </a:rPr>
              <a:t>aan.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5" name="Tijdelijke aanduiding voor inhoud 3" descr="kou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786314" y="1571612"/>
            <a:ext cx="3246429" cy="4480609"/>
          </a:xfrm>
          <a:prstGeom prst="rect">
            <a:avLst/>
          </a:prstGeom>
        </p:spPr>
      </p:pic>
      <p:sp>
        <p:nvSpPr>
          <p:cNvPr id="6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193</Words>
  <Application>Microsoft Office PowerPoint</Application>
  <PresentationFormat>Diavoorstelling (4:3)</PresentationFormat>
  <Paragraphs>51</Paragraphs>
  <Slides>25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6" baseType="lpstr">
      <vt:lpstr>Concours</vt:lpstr>
      <vt:lpstr>themaverhaal</vt:lpstr>
      <vt:lpstr>Bart heeft het koud.</vt:lpstr>
      <vt:lpstr>Buiten is het aan het sneeuwen.</vt:lpstr>
      <vt:lpstr>De sneeuwvlokken dwarrelen naar beneden.</vt:lpstr>
      <vt:lpstr>Bart trekt een warme trui aan.</vt:lpstr>
      <vt:lpstr>En een dikke jas.</vt:lpstr>
      <vt:lpstr>Dan zet hij zijn muts op.</vt:lpstr>
      <vt:lpstr>Doet zijn sjaal om.</vt:lpstr>
      <vt:lpstr>En trekt wanten aan.</vt:lpstr>
      <vt:lpstr>Bart gaat naar het ijs.</vt:lpstr>
      <vt:lpstr>Hij trekt zijn schaatsen aan.</vt:lpstr>
      <vt:lpstr>En gaat schaatsen.</vt:lpstr>
      <vt:lpstr>Dan ziet Bart een wak in het ijs.</vt:lpstr>
      <vt:lpstr>Hij gaat van het ijs af.</vt:lpstr>
      <vt:lpstr>En doet zijn schaatsen uit.</vt:lpstr>
      <vt:lpstr>Dan maakt hij een sneeuwpop.</vt:lpstr>
      <vt:lpstr>Bart speelt nog even met zijn slee.</vt:lpstr>
      <vt:lpstr>Dan gaat hij naar huis.</vt:lpstr>
      <vt:lpstr>Thuis doet hij zijn sjaal af.</vt:lpstr>
      <vt:lpstr>Trekt zijn wanten uit.</vt:lpstr>
      <vt:lpstr>Doet zijn muts af.</vt:lpstr>
      <vt:lpstr>En trekt zijn jas uit.</vt:lpstr>
      <vt:lpstr>Dan drinkt hij lekkere chocolademelk.</vt:lpstr>
      <vt:lpstr>En gaat naar bed.</vt:lpstr>
      <vt:lpstr>Einde!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themaverhaal</dc:title>
  <dc:creator>Milou</dc:creator>
  <cp:lastModifiedBy>Milou</cp:lastModifiedBy>
  <cp:revision>7</cp:revision>
  <dcterms:created xsi:type="dcterms:W3CDTF">2021-01-19T07:10:28Z</dcterms:created>
  <dcterms:modified xsi:type="dcterms:W3CDTF">2021-01-25T08:54:12Z</dcterms:modified>
</cp:coreProperties>
</file>