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0C3"/>
    <a:srgbClr val="FF1E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3690"/>
  </p:normalViewPr>
  <p:slideViewPr>
    <p:cSldViewPr snapToGrid="0" snapToObjects="1">
      <p:cViewPr varScale="1">
        <p:scale>
          <a:sx n="119" d="100"/>
          <a:sy n="119" d="100"/>
        </p:scale>
        <p:origin x="3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EBAAC-2D04-4648-AB5C-64B6503D3FC7}" type="datetimeFigureOut">
              <a:rPr lang="nl-NL" smtClean="0"/>
              <a:t>17-01-2022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E70E3-9392-5B4C-8317-48CDDA1320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24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FE70E3-9392-5B4C-8317-48CDDA1320CA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2787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FE70E3-9392-5B4C-8317-48CDDA1320CA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5270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FE70E3-9392-5B4C-8317-48CDDA1320CA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0400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D05D-2712-CE4A-8603-0F137951D280}" type="datetimeFigureOut">
              <a:rPr lang="nl-NL" smtClean="0"/>
              <a:t>17-01-2022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68AA6-D8FF-2745-BD6E-1F71DF6993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8614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D05D-2712-CE4A-8603-0F137951D280}" type="datetimeFigureOut">
              <a:rPr lang="nl-NL" smtClean="0"/>
              <a:t>17-01-2022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68AA6-D8FF-2745-BD6E-1F71DF6993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9058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D05D-2712-CE4A-8603-0F137951D280}" type="datetimeFigureOut">
              <a:rPr lang="nl-NL" smtClean="0"/>
              <a:t>17-01-2022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68AA6-D8FF-2745-BD6E-1F71DF6993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972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D05D-2712-CE4A-8603-0F137951D280}" type="datetimeFigureOut">
              <a:rPr lang="nl-NL" smtClean="0"/>
              <a:t>17-01-2022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68AA6-D8FF-2745-BD6E-1F71DF6993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0118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D05D-2712-CE4A-8603-0F137951D280}" type="datetimeFigureOut">
              <a:rPr lang="nl-NL" smtClean="0"/>
              <a:t>17-01-2022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68AA6-D8FF-2745-BD6E-1F71DF6993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4437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D05D-2712-CE4A-8603-0F137951D280}" type="datetimeFigureOut">
              <a:rPr lang="nl-NL" smtClean="0"/>
              <a:t>17-01-2022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68AA6-D8FF-2745-BD6E-1F71DF6993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7733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D05D-2712-CE4A-8603-0F137951D280}" type="datetimeFigureOut">
              <a:rPr lang="nl-NL" smtClean="0"/>
              <a:t>17-01-2022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68AA6-D8FF-2745-BD6E-1F71DF6993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7443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D05D-2712-CE4A-8603-0F137951D280}" type="datetimeFigureOut">
              <a:rPr lang="nl-NL" smtClean="0"/>
              <a:t>17-01-2022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68AA6-D8FF-2745-BD6E-1F71DF6993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983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D05D-2712-CE4A-8603-0F137951D280}" type="datetimeFigureOut">
              <a:rPr lang="nl-NL" smtClean="0"/>
              <a:t>17-01-2022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68AA6-D8FF-2745-BD6E-1F71DF6993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867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D05D-2712-CE4A-8603-0F137951D280}" type="datetimeFigureOut">
              <a:rPr lang="nl-NL" smtClean="0"/>
              <a:t>17-01-2022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68AA6-D8FF-2745-BD6E-1F71DF6993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5293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D05D-2712-CE4A-8603-0F137951D280}" type="datetimeFigureOut">
              <a:rPr lang="nl-NL" smtClean="0"/>
              <a:t>17-01-2022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68AA6-D8FF-2745-BD6E-1F71DF6993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2246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BD05D-2712-CE4A-8603-0F137951D280}" type="datetimeFigureOut">
              <a:rPr lang="nl-NL" smtClean="0"/>
              <a:t>17-01-2022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68AA6-D8FF-2745-BD6E-1F71DF6993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69666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2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4.gif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5E2A3A-2C0E-404B-B5D0-81823306CB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74819"/>
            <a:ext cx="4826795" cy="2858363"/>
          </a:xfrm>
        </p:spPr>
        <p:txBody>
          <a:bodyPr>
            <a:normAutofit/>
          </a:bodyPr>
          <a:lstStyle/>
          <a:p>
            <a:pPr algn="l"/>
            <a:r>
              <a:rPr lang="nl-NL" sz="7200" dirty="0"/>
              <a:t>Longen en Luchtwegen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48876E3-AB4B-6540-8249-B47691116D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024" y="4414180"/>
            <a:ext cx="4830283" cy="1594507"/>
          </a:xfrm>
        </p:spPr>
        <p:txBody>
          <a:bodyPr>
            <a:normAutofit/>
          </a:bodyPr>
          <a:lstStyle/>
          <a:p>
            <a:pPr algn="l"/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444172E-012E-5942-9D82-86387D980B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933" r="21902" b="2"/>
          <a:stretch/>
        </p:blipFill>
        <p:spPr>
          <a:xfrm>
            <a:off x="6096000" y="841375"/>
            <a:ext cx="5260975" cy="4707593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B7A99271-0FEF-3C40-B7E1-C4558AD435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772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139"/>
    </mc:Choice>
    <mc:Fallback>
      <p:transition spd="slow" advTm="121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6DAF12-4322-704E-AE4D-6CB1E718F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4391025" cy="1323439"/>
          </a:xfrm>
        </p:spPr>
        <p:txBody>
          <a:bodyPr anchor="t">
            <a:normAutofit/>
          </a:bodyPr>
          <a:lstStyle/>
          <a:p>
            <a:endParaRPr lang="nl-NL" sz="4000">
              <a:solidFill>
                <a:schemeClr val="bg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B51F248-1E3F-49B8-BBEF-D6B911305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46400"/>
            <a:ext cx="4391025" cy="2454300"/>
          </a:xfrm>
        </p:spPr>
        <p:txBody>
          <a:bodyPr>
            <a:normAutofit/>
          </a:bodyPr>
          <a:lstStyle/>
          <a:p>
            <a:endParaRPr lang="en-US" sz="240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5110F736-667F-644B-895C-1DE7AF6AB6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0100" y="857691"/>
            <a:ext cx="5211800" cy="5142618"/>
          </a:xfrm>
          <a:prstGeom prst="rect">
            <a:avLst/>
          </a:prstGeom>
        </p:spPr>
      </p:pic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7DAAC18D-CFE8-8E47-8353-3FF8639EC632}"/>
              </a:ext>
            </a:extLst>
          </p:cNvPr>
          <p:cNvCxnSpPr/>
          <p:nvPr/>
        </p:nvCxnSpPr>
        <p:spPr>
          <a:xfrm>
            <a:off x="6096000" y="1400175"/>
            <a:ext cx="340518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6E15BAC6-9CEA-7F4E-B4E9-325C1D3E714D}"/>
              </a:ext>
            </a:extLst>
          </p:cNvPr>
          <p:cNvSpPr txBox="1"/>
          <p:nvPr/>
        </p:nvSpPr>
        <p:spPr>
          <a:xfrm>
            <a:off x="9548686" y="1215509"/>
            <a:ext cx="1796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Luchtpijp</a:t>
            </a:r>
          </a:p>
        </p:txBody>
      </p: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2C444BB1-F4C2-2C46-AC4A-90097F6C6F60}"/>
              </a:ext>
            </a:extLst>
          </p:cNvPr>
          <p:cNvCxnSpPr>
            <a:cxnSpLocks/>
          </p:cNvCxnSpPr>
          <p:nvPr/>
        </p:nvCxnSpPr>
        <p:spPr>
          <a:xfrm>
            <a:off x="7487322" y="4109422"/>
            <a:ext cx="201386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6CFDA506-7354-7E49-ADA1-46CD1CA1FA2C}"/>
              </a:ext>
            </a:extLst>
          </p:cNvPr>
          <p:cNvSpPr txBox="1"/>
          <p:nvPr/>
        </p:nvSpPr>
        <p:spPr>
          <a:xfrm>
            <a:off x="9501188" y="2354139"/>
            <a:ext cx="1301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Bronchiën</a:t>
            </a:r>
          </a:p>
        </p:txBody>
      </p: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3491B938-63F8-1F4A-ADD0-DB3668AED980}"/>
              </a:ext>
            </a:extLst>
          </p:cNvPr>
          <p:cNvCxnSpPr/>
          <p:nvPr/>
        </p:nvCxnSpPr>
        <p:spPr>
          <a:xfrm>
            <a:off x="6886575" y="3600450"/>
            <a:ext cx="261461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id="{829A9C41-EDD9-CF47-8FA6-34D1760D82E7}"/>
              </a:ext>
            </a:extLst>
          </p:cNvPr>
          <p:cNvSpPr txBox="1"/>
          <p:nvPr/>
        </p:nvSpPr>
        <p:spPr>
          <a:xfrm>
            <a:off x="9501188" y="3415784"/>
            <a:ext cx="1043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Bronchi</a:t>
            </a:r>
            <a:endParaRPr lang="nl-NL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05C0FB6B-76CE-4240-9F56-283091CAAB34}"/>
              </a:ext>
            </a:extLst>
          </p:cNvPr>
          <p:cNvSpPr txBox="1"/>
          <p:nvPr/>
        </p:nvSpPr>
        <p:spPr>
          <a:xfrm>
            <a:off x="9548686" y="3924756"/>
            <a:ext cx="165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Longblaasjes </a:t>
            </a:r>
          </a:p>
        </p:txBody>
      </p: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9802743F-1F53-B745-BD64-E910A3927860}"/>
              </a:ext>
            </a:extLst>
          </p:cNvPr>
          <p:cNvCxnSpPr/>
          <p:nvPr/>
        </p:nvCxnSpPr>
        <p:spPr>
          <a:xfrm>
            <a:off x="6368527" y="2538805"/>
            <a:ext cx="313266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3" name="Audio 22">
            <a:hlinkClick r:id="" action="ppaction://media"/>
            <a:extLst>
              <a:ext uri="{FF2B5EF4-FFF2-40B4-BE49-F238E27FC236}">
                <a16:creationId xmlns:a16="http://schemas.microsoft.com/office/drawing/2014/main" id="{A4029ECD-B896-B645-B6C9-711F03DECF5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6299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5557"/>
    </mc:Choice>
    <mc:Fallback>
      <p:transition spd="slow" advTm="955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FF57D5-3146-684B-B7F8-A0F9E72D9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ABEC9284-C541-B74A-922C-5F0A44B98B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700630" y="-31154"/>
            <a:ext cx="4386095" cy="6889153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CFEF45EE-B617-724A-B7A2-93C7F49981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440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554"/>
    </mc:Choice>
    <mc:Fallback>
      <p:transition spd="slow" advTm="435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E8740F-478B-BB49-B88B-972E0B734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CBD5892C-7E69-0643-8E1F-56CBC23B6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3600" dirty="0">
                <a:solidFill>
                  <a:srgbClr val="FF0000"/>
                </a:solidFill>
              </a:rPr>
              <a:t>Hoesten</a:t>
            </a:r>
          </a:p>
          <a:p>
            <a:pPr marL="0" indent="0" algn="r">
              <a:buNone/>
            </a:pPr>
            <a:r>
              <a:rPr lang="nl-NL" sz="3600" dirty="0">
                <a:solidFill>
                  <a:schemeClr val="accent2"/>
                </a:solidFill>
              </a:rPr>
              <a:t>Niezen</a:t>
            </a:r>
          </a:p>
          <a:p>
            <a:pPr marL="0" indent="0">
              <a:buNone/>
            </a:pPr>
            <a:r>
              <a:rPr lang="nl-NL" sz="3600" dirty="0">
                <a:solidFill>
                  <a:srgbClr val="FFFF00"/>
                </a:solidFill>
              </a:rPr>
              <a:t>Geeuwen</a:t>
            </a:r>
            <a:r>
              <a:rPr lang="nl-NL" sz="3600" dirty="0"/>
              <a:t> </a:t>
            </a:r>
          </a:p>
          <a:p>
            <a:pPr marL="0" indent="0" algn="r">
              <a:buNone/>
            </a:pPr>
            <a:r>
              <a:rPr lang="nl-NL" sz="3600" dirty="0">
                <a:solidFill>
                  <a:srgbClr val="00B050"/>
                </a:solidFill>
              </a:rPr>
              <a:t>Slikken</a:t>
            </a:r>
          </a:p>
          <a:p>
            <a:pPr marL="0" indent="0">
              <a:buNone/>
            </a:pPr>
            <a:r>
              <a:rPr lang="nl-NL" sz="3600" dirty="0">
                <a:solidFill>
                  <a:srgbClr val="00B0F0"/>
                </a:solidFill>
              </a:rPr>
              <a:t>Hikken </a:t>
            </a:r>
          </a:p>
          <a:p>
            <a:pPr marL="0" indent="0" algn="r">
              <a:buNone/>
            </a:pPr>
            <a:r>
              <a:rPr lang="nl-NL" sz="3600" dirty="0">
                <a:solidFill>
                  <a:srgbClr val="0040C3"/>
                </a:solidFill>
              </a:rPr>
              <a:t>Braken</a:t>
            </a:r>
          </a:p>
          <a:p>
            <a:pPr marL="0" indent="0">
              <a:buNone/>
            </a:pPr>
            <a:r>
              <a:rPr lang="nl-NL" sz="3600" dirty="0">
                <a:solidFill>
                  <a:srgbClr val="7030A0"/>
                </a:solidFill>
              </a:rPr>
              <a:t>Persen</a:t>
            </a:r>
          </a:p>
          <a:p>
            <a:pPr marL="0" indent="0" algn="r">
              <a:buNone/>
            </a:pPr>
            <a:r>
              <a:rPr lang="nl-NL" sz="3600" dirty="0">
                <a:solidFill>
                  <a:srgbClr val="FF1EED"/>
                </a:solidFill>
              </a:rPr>
              <a:t>Zuchten 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D06C94FD-AA43-6847-AFEA-D6D338FF96D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2385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4608"/>
    </mc:Choice>
    <mc:Fallback>
      <p:transition spd="slow" advTm="1446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3D3B98-6B80-EE49-947E-F08CB071E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0AA0CE-9235-BF48-AFFD-73A97FA84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Succes!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3AEF349-536B-4C45-9CE5-320A9F4B7D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988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164"/>
    </mc:Choice>
    <mc:Fallback>
      <p:transition spd="slow" advTm="181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35|9|17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12.8|10.1|11.1|21.2|14.7|12.6|34.4"/>
</p:tagLst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383</TotalTime>
  <Words>20</Words>
  <Application>Microsoft Macintosh PowerPoint</Application>
  <PresentationFormat>Breedbeeld</PresentationFormat>
  <Paragraphs>17</Paragraphs>
  <Slides>5</Slides>
  <Notes>3</Notes>
  <HiddenSlides>0</HiddenSlides>
  <MMClips>5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Kantoorthema</vt:lpstr>
      <vt:lpstr>Longen en Luchtwegen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Longen en Luchtwegen</dc:title>
  <dc:creator>Megan Brand (1008021)</dc:creator>
  <cp:lastModifiedBy>Megan Brand (1008021)</cp:lastModifiedBy>
  <cp:revision>1</cp:revision>
  <dcterms:created xsi:type="dcterms:W3CDTF">2022-01-17T09:41:19Z</dcterms:created>
  <dcterms:modified xsi:type="dcterms:W3CDTF">2022-01-17T16:04:32Z</dcterms:modified>
</cp:coreProperties>
</file>