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FF0000"/>
    <a:srgbClr val="FFFF66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6" autoAdjust="0"/>
    <p:restoredTop sz="87592" autoAdjust="0"/>
  </p:normalViewPr>
  <p:slideViewPr>
    <p:cSldViewPr>
      <p:cViewPr varScale="1">
        <p:scale>
          <a:sx n="99" d="100"/>
          <a:sy n="99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B920E-CE7F-472C-AC30-6C8AA569E624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B0683-F12E-45DC-9FA2-5E73EECEB29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3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Afbeelding</a:t>
            </a:r>
            <a:r>
              <a:rPr lang="en-GB" dirty="0"/>
              <a:t>: https://www.flickr.com/photos/studiodxavier/6063335422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B0683-F12E-45DC-9FA2-5E73EECEB29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02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38100" cap="rnd" cmpd="sng">
            <a:solidFill>
              <a:schemeClr val="bg1"/>
            </a:solidFill>
          </a:ln>
        </p:spPr>
        <p:txBody>
          <a:bodyPr/>
          <a:lstStyle/>
          <a:p>
            <a:r>
              <a:rPr lang="nl-NL" dirty="0"/>
              <a:t>Klik om de stijl te bewerken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4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25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17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7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1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5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74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28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4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23528" y="188640"/>
            <a:ext cx="8568952" cy="6552728"/>
          </a:xfrm>
          <a:prstGeom prst="rect">
            <a:avLst/>
          </a:prstGeom>
          <a:solidFill>
            <a:srgbClr val="FFD44B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andara" panose="020E0502030303020204" pitchFamily="34" charset="0"/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8BAB902-15E9-4F86-AF14-2320F0C9AB4F}" type="datetimeFigureOut">
              <a:rPr lang="en-GB" smtClean="0"/>
              <a:pPr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FD37A17-43AC-4702-9102-63CAD151EBC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3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fkrzZ4kLt8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79912" y="1484784"/>
            <a:ext cx="4906888" cy="5040560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 err="1"/>
              <a:t>Recap</a:t>
            </a:r>
            <a:r>
              <a:rPr lang="nl-NL" dirty="0"/>
              <a:t> SO </a:t>
            </a:r>
            <a:r>
              <a:rPr lang="nl-NL" dirty="0" err="1"/>
              <a:t>and</a:t>
            </a:r>
            <a:r>
              <a:rPr lang="nl-NL" dirty="0"/>
              <a:t> Reading test</a:t>
            </a:r>
          </a:p>
          <a:p>
            <a:pPr marL="0" indent="0">
              <a:buNone/>
            </a:pPr>
            <a:endParaRPr lang="nl-NL" dirty="0">
              <a:latin typeface="Candara" panose="020E0502030303020204" pitchFamily="34" charset="0"/>
            </a:endParaRPr>
          </a:p>
          <a:p>
            <a:r>
              <a:rPr lang="nl-NL" dirty="0" err="1"/>
              <a:t>Introduction</a:t>
            </a:r>
            <a:r>
              <a:rPr lang="nl-NL" dirty="0"/>
              <a:t> </a:t>
            </a:r>
            <a:r>
              <a:rPr lang="nl-NL" dirty="0" err="1"/>
              <a:t>Period</a:t>
            </a:r>
            <a:r>
              <a:rPr lang="nl-NL" dirty="0"/>
              <a:t> 2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err="1"/>
              <a:t>Preparation</a:t>
            </a:r>
            <a:r>
              <a:rPr lang="nl-NL" dirty="0"/>
              <a:t> </a:t>
            </a:r>
            <a:r>
              <a:rPr lang="nl-NL" dirty="0" err="1"/>
              <a:t>oral</a:t>
            </a:r>
            <a:r>
              <a:rPr lang="nl-NL" dirty="0"/>
              <a:t> test</a:t>
            </a:r>
            <a:endParaRPr lang="en-GB" dirty="0"/>
          </a:p>
        </p:txBody>
      </p:sp>
      <p:pic>
        <p:nvPicPr>
          <p:cNvPr id="1026" name="Picture 2" descr="Image result for funny animals m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31718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5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SO and Reading test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Chance and resits</a:t>
            </a:r>
          </a:p>
          <a:p>
            <a:pPr lvl="1"/>
            <a:r>
              <a:rPr lang="en-GB" dirty="0"/>
              <a:t>Week 5 (week before Christmas)</a:t>
            </a:r>
          </a:p>
          <a:p>
            <a:pPr lvl="1"/>
            <a:r>
              <a:rPr lang="en-GB" dirty="0"/>
              <a:t>Mail with link</a:t>
            </a:r>
          </a:p>
          <a:p>
            <a:pPr lvl="1"/>
            <a:endParaRPr lang="en-GB" dirty="0"/>
          </a:p>
          <a:p>
            <a:r>
              <a:rPr lang="en-GB" dirty="0"/>
              <a:t>Check your grades</a:t>
            </a:r>
          </a:p>
          <a:p>
            <a:pPr lvl="1"/>
            <a:r>
              <a:rPr lang="en-GB" dirty="0"/>
              <a:t>I’m only human</a:t>
            </a:r>
          </a:p>
          <a:p>
            <a:pPr lvl="1"/>
            <a:r>
              <a:rPr lang="en-GB" dirty="0"/>
              <a:t>Count the points</a:t>
            </a:r>
          </a:p>
          <a:p>
            <a:pPr lvl="1"/>
            <a:r>
              <a:rPr lang="en-GB" dirty="0"/>
              <a:t>Do the math</a:t>
            </a:r>
          </a:p>
          <a:p>
            <a:pPr lvl="2"/>
            <a:r>
              <a:rPr lang="en-GB" dirty="0"/>
              <a:t>Points : Maximum points = grade</a:t>
            </a:r>
          </a:p>
          <a:p>
            <a:endParaRPr lang="en-GB" dirty="0"/>
          </a:p>
          <a:p>
            <a:r>
              <a:rPr lang="en-GB" dirty="0"/>
              <a:t>Discuss the test?</a:t>
            </a:r>
          </a:p>
          <a:p>
            <a:pPr lvl="1"/>
            <a:r>
              <a:rPr lang="en-GB" dirty="0"/>
              <a:t>Let me know what you need explained</a:t>
            </a:r>
          </a:p>
          <a:p>
            <a:endParaRPr lang="en-GB" b="1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465" y="1412776"/>
            <a:ext cx="2499335" cy="501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5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Period 2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 err="1"/>
              <a:t>Wikiwijs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Hand outs</a:t>
            </a:r>
          </a:p>
          <a:p>
            <a:pPr lvl="1"/>
            <a:r>
              <a:rPr lang="en-GB" dirty="0"/>
              <a:t>Planner</a:t>
            </a:r>
          </a:p>
          <a:p>
            <a:pPr lvl="1"/>
            <a:r>
              <a:rPr lang="en-GB" dirty="0"/>
              <a:t>Worksheets</a:t>
            </a:r>
          </a:p>
          <a:p>
            <a:endParaRPr lang="en-GB" dirty="0"/>
          </a:p>
          <a:p>
            <a:r>
              <a:rPr lang="en-GB" dirty="0"/>
              <a:t>Planner</a:t>
            </a:r>
          </a:p>
          <a:p>
            <a:endParaRPr lang="en-GB" dirty="0"/>
          </a:p>
          <a:p>
            <a:r>
              <a:rPr lang="en-GB" dirty="0"/>
              <a:t>What to learn for the test</a:t>
            </a:r>
          </a:p>
          <a:p>
            <a:pPr lvl="1"/>
            <a:r>
              <a:rPr lang="en-GB" dirty="0"/>
              <a:t>Vocab</a:t>
            </a:r>
          </a:p>
          <a:p>
            <a:pPr lvl="1"/>
            <a:r>
              <a:rPr lang="en-GB" dirty="0"/>
              <a:t>Expressions</a:t>
            </a:r>
          </a:p>
          <a:p>
            <a:pPr lvl="1"/>
            <a:r>
              <a:rPr lang="en-GB" dirty="0"/>
              <a:t>Oral test</a:t>
            </a:r>
          </a:p>
          <a:p>
            <a:pPr lvl="1"/>
            <a:r>
              <a:rPr lang="en-GB" dirty="0"/>
              <a:t>Listening test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30 Funny Thanksgiving Memes for Everyone at Your Dinner">
            <a:extLst>
              <a:ext uri="{FF2B5EF4-FFF2-40B4-BE49-F238E27FC236}">
                <a16:creationId xmlns:a16="http://schemas.microsoft.com/office/drawing/2014/main" id="{A9FEFC08-6265-4A01-AF1E-09D038AB8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880" y="1381726"/>
            <a:ext cx="392792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73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2317472-2B13-4556-8E92-586152AE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Preparation</a:t>
            </a:r>
            <a:r>
              <a:rPr lang="nl-NL"/>
              <a:t> Oral Test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C0756E7-CF05-45F1-BB61-A78248131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412776"/>
            <a:ext cx="4114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err="1"/>
              <a:t>Assignment</a:t>
            </a:r>
            <a:endParaRPr lang="nl-NL" b="1" dirty="0"/>
          </a:p>
          <a:p>
            <a:r>
              <a:rPr lang="nl-NL"/>
              <a:t>Requirements</a:t>
            </a:r>
            <a:endParaRPr lang="nl-NL" dirty="0"/>
          </a:p>
          <a:p>
            <a:r>
              <a:rPr lang="nl-NL" dirty="0"/>
              <a:t>Subjects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b="1" dirty="0"/>
              <a:t>Planning</a:t>
            </a:r>
          </a:p>
          <a:p>
            <a:r>
              <a:rPr lang="nl-NL" dirty="0"/>
              <a:t>In class or </a:t>
            </a:r>
            <a:r>
              <a:rPr lang="nl-NL" dirty="0" err="1"/>
              <a:t>One</a:t>
            </a:r>
            <a:r>
              <a:rPr lang="nl-NL" dirty="0"/>
              <a:t> on </a:t>
            </a:r>
            <a:r>
              <a:rPr lang="nl-NL" dirty="0" err="1"/>
              <a:t>one</a:t>
            </a:r>
            <a:r>
              <a:rPr lang="nl-NL" dirty="0"/>
              <a:t>?</a:t>
            </a:r>
          </a:p>
          <a:p>
            <a:r>
              <a:rPr lang="nl-NL" dirty="0" err="1"/>
              <a:t>Choose</a:t>
            </a:r>
            <a:r>
              <a:rPr lang="nl-NL" dirty="0"/>
              <a:t> a date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b="1" dirty="0" err="1"/>
              <a:t>Let’s</a:t>
            </a:r>
            <a:r>
              <a:rPr lang="nl-NL" b="1" dirty="0"/>
              <a:t> get </a:t>
            </a:r>
            <a:r>
              <a:rPr lang="nl-NL" b="1" dirty="0" err="1"/>
              <a:t>to</a:t>
            </a:r>
            <a:r>
              <a:rPr lang="nl-NL" b="1" dirty="0"/>
              <a:t> </a:t>
            </a:r>
            <a:r>
              <a:rPr lang="nl-NL" b="1" dirty="0" err="1"/>
              <a:t>work</a:t>
            </a:r>
            <a:endParaRPr lang="nl-NL" b="1" dirty="0"/>
          </a:p>
          <a:p>
            <a:r>
              <a:rPr lang="nl-NL" dirty="0" err="1"/>
              <a:t>Use</a:t>
            </a:r>
            <a:r>
              <a:rPr lang="nl-NL" dirty="0"/>
              <a:t> interglot.nl</a:t>
            </a:r>
          </a:p>
          <a:p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other</a:t>
            </a:r>
            <a:endParaRPr lang="nl-NL" dirty="0"/>
          </a:p>
          <a:p>
            <a:r>
              <a:rPr lang="nl-NL" dirty="0"/>
              <a:t>Make </a:t>
            </a:r>
            <a:r>
              <a:rPr lang="nl-NL" dirty="0" err="1"/>
              <a:t>powerpoint</a:t>
            </a:r>
            <a:endParaRPr lang="nl-NL" dirty="0"/>
          </a:p>
        </p:txBody>
      </p:sp>
      <p:pic>
        <p:nvPicPr>
          <p:cNvPr id="1026" name="Picture 2" descr="30+ Funny Weekend Memes That You Can't Miss - Stan Lee Quotes | Funny  weekend memes, Memes, Weekend meme">
            <a:extLst>
              <a:ext uri="{FF2B5EF4-FFF2-40B4-BE49-F238E27FC236}">
                <a16:creationId xmlns:a16="http://schemas.microsoft.com/office/drawing/2014/main" id="{5BED1562-D71B-4329-B77C-D1475B1DE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22" y="1352550"/>
            <a:ext cx="4002142" cy="502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Videocamera">
            <a:hlinkClick r:id="rId3"/>
            <a:extLst>
              <a:ext uri="{FF2B5EF4-FFF2-40B4-BE49-F238E27FC236}">
                <a16:creationId xmlns:a16="http://schemas.microsoft.com/office/drawing/2014/main" id="{B29DA65B-C169-487A-9D80-08991926A4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7772400" y="1352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060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126</Words>
  <Application>Microsoft Office PowerPoint</Application>
  <PresentationFormat>Diavoorstelling (4:3)</PresentationFormat>
  <Paragraphs>59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Candara</vt:lpstr>
      <vt:lpstr>Kantoorthema</vt:lpstr>
      <vt:lpstr>Timeline</vt:lpstr>
      <vt:lpstr>Recap SO and Reading test</vt:lpstr>
      <vt:lpstr>Introduction Period 2</vt:lpstr>
      <vt:lpstr>Preparation Oral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E.A.M. Kuindersma</dc:creator>
  <cp:lastModifiedBy>Ellen Kuindersma</cp:lastModifiedBy>
  <cp:revision>83</cp:revision>
  <dcterms:created xsi:type="dcterms:W3CDTF">2017-08-29T19:23:49Z</dcterms:created>
  <dcterms:modified xsi:type="dcterms:W3CDTF">2021-11-28T23:49:36Z</dcterms:modified>
</cp:coreProperties>
</file>