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1"/>
  </p:notesMasterIdLst>
  <p:sldIdLst>
    <p:sldId id="256" r:id="rId2"/>
    <p:sldId id="257" r:id="rId3"/>
    <p:sldId id="286" r:id="rId4"/>
    <p:sldId id="298" r:id="rId5"/>
    <p:sldId id="299" r:id="rId6"/>
    <p:sldId id="295" r:id="rId7"/>
    <p:sldId id="296" r:id="rId8"/>
    <p:sldId id="297" r:id="rId9"/>
    <p:sldId id="300" r:id="rId10"/>
    <p:sldId id="314" r:id="rId11"/>
    <p:sldId id="301" r:id="rId12"/>
    <p:sldId id="302" r:id="rId13"/>
    <p:sldId id="287" r:id="rId14"/>
    <p:sldId id="288" r:id="rId15"/>
    <p:sldId id="308" r:id="rId16"/>
    <p:sldId id="289" r:id="rId17"/>
    <p:sldId id="290" r:id="rId18"/>
    <p:sldId id="291" r:id="rId19"/>
    <p:sldId id="292" r:id="rId20"/>
    <p:sldId id="293" r:id="rId21"/>
    <p:sldId id="306" r:id="rId22"/>
    <p:sldId id="294" r:id="rId23"/>
    <p:sldId id="309" r:id="rId24"/>
    <p:sldId id="310" r:id="rId25"/>
    <p:sldId id="311" r:id="rId26"/>
    <p:sldId id="312" r:id="rId27"/>
    <p:sldId id="303" r:id="rId28"/>
    <p:sldId id="304" r:id="rId29"/>
    <p:sldId id="313" r:id="rId30"/>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9402863-4C07-4463-8F6F-080E4303CECE}" v="42" dt="2021-11-18T08:28:58.69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9" d="100"/>
          <a:sy n="79" d="100"/>
        </p:scale>
        <p:origin x="101" y="11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erjan de Ruiter" userId="5d7c516b-9dcd-41a8-99d3-54425d29895b" providerId="ADAL" clId="{F9402863-4C07-4463-8F6F-080E4303CECE}"/>
    <pc:docChg chg="undo custSel addSld modSld">
      <pc:chgData name="Gerjan de Ruiter" userId="5d7c516b-9dcd-41a8-99d3-54425d29895b" providerId="ADAL" clId="{F9402863-4C07-4463-8F6F-080E4303CECE}" dt="2021-11-18T08:29:44.595" v="435" actId="12"/>
      <pc:docMkLst>
        <pc:docMk/>
      </pc:docMkLst>
      <pc:sldChg chg="addSp delSp modSp new mod modClrScheme chgLayout">
        <pc:chgData name="Gerjan de Ruiter" userId="5d7c516b-9dcd-41a8-99d3-54425d29895b" providerId="ADAL" clId="{F9402863-4C07-4463-8F6F-080E4303CECE}" dt="2021-11-18T07:48:33.623" v="81" actId="700"/>
        <pc:sldMkLst>
          <pc:docMk/>
          <pc:sldMk cId="2552551538" sldId="256"/>
        </pc:sldMkLst>
        <pc:spChg chg="mod ord">
          <ac:chgData name="Gerjan de Ruiter" userId="5d7c516b-9dcd-41a8-99d3-54425d29895b" providerId="ADAL" clId="{F9402863-4C07-4463-8F6F-080E4303CECE}" dt="2021-11-18T07:48:33.623" v="81" actId="700"/>
          <ac:spMkLst>
            <pc:docMk/>
            <pc:sldMk cId="2552551538" sldId="256"/>
            <ac:spMk id="2" creationId="{C0689209-4E28-4B9E-8DE2-57B804886BB5}"/>
          </ac:spMkLst>
        </pc:spChg>
        <pc:spChg chg="mod ord">
          <ac:chgData name="Gerjan de Ruiter" userId="5d7c516b-9dcd-41a8-99d3-54425d29895b" providerId="ADAL" clId="{F9402863-4C07-4463-8F6F-080E4303CECE}" dt="2021-11-18T07:48:33.623" v="81" actId="700"/>
          <ac:spMkLst>
            <pc:docMk/>
            <pc:sldMk cId="2552551538" sldId="256"/>
            <ac:spMk id="3" creationId="{F57CE931-EB18-400D-8DEC-821C7A3752B0}"/>
          </ac:spMkLst>
        </pc:spChg>
        <pc:spChg chg="add del mod ord">
          <ac:chgData name="Gerjan de Ruiter" userId="5d7c516b-9dcd-41a8-99d3-54425d29895b" providerId="ADAL" clId="{F9402863-4C07-4463-8F6F-080E4303CECE}" dt="2021-11-18T07:48:33.623" v="81" actId="700"/>
          <ac:spMkLst>
            <pc:docMk/>
            <pc:sldMk cId="2552551538" sldId="256"/>
            <ac:spMk id="4" creationId="{E7FE08B4-47EE-4B55-BD95-774C2BA58DC5}"/>
          </ac:spMkLst>
        </pc:spChg>
        <pc:spChg chg="add del mod ord">
          <ac:chgData name="Gerjan de Ruiter" userId="5d7c516b-9dcd-41a8-99d3-54425d29895b" providerId="ADAL" clId="{F9402863-4C07-4463-8F6F-080E4303CECE}" dt="2021-11-18T07:48:33.623" v="81" actId="700"/>
          <ac:spMkLst>
            <pc:docMk/>
            <pc:sldMk cId="2552551538" sldId="256"/>
            <ac:spMk id="5" creationId="{369E5CD4-5C72-49C0-9A4E-C3508064105C}"/>
          </ac:spMkLst>
        </pc:spChg>
      </pc:sldChg>
      <pc:sldChg chg="addSp delSp modSp new mod modClrScheme chgLayout">
        <pc:chgData name="Gerjan de Ruiter" userId="5d7c516b-9dcd-41a8-99d3-54425d29895b" providerId="ADAL" clId="{F9402863-4C07-4463-8F6F-080E4303CECE}" dt="2021-11-18T08:29:17.324" v="433" actId="20577"/>
        <pc:sldMkLst>
          <pc:docMk/>
          <pc:sldMk cId="1455760885" sldId="257"/>
        </pc:sldMkLst>
        <pc:spChg chg="del mod ord">
          <ac:chgData name="Gerjan de Ruiter" userId="5d7c516b-9dcd-41a8-99d3-54425d29895b" providerId="ADAL" clId="{F9402863-4C07-4463-8F6F-080E4303CECE}" dt="2021-11-18T07:48:52.598" v="83" actId="700"/>
          <ac:spMkLst>
            <pc:docMk/>
            <pc:sldMk cId="1455760885" sldId="257"/>
            <ac:spMk id="2" creationId="{685002D5-759F-4437-B337-83F7B4648DD7}"/>
          </ac:spMkLst>
        </pc:spChg>
        <pc:spChg chg="del mod ord">
          <ac:chgData name="Gerjan de Ruiter" userId="5d7c516b-9dcd-41a8-99d3-54425d29895b" providerId="ADAL" clId="{F9402863-4C07-4463-8F6F-080E4303CECE}" dt="2021-11-18T07:48:52.598" v="83" actId="700"/>
          <ac:spMkLst>
            <pc:docMk/>
            <pc:sldMk cId="1455760885" sldId="257"/>
            <ac:spMk id="3" creationId="{EBDF274B-0BF3-44FA-92E6-7A9A769DDB4B}"/>
          </ac:spMkLst>
        </pc:spChg>
        <pc:spChg chg="add mod ord">
          <ac:chgData name="Gerjan de Ruiter" userId="5d7c516b-9dcd-41a8-99d3-54425d29895b" providerId="ADAL" clId="{F9402863-4C07-4463-8F6F-080E4303CECE}" dt="2021-11-18T07:50:58.351" v="104" actId="20577"/>
          <ac:spMkLst>
            <pc:docMk/>
            <pc:sldMk cId="1455760885" sldId="257"/>
            <ac:spMk id="4" creationId="{E280E7B3-87FA-4493-92B2-9790018E6AB4}"/>
          </ac:spMkLst>
        </pc:spChg>
        <pc:spChg chg="add mod ord">
          <ac:chgData name="Gerjan de Ruiter" userId="5d7c516b-9dcd-41a8-99d3-54425d29895b" providerId="ADAL" clId="{F9402863-4C07-4463-8F6F-080E4303CECE}" dt="2021-11-18T08:29:17.324" v="433" actId="20577"/>
          <ac:spMkLst>
            <pc:docMk/>
            <pc:sldMk cId="1455760885" sldId="257"/>
            <ac:spMk id="5" creationId="{599893E1-B7DA-4988-AA10-5F62527FCEEE}"/>
          </ac:spMkLst>
        </pc:spChg>
        <pc:spChg chg="add del mod ord">
          <ac:chgData name="Gerjan de Ruiter" userId="5d7c516b-9dcd-41a8-99d3-54425d29895b" providerId="ADAL" clId="{F9402863-4C07-4463-8F6F-080E4303CECE}" dt="2021-11-18T08:28:28.860" v="361"/>
          <ac:spMkLst>
            <pc:docMk/>
            <pc:sldMk cId="1455760885" sldId="257"/>
            <ac:spMk id="6" creationId="{E04584BD-A8C1-4E29-B2FD-8F59817E2A80}"/>
          </ac:spMkLst>
        </pc:spChg>
        <pc:spChg chg="add mod ord">
          <ac:chgData name="Gerjan de Ruiter" userId="5d7c516b-9dcd-41a8-99d3-54425d29895b" providerId="ADAL" clId="{F9402863-4C07-4463-8F6F-080E4303CECE}" dt="2021-11-18T07:48:52.598" v="83" actId="700"/>
          <ac:spMkLst>
            <pc:docMk/>
            <pc:sldMk cId="1455760885" sldId="257"/>
            <ac:spMk id="7" creationId="{926DECFE-A6AD-40B1-A6A7-7ADFC1A0D7D2}"/>
          </ac:spMkLst>
        </pc:spChg>
        <pc:picChg chg="add mod">
          <ac:chgData name="Gerjan de Ruiter" userId="5d7c516b-9dcd-41a8-99d3-54425d29895b" providerId="ADAL" clId="{F9402863-4C07-4463-8F6F-080E4303CECE}" dt="2021-11-18T08:28:58.697" v="373" actId="1076"/>
          <ac:picMkLst>
            <pc:docMk/>
            <pc:sldMk cId="1455760885" sldId="257"/>
            <ac:picMk id="1026" creationId="{0EECB070-1C26-4BEB-8BCB-985C0890296E}"/>
          </ac:picMkLst>
        </pc:picChg>
      </pc:sldChg>
      <pc:sldChg chg="modSp add mod">
        <pc:chgData name="Gerjan de Ruiter" userId="5d7c516b-9dcd-41a8-99d3-54425d29895b" providerId="ADAL" clId="{F9402863-4C07-4463-8F6F-080E4303CECE}" dt="2021-11-18T08:29:36.408" v="434" actId="12"/>
        <pc:sldMkLst>
          <pc:docMk/>
          <pc:sldMk cId="4115647851" sldId="286"/>
        </pc:sldMkLst>
        <pc:spChg chg="mod">
          <ac:chgData name="Gerjan de Ruiter" userId="5d7c516b-9dcd-41a8-99d3-54425d29895b" providerId="ADAL" clId="{F9402863-4C07-4463-8F6F-080E4303CECE}" dt="2021-11-18T07:52:28.483" v="175" actId="26606"/>
          <ac:spMkLst>
            <pc:docMk/>
            <pc:sldMk cId="4115647851" sldId="286"/>
            <ac:spMk id="4" creationId="{535F1B9C-3ABB-4D4E-AA90-528D4904DB68}"/>
          </ac:spMkLst>
        </pc:spChg>
        <pc:spChg chg="mod">
          <ac:chgData name="Gerjan de Ruiter" userId="5d7c516b-9dcd-41a8-99d3-54425d29895b" providerId="ADAL" clId="{F9402863-4C07-4463-8F6F-080E4303CECE}" dt="2021-11-18T08:29:36.408" v="434" actId="12"/>
          <ac:spMkLst>
            <pc:docMk/>
            <pc:sldMk cId="4115647851" sldId="286"/>
            <ac:spMk id="5" creationId="{CFC39D62-B32F-4A9C-9CCF-C91F5A1CF170}"/>
          </ac:spMkLst>
        </pc:spChg>
        <pc:picChg chg="mod ord">
          <ac:chgData name="Gerjan de Ruiter" userId="5d7c516b-9dcd-41a8-99d3-54425d29895b" providerId="ADAL" clId="{F9402863-4C07-4463-8F6F-080E4303CECE}" dt="2021-11-18T07:52:28.483" v="174" actId="26606"/>
          <ac:picMkLst>
            <pc:docMk/>
            <pc:sldMk cId="4115647851" sldId="286"/>
            <ac:picMk id="7" creationId="{05E1812E-5644-404E-A19F-9963EFBFB624}"/>
          </ac:picMkLst>
        </pc:picChg>
      </pc:sldChg>
      <pc:sldChg chg="add">
        <pc:chgData name="Gerjan de Ruiter" userId="5d7c516b-9dcd-41a8-99d3-54425d29895b" providerId="ADAL" clId="{F9402863-4C07-4463-8F6F-080E4303CECE}" dt="2021-11-18T07:53:52.308" v="183"/>
        <pc:sldMkLst>
          <pc:docMk/>
          <pc:sldMk cId="2655607581" sldId="287"/>
        </pc:sldMkLst>
      </pc:sldChg>
      <pc:sldChg chg="add">
        <pc:chgData name="Gerjan de Ruiter" userId="5d7c516b-9dcd-41a8-99d3-54425d29895b" providerId="ADAL" clId="{F9402863-4C07-4463-8F6F-080E4303CECE}" dt="2021-11-18T07:53:55.916" v="184"/>
        <pc:sldMkLst>
          <pc:docMk/>
          <pc:sldMk cId="2107436816" sldId="288"/>
        </pc:sldMkLst>
      </pc:sldChg>
      <pc:sldChg chg="add">
        <pc:chgData name="Gerjan de Ruiter" userId="5d7c516b-9dcd-41a8-99d3-54425d29895b" providerId="ADAL" clId="{F9402863-4C07-4463-8F6F-080E4303CECE}" dt="2021-11-18T07:54:04.748" v="186"/>
        <pc:sldMkLst>
          <pc:docMk/>
          <pc:sldMk cId="1091593913" sldId="289"/>
        </pc:sldMkLst>
      </pc:sldChg>
      <pc:sldChg chg="add">
        <pc:chgData name="Gerjan de Ruiter" userId="5d7c516b-9dcd-41a8-99d3-54425d29895b" providerId="ADAL" clId="{F9402863-4C07-4463-8F6F-080E4303CECE}" dt="2021-11-18T07:54:08.049" v="187"/>
        <pc:sldMkLst>
          <pc:docMk/>
          <pc:sldMk cId="1725133807" sldId="290"/>
        </pc:sldMkLst>
      </pc:sldChg>
      <pc:sldChg chg="add">
        <pc:chgData name="Gerjan de Ruiter" userId="5d7c516b-9dcd-41a8-99d3-54425d29895b" providerId="ADAL" clId="{F9402863-4C07-4463-8F6F-080E4303CECE}" dt="2021-11-18T07:54:11.339" v="188"/>
        <pc:sldMkLst>
          <pc:docMk/>
          <pc:sldMk cId="2758892821" sldId="291"/>
        </pc:sldMkLst>
      </pc:sldChg>
      <pc:sldChg chg="add">
        <pc:chgData name="Gerjan de Ruiter" userId="5d7c516b-9dcd-41a8-99d3-54425d29895b" providerId="ADAL" clId="{F9402863-4C07-4463-8F6F-080E4303CECE}" dt="2021-11-18T07:54:15.439" v="189"/>
        <pc:sldMkLst>
          <pc:docMk/>
          <pc:sldMk cId="269400087" sldId="292"/>
        </pc:sldMkLst>
      </pc:sldChg>
      <pc:sldChg chg="add">
        <pc:chgData name="Gerjan de Ruiter" userId="5d7c516b-9dcd-41a8-99d3-54425d29895b" providerId="ADAL" clId="{F9402863-4C07-4463-8F6F-080E4303CECE}" dt="2021-11-18T07:54:21.380" v="190"/>
        <pc:sldMkLst>
          <pc:docMk/>
          <pc:sldMk cId="4247095276" sldId="293"/>
        </pc:sldMkLst>
      </pc:sldChg>
      <pc:sldChg chg="add">
        <pc:chgData name="Gerjan de Ruiter" userId="5d7c516b-9dcd-41a8-99d3-54425d29895b" providerId="ADAL" clId="{F9402863-4C07-4463-8F6F-080E4303CECE}" dt="2021-11-18T07:54:29.319" v="192"/>
        <pc:sldMkLst>
          <pc:docMk/>
          <pc:sldMk cId="3834045103" sldId="294"/>
        </pc:sldMkLst>
      </pc:sldChg>
      <pc:sldChg chg="add">
        <pc:chgData name="Gerjan de Ruiter" userId="5d7c516b-9dcd-41a8-99d3-54425d29895b" providerId="ADAL" clId="{F9402863-4C07-4463-8F6F-080E4303CECE}" dt="2021-11-18T07:49:23.666" v="84"/>
        <pc:sldMkLst>
          <pc:docMk/>
          <pc:sldMk cId="3040550807" sldId="295"/>
        </pc:sldMkLst>
      </pc:sldChg>
      <pc:sldChg chg="add">
        <pc:chgData name="Gerjan de Ruiter" userId="5d7c516b-9dcd-41a8-99d3-54425d29895b" providerId="ADAL" clId="{F9402863-4C07-4463-8F6F-080E4303CECE}" dt="2021-11-18T07:49:45.342" v="85"/>
        <pc:sldMkLst>
          <pc:docMk/>
          <pc:sldMk cId="664854072" sldId="296"/>
        </pc:sldMkLst>
      </pc:sldChg>
      <pc:sldChg chg="add">
        <pc:chgData name="Gerjan de Ruiter" userId="5d7c516b-9dcd-41a8-99d3-54425d29895b" providerId="ADAL" clId="{F9402863-4C07-4463-8F6F-080E4303CECE}" dt="2021-11-18T07:49:49.034" v="86"/>
        <pc:sldMkLst>
          <pc:docMk/>
          <pc:sldMk cId="3789020822" sldId="297"/>
        </pc:sldMkLst>
      </pc:sldChg>
      <pc:sldChg chg="addSp delSp modSp new mod modClrScheme chgLayout">
        <pc:chgData name="Gerjan de Ruiter" userId="5d7c516b-9dcd-41a8-99d3-54425d29895b" providerId="ADAL" clId="{F9402863-4C07-4463-8F6F-080E4303CECE}" dt="2021-11-18T07:50:45.584" v="96" actId="1076"/>
        <pc:sldMkLst>
          <pc:docMk/>
          <pc:sldMk cId="114545910" sldId="298"/>
        </pc:sldMkLst>
        <pc:spChg chg="del">
          <ac:chgData name="Gerjan de Ruiter" userId="5d7c516b-9dcd-41a8-99d3-54425d29895b" providerId="ADAL" clId="{F9402863-4C07-4463-8F6F-080E4303CECE}" dt="2021-11-18T07:50:18.318" v="88" actId="700"/>
          <ac:spMkLst>
            <pc:docMk/>
            <pc:sldMk cId="114545910" sldId="298"/>
            <ac:spMk id="2" creationId="{C7E56C43-4EB5-4EBD-9D62-3B9DB9BE78B0}"/>
          </ac:spMkLst>
        </pc:spChg>
        <pc:spChg chg="del">
          <ac:chgData name="Gerjan de Ruiter" userId="5d7c516b-9dcd-41a8-99d3-54425d29895b" providerId="ADAL" clId="{F9402863-4C07-4463-8F6F-080E4303CECE}" dt="2021-11-18T07:50:18.318" v="88" actId="700"/>
          <ac:spMkLst>
            <pc:docMk/>
            <pc:sldMk cId="114545910" sldId="298"/>
            <ac:spMk id="3" creationId="{AE0AD58D-73E7-47D9-A89B-79397FCA3009}"/>
          </ac:spMkLst>
        </pc:spChg>
        <pc:spChg chg="del mod ord">
          <ac:chgData name="Gerjan de Ruiter" userId="5d7c516b-9dcd-41a8-99d3-54425d29895b" providerId="ADAL" clId="{F9402863-4C07-4463-8F6F-080E4303CECE}" dt="2021-11-18T07:50:18.318" v="88" actId="700"/>
          <ac:spMkLst>
            <pc:docMk/>
            <pc:sldMk cId="114545910" sldId="298"/>
            <ac:spMk id="4" creationId="{B48DA1BA-9DC1-4F9D-8908-5E294C901F43}"/>
          </ac:spMkLst>
        </pc:spChg>
        <pc:spChg chg="del">
          <ac:chgData name="Gerjan de Ruiter" userId="5d7c516b-9dcd-41a8-99d3-54425d29895b" providerId="ADAL" clId="{F9402863-4C07-4463-8F6F-080E4303CECE}" dt="2021-11-18T07:50:18.318" v="88" actId="700"/>
          <ac:spMkLst>
            <pc:docMk/>
            <pc:sldMk cId="114545910" sldId="298"/>
            <ac:spMk id="5" creationId="{7BDD757E-713F-4D2B-A5C5-89383EB97426}"/>
          </ac:spMkLst>
        </pc:spChg>
        <pc:spChg chg="add del mod ord">
          <ac:chgData name="Gerjan de Ruiter" userId="5d7c516b-9dcd-41a8-99d3-54425d29895b" providerId="ADAL" clId="{F9402863-4C07-4463-8F6F-080E4303CECE}" dt="2021-11-18T07:50:19.140" v="89"/>
          <ac:spMkLst>
            <pc:docMk/>
            <pc:sldMk cId="114545910" sldId="298"/>
            <ac:spMk id="6" creationId="{8CD1F257-A3DA-4BB1-9171-7EA18941A534}"/>
          </ac:spMkLst>
        </pc:spChg>
        <pc:picChg chg="add mod modCrop">
          <ac:chgData name="Gerjan de Ruiter" userId="5d7c516b-9dcd-41a8-99d3-54425d29895b" providerId="ADAL" clId="{F9402863-4C07-4463-8F6F-080E4303CECE}" dt="2021-11-18T07:50:45.584" v="96" actId="1076"/>
          <ac:picMkLst>
            <pc:docMk/>
            <pc:sldMk cId="114545910" sldId="298"/>
            <ac:picMk id="7" creationId="{39A973A9-2CEA-41E3-AEFB-5D4ED938045D}"/>
          </ac:picMkLst>
        </pc:picChg>
      </pc:sldChg>
      <pc:sldChg chg="modSp add">
        <pc:chgData name="Gerjan de Ruiter" userId="5d7c516b-9dcd-41a8-99d3-54425d29895b" providerId="ADAL" clId="{F9402863-4C07-4463-8F6F-080E4303CECE}" dt="2021-11-18T07:51:48.012" v="171" actId="1076"/>
        <pc:sldMkLst>
          <pc:docMk/>
          <pc:sldMk cId="3471545013" sldId="299"/>
        </pc:sldMkLst>
        <pc:picChg chg="mod">
          <ac:chgData name="Gerjan de Ruiter" userId="5d7c516b-9dcd-41a8-99d3-54425d29895b" providerId="ADAL" clId="{F9402863-4C07-4463-8F6F-080E4303CECE}" dt="2021-11-18T07:51:48.012" v="171" actId="1076"/>
          <ac:picMkLst>
            <pc:docMk/>
            <pc:sldMk cId="3471545013" sldId="299"/>
            <ac:picMk id="8194" creationId="{8787FBF2-5A25-48A5-9BB9-D1B520D0472E}"/>
          </ac:picMkLst>
        </pc:picChg>
      </pc:sldChg>
      <pc:sldChg chg="addSp modSp add mod">
        <pc:chgData name="Gerjan de Ruiter" userId="5d7c516b-9dcd-41a8-99d3-54425d29895b" providerId="ADAL" clId="{F9402863-4C07-4463-8F6F-080E4303CECE}" dt="2021-11-18T07:53:07.875" v="180" actId="1076"/>
        <pc:sldMkLst>
          <pc:docMk/>
          <pc:sldMk cId="1423038188" sldId="300"/>
        </pc:sldMkLst>
        <pc:picChg chg="add mod">
          <ac:chgData name="Gerjan de Ruiter" userId="5d7c516b-9dcd-41a8-99d3-54425d29895b" providerId="ADAL" clId="{F9402863-4C07-4463-8F6F-080E4303CECE}" dt="2021-11-18T07:53:07.875" v="180" actId="1076"/>
          <ac:picMkLst>
            <pc:docMk/>
            <pc:sldMk cId="1423038188" sldId="300"/>
            <ac:picMk id="4" creationId="{A0637C06-68E8-4D10-B9EE-C5D737B8DAD8}"/>
          </ac:picMkLst>
        </pc:picChg>
      </pc:sldChg>
      <pc:sldChg chg="add">
        <pc:chgData name="Gerjan de Ruiter" userId="5d7c516b-9dcd-41a8-99d3-54425d29895b" providerId="ADAL" clId="{F9402863-4C07-4463-8F6F-080E4303CECE}" dt="2021-11-18T07:53:46.363" v="181"/>
        <pc:sldMkLst>
          <pc:docMk/>
          <pc:sldMk cId="3910821272" sldId="301"/>
        </pc:sldMkLst>
      </pc:sldChg>
      <pc:sldChg chg="add">
        <pc:chgData name="Gerjan de Ruiter" userId="5d7c516b-9dcd-41a8-99d3-54425d29895b" providerId="ADAL" clId="{F9402863-4C07-4463-8F6F-080E4303CECE}" dt="2021-11-18T07:53:49.241" v="182"/>
        <pc:sldMkLst>
          <pc:docMk/>
          <pc:sldMk cId="2250825865" sldId="302"/>
        </pc:sldMkLst>
      </pc:sldChg>
      <pc:sldChg chg="add">
        <pc:chgData name="Gerjan de Ruiter" userId="5d7c516b-9dcd-41a8-99d3-54425d29895b" providerId="ADAL" clId="{F9402863-4C07-4463-8F6F-080E4303CECE}" dt="2021-11-18T07:54:51.761" v="197"/>
        <pc:sldMkLst>
          <pc:docMk/>
          <pc:sldMk cId="1257417238" sldId="303"/>
        </pc:sldMkLst>
      </pc:sldChg>
      <pc:sldChg chg="add">
        <pc:chgData name="Gerjan de Ruiter" userId="5d7c516b-9dcd-41a8-99d3-54425d29895b" providerId="ADAL" clId="{F9402863-4C07-4463-8F6F-080E4303CECE}" dt="2021-11-18T07:54:54.986" v="198"/>
        <pc:sldMkLst>
          <pc:docMk/>
          <pc:sldMk cId="820425431" sldId="304"/>
        </pc:sldMkLst>
      </pc:sldChg>
      <pc:sldChg chg="add">
        <pc:chgData name="Gerjan de Ruiter" userId="5d7c516b-9dcd-41a8-99d3-54425d29895b" providerId="ADAL" clId="{F9402863-4C07-4463-8F6F-080E4303CECE}" dt="2021-11-18T07:54:24.770" v="191"/>
        <pc:sldMkLst>
          <pc:docMk/>
          <pc:sldMk cId="952284465" sldId="306"/>
        </pc:sldMkLst>
      </pc:sldChg>
      <pc:sldChg chg="add">
        <pc:chgData name="Gerjan de Ruiter" userId="5d7c516b-9dcd-41a8-99d3-54425d29895b" providerId="ADAL" clId="{F9402863-4C07-4463-8F6F-080E4303CECE}" dt="2021-11-18T07:54:00.691" v="185"/>
        <pc:sldMkLst>
          <pc:docMk/>
          <pc:sldMk cId="1260001488" sldId="308"/>
        </pc:sldMkLst>
      </pc:sldChg>
      <pc:sldChg chg="add">
        <pc:chgData name="Gerjan de Ruiter" userId="5d7c516b-9dcd-41a8-99d3-54425d29895b" providerId="ADAL" clId="{F9402863-4C07-4463-8F6F-080E4303CECE}" dt="2021-11-18T07:54:32.725" v="193"/>
        <pc:sldMkLst>
          <pc:docMk/>
          <pc:sldMk cId="3416068990" sldId="309"/>
        </pc:sldMkLst>
      </pc:sldChg>
      <pc:sldChg chg="add">
        <pc:chgData name="Gerjan de Ruiter" userId="5d7c516b-9dcd-41a8-99d3-54425d29895b" providerId="ADAL" clId="{F9402863-4C07-4463-8F6F-080E4303CECE}" dt="2021-11-18T07:54:35.820" v="194"/>
        <pc:sldMkLst>
          <pc:docMk/>
          <pc:sldMk cId="2697799773" sldId="310"/>
        </pc:sldMkLst>
      </pc:sldChg>
      <pc:sldChg chg="add">
        <pc:chgData name="Gerjan de Ruiter" userId="5d7c516b-9dcd-41a8-99d3-54425d29895b" providerId="ADAL" clId="{F9402863-4C07-4463-8F6F-080E4303CECE}" dt="2021-11-18T07:54:40.292" v="195"/>
        <pc:sldMkLst>
          <pc:docMk/>
          <pc:sldMk cId="3048981063" sldId="311"/>
        </pc:sldMkLst>
      </pc:sldChg>
      <pc:sldChg chg="add">
        <pc:chgData name="Gerjan de Ruiter" userId="5d7c516b-9dcd-41a8-99d3-54425d29895b" providerId="ADAL" clId="{F9402863-4C07-4463-8F6F-080E4303CECE}" dt="2021-11-18T07:54:47.070" v="196"/>
        <pc:sldMkLst>
          <pc:docMk/>
          <pc:sldMk cId="35453762" sldId="312"/>
        </pc:sldMkLst>
      </pc:sldChg>
      <pc:sldChg chg="modSp add mod">
        <pc:chgData name="Gerjan de Ruiter" userId="5d7c516b-9dcd-41a8-99d3-54425d29895b" providerId="ADAL" clId="{F9402863-4C07-4463-8F6F-080E4303CECE}" dt="2021-11-18T08:29:44.595" v="435" actId="12"/>
        <pc:sldMkLst>
          <pc:docMk/>
          <pc:sldMk cId="664617033" sldId="313"/>
        </pc:sldMkLst>
        <pc:spChg chg="mod">
          <ac:chgData name="Gerjan de Ruiter" userId="5d7c516b-9dcd-41a8-99d3-54425d29895b" providerId="ADAL" clId="{F9402863-4C07-4463-8F6F-080E4303CECE}" dt="2021-11-18T08:29:44.595" v="435" actId="12"/>
          <ac:spMkLst>
            <pc:docMk/>
            <pc:sldMk cId="664617033" sldId="313"/>
            <ac:spMk id="5" creationId="{CFC39D62-B32F-4A9C-9CCF-C91F5A1CF170}"/>
          </ac:spMkLst>
        </pc:spChg>
      </pc:sldChg>
      <pc:sldChg chg="addSp delSp modSp new mod modClrScheme chgLayout modNotesTx">
        <pc:chgData name="Gerjan de Ruiter" userId="5d7c516b-9dcd-41a8-99d3-54425d29895b" providerId="ADAL" clId="{F9402863-4C07-4463-8F6F-080E4303CECE}" dt="2021-11-18T07:56:19.894" v="360" actId="20577"/>
        <pc:sldMkLst>
          <pc:docMk/>
          <pc:sldMk cId="3882365740" sldId="314"/>
        </pc:sldMkLst>
        <pc:spChg chg="del mod ord">
          <ac:chgData name="Gerjan de Ruiter" userId="5d7c516b-9dcd-41a8-99d3-54425d29895b" providerId="ADAL" clId="{F9402863-4C07-4463-8F6F-080E4303CECE}" dt="2021-11-18T07:55:33.640" v="201" actId="700"/>
          <ac:spMkLst>
            <pc:docMk/>
            <pc:sldMk cId="3882365740" sldId="314"/>
            <ac:spMk id="2" creationId="{F66BF226-3199-4FE1-B7D3-61325B7D6A9C}"/>
          </ac:spMkLst>
        </pc:spChg>
        <pc:spChg chg="del">
          <ac:chgData name="Gerjan de Ruiter" userId="5d7c516b-9dcd-41a8-99d3-54425d29895b" providerId="ADAL" clId="{F9402863-4C07-4463-8F6F-080E4303CECE}" dt="2021-11-18T07:55:33.640" v="201" actId="700"/>
          <ac:spMkLst>
            <pc:docMk/>
            <pc:sldMk cId="3882365740" sldId="314"/>
            <ac:spMk id="3" creationId="{3B19C9E0-018B-4006-82F8-0865EBF2A8F1}"/>
          </ac:spMkLst>
        </pc:spChg>
        <pc:spChg chg="add mod ord">
          <ac:chgData name="Gerjan de Ruiter" userId="5d7c516b-9dcd-41a8-99d3-54425d29895b" providerId="ADAL" clId="{F9402863-4C07-4463-8F6F-080E4303CECE}" dt="2021-11-18T07:56:19.894" v="360" actId="20577"/>
          <ac:spMkLst>
            <pc:docMk/>
            <pc:sldMk cId="3882365740" sldId="314"/>
            <ac:spMk id="4" creationId="{377099D7-14D4-49E9-A5BF-CCB08E57F604}"/>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68AF96-55EF-4F1F-82C9-4BA5D1CE1684}" type="datetimeFigureOut">
              <a:rPr lang="nl-NL" smtClean="0"/>
              <a:t>18-11-2021</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0ACABF-4392-49FC-B04A-11523E693C26}" type="slidenum">
              <a:rPr lang="nl-NL" smtClean="0"/>
              <a:t>‹nr.›</a:t>
            </a:fld>
            <a:endParaRPr lang="nl-NL"/>
          </a:p>
        </p:txBody>
      </p:sp>
    </p:spTree>
    <p:extLst>
      <p:ext uri="{BB962C8B-B14F-4D97-AF65-F5344CB8AC3E}">
        <p14:creationId xmlns:p14="http://schemas.microsoft.com/office/powerpoint/2010/main" val="22163331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letter R speelt een belangrijke rol in de circulaire economie. </a:t>
            </a:r>
          </a:p>
          <a:p>
            <a:r>
              <a:rPr lang="nl-NL" dirty="0"/>
              <a:t>Er zijn verschillende </a:t>
            </a:r>
            <a:r>
              <a:rPr lang="nl-NL" dirty="0" err="1"/>
              <a:t>R-en</a:t>
            </a:r>
            <a:r>
              <a:rPr lang="nl-NL" dirty="0"/>
              <a:t>, deze vormen een makkelijke tool voor bedrijven en ondernemers om aan de slag te gaan met de circulaire economie. </a:t>
            </a:r>
          </a:p>
        </p:txBody>
      </p:sp>
      <p:sp>
        <p:nvSpPr>
          <p:cNvPr id="4" name="Tijdelijke aanduiding voor dianummer 3"/>
          <p:cNvSpPr>
            <a:spLocks noGrp="1"/>
          </p:cNvSpPr>
          <p:nvPr>
            <p:ph type="sldNum" sz="quarter" idx="5"/>
          </p:nvPr>
        </p:nvSpPr>
        <p:spPr/>
        <p:txBody>
          <a:bodyPr/>
          <a:lstStyle/>
          <a:p>
            <a:fld id="{10738348-63E7-41D3-8C59-C73BE7ACAE24}" type="slidenum">
              <a:rPr lang="nl-NL" smtClean="0"/>
              <a:t>9</a:t>
            </a:fld>
            <a:endParaRPr lang="nl-NL"/>
          </a:p>
        </p:txBody>
      </p:sp>
    </p:spTree>
    <p:extLst>
      <p:ext uri="{BB962C8B-B14F-4D97-AF65-F5344CB8AC3E}">
        <p14:creationId xmlns:p14="http://schemas.microsoft.com/office/powerpoint/2010/main" val="35038907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Refurbish</a:t>
            </a:r>
            <a:r>
              <a:rPr lang="nl-NL" dirty="0"/>
              <a:t> betekend letterlijk opknappen</a:t>
            </a:r>
          </a:p>
        </p:txBody>
      </p:sp>
      <p:sp>
        <p:nvSpPr>
          <p:cNvPr id="4" name="Tijdelijke aanduiding voor dianummer 3"/>
          <p:cNvSpPr>
            <a:spLocks noGrp="1"/>
          </p:cNvSpPr>
          <p:nvPr>
            <p:ph type="sldNum" sz="quarter" idx="5"/>
          </p:nvPr>
        </p:nvSpPr>
        <p:spPr/>
        <p:txBody>
          <a:bodyPr/>
          <a:lstStyle/>
          <a:p>
            <a:fld id="{10738348-63E7-41D3-8C59-C73BE7ACAE24}" type="slidenum">
              <a:rPr lang="nl-NL" smtClean="0"/>
              <a:t>18</a:t>
            </a:fld>
            <a:endParaRPr lang="nl-NL"/>
          </a:p>
        </p:txBody>
      </p:sp>
    </p:spTree>
    <p:extLst>
      <p:ext uri="{BB962C8B-B14F-4D97-AF65-F5344CB8AC3E}">
        <p14:creationId xmlns:p14="http://schemas.microsoft.com/office/powerpoint/2010/main" val="30606319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Remanufacture</a:t>
            </a:r>
            <a:r>
              <a:rPr lang="nl-NL" dirty="0"/>
              <a:t> betekend revisie in het Nederlands. </a:t>
            </a:r>
          </a:p>
          <a:p>
            <a:r>
              <a:rPr lang="nl-NL" dirty="0"/>
              <a:t>Wat is het verschil tussen </a:t>
            </a:r>
            <a:r>
              <a:rPr lang="nl-NL" dirty="0" err="1"/>
              <a:t>repair</a:t>
            </a:r>
            <a:r>
              <a:rPr lang="nl-NL" dirty="0"/>
              <a:t> en </a:t>
            </a:r>
            <a:r>
              <a:rPr lang="nl-NL" dirty="0" err="1"/>
              <a:t>remanufacture</a:t>
            </a:r>
            <a:r>
              <a:rPr lang="nl-NL" dirty="0"/>
              <a:t>? </a:t>
            </a:r>
          </a:p>
          <a:p>
            <a:endParaRPr lang="nl-NL" dirty="0"/>
          </a:p>
        </p:txBody>
      </p:sp>
      <p:sp>
        <p:nvSpPr>
          <p:cNvPr id="4" name="Tijdelijke aanduiding voor dianummer 3"/>
          <p:cNvSpPr>
            <a:spLocks noGrp="1"/>
          </p:cNvSpPr>
          <p:nvPr>
            <p:ph type="sldNum" sz="quarter" idx="5"/>
          </p:nvPr>
        </p:nvSpPr>
        <p:spPr/>
        <p:txBody>
          <a:bodyPr/>
          <a:lstStyle/>
          <a:p>
            <a:fld id="{10738348-63E7-41D3-8C59-C73BE7ACAE24}" type="slidenum">
              <a:rPr lang="nl-NL" smtClean="0"/>
              <a:t>19</a:t>
            </a:fld>
            <a:endParaRPr lang="nl-NL"/>
          </a:p>
        </p:txBody>
      </p:sp>
    </p:spTree>
    <p:extLst>
      <p:ext uri="{BB962C8B-B14F-4D97-AF65-F5344CB8AC3E}">
        <p14:creationId xmlns:p14="http://schemas.microsoft.com/office/powerpoint/2010/main" val="10743865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Repurpose</a:t>
            </a:r>
            <a:r>
              <a:rPr lang="nl-NL" dirty="0"/>
              <a:t> betekend hergebruiken. Gebeurd in de designer wereld veel</a:t>
            </a:r>
          </a:p>
        </p:txBody>
      </p:sp>
      <p:sp>
        <p:nvSpPr>
          <p:cNvPr id="4" name="Tijdelijke aanduiding voor dianummer 3"/>
          <p:cNvSpPr>
            <a:spLocks noGrp="1"/>
          </p:cNvSpPr>
          <p:nvPr>
            <p:ph type="sldNum" sz="quarter" idx="5"/>
          </p:nvPr>
        </p:nvSpPr>
        <p:spPr/>
        <p:txBody>
          <a:bodyPr/>
          <a:lstStyle/>
          <a:p>
            <a:fld id="{10738348-63E7-41D3-8C59-C73BE7ACAE24}" type="slidenum">
              <a:rPr lang="nl-NL" smtClean="0"/>
              <a:t>20</a:t>
            </a:fld>
            <a:endParaRPr lang="nl-NL"/>
          </a:p>
        </p:txBody>
      </p:sp>
    </p:spTree>
    <p:extLst>
      <p:ext uri="{BB962C8B-B14F-4D97-AF65-F5344CB8AC3E}">
        <p14:creationId xmlns:p14="http://schemas.microsoft.com/office/powerpoint/2010/main" val="20196418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10738348-63E7-41D3-8C59-C73BE7ACAE24}" type="slidenum">
              <a:rPr lang="nl-NL" smtClean="0"/>
              <a:t>21</a:t>
            </a:fld>
            <a:endParaRPr lang="nl-NL"/>
          </a:p>
        </p:txBody>
      </p:sp>
    </p:spTree>
    <p:extLst>
      <p:ext uri="{BB962C8B-B14F-4D97-AF65-F5344CB8AC3E}">
        <p14:creationId xmlns:p14="http://schemas.microsoft.com/office/powerpoint/2010/main" val="30638021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Luiers hebben een uitgebreid recycle proces. </a:t>
            </a:r>
          </a:p>
        </p:txBody>
      </p:sp>
      <p:sp>
        <p:nvSpPr>
          <p:cNvPr id="4" name="Tijdelijke aanduiding voor dianummer 3"/>
          <p:cNvSpPr>
            <a:spLocks noGrp="1"/>
          </p:cNvSpPr>
          <p:nvPr>
            <p:ph type="sldNum" sz="quarter" idx="5"/>
          </p:nvPr>
        </p:nvSpPr>
        <p:spPr/>
        <p:txBody>
          <a:bodyPr/>
          <a:lstStyle/>
          <a:p>
            <a:fld id="{10738348-63E7-41D3-8C59-C73BE7ACAE24}" type="slidenum">
              <a:rPr lang="nl-NL" smtClean="0"/>
              <a:t>22</a:t>
            </a:fld>
            <a:endParaRPr lang="nl-NL"/>
          </a:p>
        </p:txBody>
      </p:sp>
    </p:spTree>
    <p:extLst>
      <p:ext uri="{BB962C8B-B14F-4D97-AF65-F5344CB8AC3E}">
        <p14:creationId xmlns:p14="http://schemas.microsoft.com/office/powerpoint/2010/main" val="9146708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Recover</a:t>
            </a:r>
            <a:r>
              <a:rPr lang="nl-NL" dirty="0"/>
              <a:t>, betekend herstellen. Hiermee wordt bedoelt het herstellen van de originele grondstoffen zodat deze weer gebruikt kunnen worden</a:t>
            </a:r>
          </a:p>
          <a:p>
            <a:endParaRPr lang="nl-NL" dirty="0"/>
          </a:p>
        </p:txBody>
      </p:sp>
      <p:sp>
        <p:nvSpPr>
          <p:cNvPr id="4" name="Tijdelijke aanduiding voor dianummer 3"/>
          <p:cNvSpPr>
            <a:spLocks noGrp="1"/>
          </p:cNvSpPr>
          <p:nvPr>
            <p:ph type="sldNum" sz="quarter" idx="5"/>
          </p:nvPr>
        </p:nvSpPr>
        <p:spPr/>
        <p:txBody>
          <a:bodyPr/>
          <a:lstStyle/>
          <a:p>
            <a:fld id="{10738348-63E7-41D3-8C59-C73BE7ACAE24}" type="slidenum">
              <a:rPr lang="nl-NL" smtClean="0"/>
              <a:t>23</a:t>
            </a:fld>
            <a:endParaRPr lang="nl-NL"/>
          </a:p>
        </p:txBody>
      </p:sp>
    </p:spTree>
    <p:extLst>
      <p:ext uri="{BB962C8B-B14F-4D97-AF65-F5344CB8AC3E}">
        <p14:creationId xmlns:p14="http://schemas.microsoft.com/office/powerpoint/2010/main" val="28166881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verschillende R – en kunnen we onderverdelen in drie fases, de ontwerpfase, de gebruiksfase en de afdank fase. </a:t>
            </a:r>
          </a:p>
          <a:p>
            <a:endParaRPr lang="nl-NL" dirty="0"/>
          </a:p>
          <a:p>
            <a:r>
              <a:rPr lang="nl-NL" dirty="0"/>
              <a:t>Dit valt allemaal onder het principe zoveel mogelijk uit grondstoffen halen. </a:t>
            </a:r>
          </a:p>
        </p:txBody>
      </p:sp>
      <p:sp>
        <p:nvSpPr>
          <p:cNvPr id="4" name="Tijdelijke aanduiding voor dianummer 3"/>
          <p:cNvSpPr>
            <a:spLocks noGrp="1"/>
          </p:cNvSpPr>
          <p:nvPr>
            <p:ph type="sldNum" sz="quarter" idx="5"/>
          </p:nvPr>
        </p:nvSpPr>
        <p:spPr/>
        <p:txBody>
          <a:bodyPr/>
          <a:lstStyle/>
          <a:p>
            <a:fld id="{10738348-63E7-41D3-8C59-C73BE7ACAE24}" type="slidenum">
              <a:rPr lang="nl-NL" smtClean="0"/>
              <a:t>25</a:t>
            </a:fld>
            <a:endParaRPr lang="nl-NL"/>
          </a:p>
        </p:txBody>
      </p:sp>
    </p:spTree>
    <p:extLst>
      <p:ext uri="{BB962C8B-B14F-4D97-AF65-F5344CB8AC3E}">
        <p14:creationId xmlns:p14="http://schemas.microsoft.com/office/powerpoint/2010/main" val="35010998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dirty="0">
                <a:solidFill>
                  <a:srgbClr val="34434C"/>
                </a:solidFill>
                <a:effectLst/>
                <a:latin typeface="Tahoma" panose="020B0604030504040204" pitchFamily="34" charset="0"/>
              </a:rPr>
              <a:t>Hoe zorgen we ervoor dat we producten beter kunnen repareren of makkelijker kunnen hergebruiken, wat kan circulair ontwerp daar aan bijdragen, hoe kan de consument de juiste keuzes maken, kunnen we producten aanbieden als een service, nieuwe verdienmodellen ontwikkelen of de wegwerpeconomie ombuigen?</a:t>
            </a:r>
            <a:endParaRPr lang="nl-NL" dirty="0"/>
          </a:p>
        </p:txBody>
      </p:sp>
      <p:sp>
        <p:nvSpPr>
          <p:cNvPr id="4" name="Tijdelijke aanduiding voor dianummer 3"/>
          <p:cNvSpPr>
            <a:spLocks noGrp="1"/>
          </p:cNvSpPr>
          <p:nvPr>
            <p:ph type="sldNum" sz="quarter" idx="5"/>
          </p:nvPr>
        </p:nvSpPr>
        <p:spPr/>
        <p:txBody>
          <a:bodyPr/>
          <a:lstStyle/>
          <a:p>
            <a:fld id="{10738348-63E7-41D3-8C59-C73BE7ACAE24}" type="slidenum">
              <a:rPr lang="nl-NL" smtClean="0"/>
              <a:t>26</a:t>
            </a:fld>
            <a:endParaRPr lang="nl-NL"/>
          </a:p>
        </p:txBody>
      </p:sp>
    </p:spTree>
    <p:extLst>
      <p:ext uri="{BB962C8B-B14F-4D97-AF65-F5344CB8AC3E}">
        <p14:creationId xmlns:p14="http://schemas.microsoft.com/office/powerpoint/2010/main" val="28125848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dirty="0">
                <a:solidFill>
                  <a:srgbClr val="34434C"/>
                </a:solidFill>
                <a:effectLst/>
                <a:latin typeface="Tahoma" panose="020B0604030504040204" pitchFamily="34" charset="0"/>
              </a:rPr>
              <a:t>Hoe zorgen we ervoor dat consumenten niet nieuwe producten kopen maar investeren in hergebruik? Faciliteren van het langer in de keten houden van producten en onderdelen.</a:t>
            </a:r>
          </a:p>
          <a:p>
            <a:endParaRPr lang="nl-NL" b="0" i="0" dirty="0">
              <a:solidFill>
                <a:srgbClr val="34434C"/>
              </a:solidFill>
              <a:effectLst/>
              <a:latin typeface="Tahoma" panose="020B0604030504040204" pitchFamily="34" charset="0"/>
            </a:endParaRPr>
          </a:p>
          <a:p>
            <a:r>
              <a:rPr lang="nl-NL" b="0" i="0" dirty="0">
                <a:solidFill>
                  <a:srgbClr val="34434C"/>
                </a:solidFill>
                <a:effectLst/>
                <a:latin typeface="Tahoma" panose="020B0604030504040204" pitchFamily="34" charset="0"/>
              </a:rPr>
              <a:t>Dit is een proces waar niet alleen de consument invloed op heeft. Maar zeker de ondernemer zelf, hoe zorg jij als onderneming voor een bewuste gebruiksfase wat biedt jij je klanten aan. </a:t>
            </a:r>
            <a:endParaRPr lang="nl-NL" dirty="0"/>
          </a:p>
        </p:txBody>
      </p:sp>
      <p:sp>
        <p:nvSpPr>
          <p:cNvPr id="4" name="Tijdelijke aanduiding voor dianummer 3"/>
          <p:cNvSpPr>
            <a:spLocks noGrp="1"/>
          </p:cNvSpPr>
          <p:nvPr>
            <p:ph type="sldNum" sz="quarter" idx="5"/>
          </p:nvPr>
        </p:nvSpPr>
        <p:spPr/>
        <p:txBody>
          <a:bodyPr/>
          <a:lstStyle/>
          <a:p>
            <a:fld id="{10738348-63E7-41D3-8C59-C73BE7ACAE24}" type="slidenum">
              <a:rPr lang="nl-NL" smtClean="0"/>
              <a:t>27</a:t>
            </a:fld>
            <a:endParaRPr lang="nl-NL"/>
          </a:p>
        </p:txBody>
      </p:sp>
    </p:spTree>
    <p:extLst>
      <p:ext uri="{BB962C8B-B14F-4D97-AF65-F5344CB8AC3E}">
        <p14:creationId xmlns:p14="http://schemas.microsoft.com/office/powerpoint/2010/main" val="38277017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dirty="0">
                <a:solidFill>
                  <a:srgbClr val="34434C"/>
                </a:solidFill>
                <a:effectLst/>
                <a:latin typeface="Tahoma" panose="020B0604030504040204" pitchFamily="34" charset="0"/>
              </a:rPr>
              <a:t>Secundaire grondstoffen verwerken tot (producten/grondstoffen van) hoogwaardige kwaliteit</a:t>
            </a:r>
            <a:endParaRPr lang="nl-NL" dirty="0"/>
          </a:p>
        </p:txBody>
      </p:sp>
      <p:sp>
        <p:nvSpPr>
          <p:cNvPr id="4" name="Tijdelijke aanduiding voor dianummer 3"/>
          <p:cNvSpPr>
            <a:spLocks noGrp="1"/>
          </p:cNvSpPr>
          <p:nvPr>
            <p:ph type="sldNum" sz="quarter" idx="5"/>
          </p:nvPr>
        </p:nvSpPr>
        <p:spPr/>
        <p:txBody>
          <a:bodyPr/>
          <a:lstStyle/>
          <a:p>
            <a:fld id="{10738348-63E7-41D3-8C59-C73BE7ACAE24}" type="slidenum">
              <a:rPr lang="nl-NL" smtClean="0"/>
              <a:t>28</a:t>
            </a:fld>
            <a:endParaRPr lang="nl-NL"/>
          </a:p>
        </p:txBody>
      </p:sp>
    </p:spTree>
    <p:extLst>
      <p:ext uri="{BB962C8B-B14F-4D97-AF65-F5344CB8AC3E}">
        <p14:creationId xmlns:p14="http://schemas.microsoft.com/office/powerpoint/2010/main" val="19879084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R-strategie of R-ladder is veel uitgebreider dan de 3 </a:t>
            </a:r>
            <a:r>
              <a:rPr lang="nl-NL" dirty="0" err="1"/>
              <a:t>R-en</a:t>
            </a:r>
            <a:r>
              <a:rPr lang="nl-NL" dirty="0"/>
              <a:t> die vorige periode besproken zijn, welke kunnen jullie bedenken?</a:t>
            </a:r>
          </a:p>
        </p:txBody>
      </p:sp>
      <p:sp>
        <p:nvSpPr>
          <p:cNvPr id="4" name="Tijdelijke aanduiding voor dianummer 3"/>
          <p:cNvSpPr>
            <a:spLocks noGrp="1"/>
          </p:cNvSpPr>
          <p:nvPr>
            <p:ph type="sldNum" sz="quarter" idx="5"/>
          </p:nvPr>
        </p:nvSpPr>
        <p:spPr/>
        <p:txBody>
          <a:bodyPr/>
          <a:lstStyle/>
          <a:p>
            <a:fld id="{D70ACABF-4392-49FC-B04A-11523E693C26}" type="slidenum">
              <a:rPr lang="nl-NL" smtClean="0"/>
              <a:t>10</a:t>
            </a:fld>
            <a:endParaRPr lang="nl-NL"/>
          </a:p>
        </p:txBody>
      </p:sp>
    </p:spTree>
    <p:extLst>
      <p:ext uri="{BB962C8B-B14F-4D97-AF65-F5344CB8AC3E}">
        <p14:creationId xmlns:p14="http://schemas.microsoft.com/office/powerpoint/2010/main" val="31627809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Sociale innovatie is belangrijk, misschien wel belangrijker dan de technische innovatie.</a:t>
            </a:r>
          </a:p>
          <a:p>
            <a:r>
              <a:rPr lang="nl-NL" dirty="0"/>
              <a:t>Samenwerking in de gehele keten is belangrijk, denk aan langdurige connectie tussen producent en consument bij een leaseconstructie. </a:t>
            </a:r>
          </a:p>
          <a:p>
            <a:endParaRPr lang="nl-NL" dirty="0"/>
          </a:p>
          <a:p>
            <a:r>
              <a:rPr lang="nl-NL" dirty="0"/>
              <a:t>Dit is het begin van circulair denken. </a:t>
            </a:r>
          </a:p>
        </p:txBody>
      </p:sp>
      <p:sp>
        <p:nvSpPr>
          <p:cNvPr id="4" name="Tijdelijke aanduiding voor dianummer 3"/>
          <p:cNvSpPr>
            <a:spLocks noGrp="1"/>
          </p:cNvSpPr>
          <p:nvPr>
            <p:ph type="sldNum" sz="quarter" idx="5"/>
          </p:nvPr>
        </p:nvSpPr>
        <p:spPr/>
        <p:txBody>
          <a:bodyPr/>
          <a:lstStyle/>
          <a:p>
            <a:fld id="{10738348-63E7-41D3-8C59-C73BE7ACAE24}" type="slidenum">
              <a:rPr lang="nl-NL" smtClean="0"/>
              <a:t>11</a:t>
            </a:fld>
            <a:endParaRPr lang="nl-NL"/>
          </a:p>
        </p:txBody>
      </p:sp>
    </p:spTree>
    <p:extLst>
      <p:ext uri="{BB962C8B-B14F-4D97-AF65-F5344CB8AC3E}">
        <p14:creationId xmlns:p14="http://schemas.microsoft.com/office/powerpoint/2010/main" val="31433507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 een circulaire economie ontwerpen we producten op een andere manier. Dit is een continu proces, wat continu doorlopen kan worden. – </a:t>
            </a:r>
            <a:r>
              <a:rPr lang="nl-NL" b="1" dirty="0"/>
              <a:t>Wat zijn de voordelen van continu </a:t>
            </a:r>
            <a:r>
              <a:rPr lang="nl-NL" b="1" dirty="0" err="1"/>
              <a:t>redesgin</a:t>
            </a:r>
            <a:r>
              <a:rPr lang="nl-NL" b="1" dirty="0"/>
              <a:t>? Wat is een nadeel?</a:t>
            </a:r>
          </a:p>
          <a:p>
            <a:endParaRPr lang="nl-NL" b="1" dirty="0"/>
          </a:p>
          <a:p>
            <a:endParaRPr lang="nl-NL" b="0" dirty="0"/>
          </a:p>
          <a:p>
            <a:endParaRPr lang="nl-NL" dirty="0"/>
          </a:p>
        </p:txBody>
      </p:sp>
      <p:sp>
        <p:nvSpPr>
          <p:cNvPr id="4" name="Tijdelijke aanduiding voor dianummer 3"/>
          <p:cNvSpPr>
            <a:spLocks noGrp="1"/>
          </p:cNvSpPr>
          <p:nvPr>
            <p:ph type="sldNum" sz="quarter" idx="5"/>
          </p:nvPr>
        </p:nvSpPr>
        <p:spPr/>
        <p:txBody>
          <a:bodyPr/>
          <a:lstStyle/>
          <a:p>
            <a:fld id="{10738348-63E7-41D3-8C59-C73BE7ACAE24}" type="slidenum">
              <a:rPr lang="nl-NL" smtClean="0"/>
              <a:t>12</a:t>
            </a:fld>
            <a:endParaRPr lang="nl-NL"/>
          </a:p>
        </p:txBody>
      </p:sp>
    </p:spTree>
    <p:extLst>
      <p:ext uri="{BB962C8B-B14F-4D97-AF65-F5344CB8AC3E}">
        <p14:creationId xmlns:p14="http://schemas.microsoft.com/office/powerpoint/2010/main" val="1308522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Gaat dit alleen over het aanschaffen van een product?</a:t>
            </a:r>
            <a:br>
              <a:rPr lang="nl-NL" dirty="0"/>
            </a:br>
            <a:r>
              <a:rPr lang="nl-NL" dirty="0"/>
              <a:t>Is de aanschaf of ontwikkeling van een product nodig?</a:t>
            </a:r>
          </a:p>
          <a:p>
            <a:r>
              <a:rPr lang="nl-NL" dirty="0"/>
              <a:t>Heb je sommige onderdelen, materialen of verpakkingen überhaupt nodig</a:t>
            </a:r>
          </a:p>
          <a:p>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b="1" i="0" dirty="0">
                <a:solidFill>
                  <a:srgbClr val="333333"/>
                </a:solidFill>
                <a:effectLst/>
                <a:latin typeface="myriad-pro"/>
              </a:rPr>
              <a:t>– ook al zou het circulaire principe worden doorgevoerd – </a:t>
            </a:r>
            <a:endParaRPr lang="nl-NL" dirty="0"/>
          </a:p>
          <a:p>
            <a:r>
              <a:rPr lang="nl-NL" b="0" i="0" dirty="0">
                <a:solidFill>
                  <a:srgbClr val="333333"/>
                </a:solidFill>
                <a:effectLst/>
                <a:latin typeface="myriad-pro"/>
              </a:rPr>
              <a:t>Kunnen we alsmaar produceren en consumeren zonder of zo min mogelijk negatieve sociale of milieu-impact?</a:t>
            </a:r>
          </a:p>
        </p:txBody>
      </p:sp>
      <p:sp>
        <p:nvSpPr>
          <p:cNvPr id="4" name="Tijdelijke aanduiding voor dianummer 3"/>
          <p:cNvSpPr>
            <a:spLocks noGrp="1"/>
          </p:cNvSpPr>
          <p:nvPr>
            <p:ph type="sldNum" sz="quarter" idx="5"/>
          </p:nvPr>
        </p:nvSpPr>
        <p:spPr/>
        <p:txBody>
          <a:bodyPr/>
          <a:lstStyle/>
          <a:p>
            <a:fld id="{10738348-63E7-41D3-8C59-C73BE7ACAE24}" type="slidenum">
              <a:rPr lang="nl-NL" smtClean="0"/>
              <a:t>13</a:t>
            </a:fld>
            <a:endParaRPr lang="nl-NL"/>
          </a:p>
        </p:txBody>
      </p:sp>
    </p:spTree>
    <p:extLst>
      <p:ext uri="{BB962C8B-B14F-4D97-AF65-F5344CB8AC3E}">
        <p14:creationId xmlns:p14="http://schemas.microsoft.com/office/powerpoint/2010/main" val="16874715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Kan er minder grondstoffen gebruikt worden, kunnen we ons voetafdruk verkleinen?</a:t>
            </a:r>
          </a:p>
          <a:p>
            <a:endParaRPr lang="nl-NL" dirty="0"/>
          </a:p>
          <a:p>
            <a:r>
              <a:rPr lang="nl-NL" b="1" dirty="0"/>
              <a:t>Voorbeeld: </a:t>
            </a:r>
          </a:p>
          <a:p>
            <a:r>
              <a:rPr lang="nl-NL" dirty="0"/>
              <a:t>Drukken van een poster zonder snijafval </a:t>
            </a:r>
          </a:p>
          <a:p>
            <a:r>
              <a:rPr lang="nl-NL" dirty="0"/>
              <a:t>of</a:t>
            </a:r>
          </a:p>
          <a:p>
            <a:r>
              <a:rPr lang="nl-NL" dirty="0"/>
              <a:t>kan de poster digitaal</a:t>
            </a:r>
          </a:p>
          <a:p>
            <a:endParaRPr lang="nl-NL" dirty="0"/>
          </a:p>
        </p:txBody>
      </p:sp>
      <p:sp>
        <p:nvSpPr>
          <p:cNvPr id="4" name="Tijdelijke aanduiding voor dianummer 3"/>
          <p:cNvSpPr>
            <a:spLocks noGrp="1"/>
          </p:cNvSpPr>
          <p:nvPr>
            <p:ph type="sldNum" sz="quarter" idx="5"/>
          </p:nvPr>
        </p:nvSpPr>
        <p:spPr/>
        <p:txBody>
          <a:bodyPr/>
          <a:lstStyle/>
          <a:p>
            <a:fld id="{10738348-63E7-41D3-8C59-C73BE7ACAE24}" type="slidenum">
              <a:rPr lang="nl-NL" smtClean="0"/>
              <a:t>14</a:t>
            </a:fld>
            <a:endParaRPr lang="nl-NL"/>
          </a:p>
        </p:txBody>
      </p:sp>
    </p:spTree>
    <p:extLst>
      <p:ext uri="{BB962C8B-B14F-4D97-AF65-F5344CB8AC3E}">
        <p14:creationId xmlns:p14="http://schemas.microsoft.com/office/powerpoint/2010/main" val="42220410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10738348-63E7-41D3-8C59-C73BE7ACAE24}" type="slidenum">
              <a:rPr lang="nl-NL" smtClean="0"/>
              <a:t>15</a:t>
            </a:fld>
            <a:endParaRPr lang="nl-NL"/>
          </a:p>
        </p:txBody>
      </p:sp>
    </p:spTree>
    <p:extLst>
      <p:ext uri="{BB962C8B-B14F-4D97-AF65-F5344CB8AC3E}">
        <p14:creationId xmlns:p14="http://schemas.microsoft.com/office/powerpoint/2010/main" val="41641635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Is er iemand anders blij met het product?</a:t>
            </a:r>
          </a:p>
          <a:p>
            <a:r>
              <a:rPr lang="nl-NL" b="1" dirty="0"/>
              <a:t>Vraag – verschil tussen </a:t>
            </a:r>
            <a:r>
              <a:rPr lang="nl-NL" b="1" dirty="0" err="1"/>
              <a:t>reuse</a:t>
            </a:r>
            <a:r>
              <a:rPr lang="nl-NL" b="1" dirty="0"/>
              <a:t> en recycle</a:t>
            </a:r>
          </a:p>
        </p:txBody>
      </p:sp>
      <p:sp>
        <p:nvSpPr>
          <p:cNvPr id="4" name="Tijdelijke aanduiding voor dianummer 3"/>
          <p:cNvSpPr>
            <a:spLocks noGrp="1"/>
          </p:cNvSpPr>
          <p:nvPr>
            <p:ph type="sldNum" sz="quarter" idx="5"/>
          </p:nvPr>
        </p:nvSpPr>
        <p:spPr/>
        <p:txBody>
          <a:bodyPr/>
          <a:lstStyle/>
          <a:p>
            <a:fld id="{10738348-63E7-41D3-8C59-C73BE7ACAE24}" type="slidenum">
              <a:rPr lang="nl-NL" smtClean="0"/>
              <a:t>16</a:t>
            </a:fld>
            <a:endParaRPr lang="nl-NL"/>
          </a:p>
        </p:txBody>
      </p:sp>
    </p:spTree>
    <p:extLst>
      <p:ext uri="{BB962C8B-B14F-4D97-AF65-F5344CB8AC3E}">
        <p14:creationId xmlns:p14="http://schemas.microsoft.com/office/powerpoint/2010/main" val="4068364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dirty="0">
                <a:solidFill>
                  <a:srgbClr val="333333"/>
                </a:solidFill>
                <a:effectLst/>
                <a:latin typeface="myriad-pro"/>
              </a:rPr>
              <a:t>Het is handig dat dit plaatsvindt met zo min mogelijk afstand tot de gebruiker om de milieu-impact te verminderen, de regionale economie te stimuleren en het gemak voor de eindgebruiker te vergroten. </a:t>
            </a:r>
            <a:r>
              <a:rPr lang="nl-NL" b="1" i="0" dirty="0">
                <a:solidFill>
                  <a:srgbClr val="333333"/>
                </a:solidFill>
                <a:effectLst/>
                <a:latin typeface="myriad-pro"/>
              </a:rPr>
              <a:t>Dit geldt overigens voor alle </a:t>
            </a:r>
            <a:r>
              <a:rPr lang="nl-NL" b="1" i="0" dirty="0" err="1">
                <a:solidFill>
                  <a:srgbClr val="333333"/>
                </a:solidFill>
                <a:effectLst/>
                <a:latin typeface="myriad-pro"/>
              </a:rPr>
              <a:t>R-en</a:t>
            </a:r>
            <a:endParaRPr lang="nl-NL" dirty="0"/>
          </a:p>
        </p:txBody>
      </p:sp>
      <p:sp>
        <p:nvSpPr>
          <p:cNvPr id="4" name="Tijdelijke aanduiding voor dianummer 3"/>
          <p:cNvSpPr>
            <a:spLocks noGrp="1"/>
          </p:cNvSpPr>
          <p:nvPr>
            <p:ph type="sldNum" sz="quarter" idx="5"/>
          </p:nvPr>
        </p:nvSpPr>
        <p:spPr/>
        <p:txBody>
          <a:bodyPr/>
          <a:lstStyle/>
          <a:p>
            <a:fld id="{10738348-63E7-41D3-8C59-C73BE7ACAE24}" type="slidenum">
              <a:rPr lang="nl-NL" smtClean="0"/>
              <a:t>17</a:t>
            </a:fld>
            <a:endParaRPr lang="nl-NL"/>
          </a:p>
        </p:txBody>
      </p:sp>
    </p:spTree>
    <p:extLst>
      <p:ext uri="{BB962C8B-B14F-4D97-AF65-F5344CB8AC3E}">
        <p14:creationId xmlns:p14="http://schemas.microsoft.com/office/powerpoint/2010/main" val="13962028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eldia">
    <p:spTree>
      <p:nvGrpSpPr>
        <p:cNvPr id="1" name=""/>
        <p:cNvGrpSpPr/>
        <p:nvPr/>
      </p:nvGrpSpPr>
      <p:grpSpPr>
        <a:xfrm>
          <a:off x="0" y="0"/>
          <a:ext cx="0" cy="0"/>
          <a:chOff x="0" y="0"/>
          <a:chExt cx="0" cy="0"/>
        </a:xfrm>
      </p:grpSpPr>
      <p:pic>
        <p:nvPicPr>
          <p:cNvPr id="7" name="Afbeelding 6" descr="Afbeelding met persoon, menigte&#10;&#10;Automatisch gegenereerde beschrijving">
            <a:extLst>
              <a:ext uri="{FF2B5EF4-FFF2-40B4-BE49-F238E27FC236}">
                <a16:creationId xmlns:a16="http://schemas.microsoft.com/office/drawing/2014/main" id="{D61A5846-9542-4568-9DFE-94882DCA624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6" y="3873911"/>
            <a:ext cx="8676000" cy="1612489"/>
          </a:xfrm>
        </p:spPr>
        <p:txBody>
          <a:bodyPr anchor="b">
            <a:spAutoFit/>
          </a:bodyPr>
          <a:lstStyle>
            <a:lvl1pPr algn="l">
              <a:lnSpc>
                <a:spcPct val="85000"/>
              </a:lnSpc>
              <a:defRPr sz="6000" spc="-120" baseline="0">
                <a:solidFill>
                  <a:schemeClr val="accent1"/>
                </a:solidFill>
              </a:defRPr>
            </a:lvl1pPr>
          </a:lstStyle>
          <a:p>
            <a:r>
              <a:rPr lang="nl-NL" noProof="0"/>
              <a:t>Klik om stijl te bewerken</a:t>
            </a:r>
          </a:p>
        </p:txBody>
      </p:sp>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3A0EC739-FDAD-4DFD-AFC7-F84CCA0E384E}" type="slidenum">
              <a:rPr lang="nl-NL" smtClean="0"/>
              <a:t>‹nr.›</a:t>
            </a:fld>
            <a:endParaRPr lang="nl-NL"/>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lvl1pPr>
              <a:defRPr>
                <a:solidFill>
                  <a:schemeClr val="accent1"/>
                </a:solidFill>
              </a:defRPr>
            </a:lvl1pPr>
          </a:lstStyle>
          <a:p>
            <a:endParaRPr lang="nl-NL"/>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accent1"/>
                </a:solidFill>
              </a:defRPr>
            </a:lvl1pPr>
          </a:lstStyle>
          <a:p>
            <a:fld id="{99F17E32-9C72-466D-9447-472DAE318B0E}" type="datetimeFigureOut">
              <a:rPr lang="nl-NL" smtClean="0"/>
              <a:t>18-11-2021</a:t>
            </a:fld>
            <a:endParaRPr lang="nl-NL"/>
          </a:p>
        </p:txBody>
      </p:sp>
      <p:grpSp>
        <p:nvGrpSpPr>
          <p:cNvPr id="8" name="Logo">
            <a:extLst>
              <a:ext uri="{FF2B5EF4-FFF2-40B4-BE49-F238E27FC236}">
                <a16:creationId xmlns:a16="http://schemas.microsoft.com/office/drawing/2014/main" id="{4453D30A-766F-4B73-9465-D7700EE84C99}"/>
              </a:ext>
            </a:extLst>
          </p:cNvPr>
          <p:cNvGrpSpPr>
            <a:grpSpLocks noChangeAspect="1"/>
          </p:cNvGrpSpPr>
          <p:nvPr/>
        </p:nvGrpSpPr>
        <p:grpSpPr>
          <a:xfrm>
            <a:off x="9056685" y="5896036"/>
            <a:ext cx="2750453" cy="571690"/>
            <a:chOff x="4033837" y="3000375"/>
            <a:chExt cx="2429593" cy="504996"/>
          </a:xfrm>
          <a:solidFill>
            <a:schemeClr val="accent1"/>
          </a:solidFill>
        </p:grpSpPr>
        <p:sp>
          <p:nvSpPr>
            <p:cNvPr id="9" name="Vrije vorm: vorm 8">
              <a:extLst>
                <a:ext uri="{FF2B5EF4-FFF2-40B4-BE49-F238E27FC236}">
                  <a16:creationId xmlns:a16="http://schemas.microsoft.com/office/drawing/2014/main" id="{436F56CC-3885-4BCC-A432-999DFDC6D00D}"/>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lIns="0" tIns="0" rIns="0" bIns="0" rtlCol="0" anchor="ctr"/>
            <a:lstStyle/>
            <a:p>
              <a:endParaRPr lang="nl-NL" noProof="0"/>
            </a:p>
          </p:txBody>
        </p:sp>
        <p:sp>
          <p:nvSpPr>
            <p:cNvPr id="11" name="Vrije vorm: vorm 10">
              <a:extLst>
                <a:ext uri="{FF2B5EF4-FFF2-40B4-BE49-F238E27FC236}">
                  <a16:creationId xmlns:a16="http://schemas.microsoft.com/office/drawing/2014/main" id="{B3BE0048-A137-4E71-A84E-BD4A3502F31B}"/>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lIns="0" tIns="0" rIns="0" bIns="0" rtlCol="0" anchor="ctr"/>
            <a:lstStyle/>
            <a:p>
              <a:endParaRPr lang="nl-NL" noProof="0"/>
            </a:p>
          </p:txBody>
        </p:sp>
        <p:sp>
          <p:nvSpPr>
            <p:cNvPr id="12" name="Vrije vorm: vorm 11">
              <a:extLst>
                <a:ext uri="{FF2B5EF4-FFF2-40B4-BE49-F238E27FC236}">
                  <a16:creationId xmlns:a16="http://schemas.microsoft.com/office/drawing/2014/main" id="{B441755C-CFDF-4A02-8626-E1436024DEE3}"/>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lIns="0" tIns="0" rIns="0" bIns="0" rtlCol="0" anchor="ctr"/>
            <a:lstStyle/>
            <a:p>
              <a:endParaRPr lang="nl-NL" noProof="0"/>
            </a:p>
          </p:txBody>
        </p:sp>
        <p:sp>
          <p:nvSpPr>
            <p:cNvPr id="13" name="Vrije vorm: vorm 12">
              <a:extLst>
                <a:ext uri="{FF2B5EF4-FFF2-40B4-BE49-F238E27FC236}">
                  <a16:creationId xmlns:a16="http://schemas.microsoft.com/office/drawing/2014/main" id="{96659DC1-3EF9-4EBA-8591-714C27862E7A}"/>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lIns="0" tIns="0" rIns="0" bIns="0" rtlCol="0" anchor="ctr"/>
            <a:lstStyle/>
            <a:p>
              <a:endParaRPr lang="nl-NL" noProof="0"/>
            </a:p>
          </p:txBody>
        </p:sp>
        <p:sp>
          <p:nvSpPr>
            <p:cNvPr id="14" name="Vrije vorm: vorm 13">
              <a:extLst>
                <a:ext uri="{FF2B5EF4-FFF2-40B4-BE49-F238E27FC236}">
                  <a16:creationId xmlns:a16="http://schemas.microsoft.com/office/drawing/2014/main" id="{D0BF3F3A-7F1F-4D0B-AC01-A9874DE5180D}"/>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lIns="0" tIns="0" rIns="0" bIns="0" rtlCol="0" anchor="ctr"/>
            <a:lstStyle/>
            <a:p>
              <a:endParaRPr lang="nl-NL" noProof="0"/>
            </a:p>
          </p:txBody>
        </p:sp>
        <p:sp>
          <p:nvSpPr>
            <p:cNvPr id="15" name="Vrije vorm: vorm 14">
              <a:extLst>
                <a:ext uri="{FF2B5EF4-FFF2-40B4-BE49-F238E27FC236}">
                  <a16:creationId xmlns:a16="http://schemas.microsoft.com/office/drawing/2014/main" id="{5F03D626-4673-4183-9AA6-4B8AE4CA1244}"/>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lIns="0" tIns="0" rIns="0" bIns="0" rtlCol="0" anchor="ctr"/>
            <a:lstStyle/>
            <a:p>
              <a:endParaRPr lang="nl-NL" noProof="0"/>
            </a:p>
          </p:txBody>
        </p:sp>
        <p:sp>
          <p:nvSpPr>
            <p:cNvPr id="16" name="Vrije vorm: vorm 15">
              <a:extLst>
                <a:ext uri="{FF2B5EF4-FFF2-40B4-BE49-F238E27FC236}">
                  <a16:creationId xmlns:a16="http://schemas.microsoft.com/office/drawing/2014/main" id="{AFAA3318-A295-4B7D-9844-674A26EA5CD4}"/>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lIns="0" tIns="0" rIns="0" bIns="0" rtlCol="0" anchor="ctr"/>
            <a:lstStyle/>
            <a:p>
              <a:endParaRPr lang="nl-NL" noProof="0"/>
            </a:p>
          </p:txBody>
        </p:sp>
      </p:grpSp>
    </p:spTree>
    <p:extLst>
      <p:ext uri="{BB962C8B-B14F-4D97-AF65-F5344CB8AC3E}">
        <p14:creationId xmlns:p14="http://schemas.microsoft.com/office/powerpoint/2010/main" val="2767879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Hoofdstuk met afbeelding Groen">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1257300" y="4878640"/>
            <a:ext cx="10563225" cy="1250698"/>
          </a:xfrm>
        </p:spPr>
        <p:txBody>
          <a:bodyPr/>
          <a:lstStyle>
            <a:lvl1pPr>
              <a:lnSpc>
                <a:spcPct val="100000"/>
              </a:lnSpc>
              <a:defRPr spc="-40" baseline="0">
                <a:solidFill>
                  <a:schemeClr val="tx1"/>
                </a:solidFill>
              </a:defRPr>
            </a:lvl1p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99F17E32-9C72-466D-9447-472DAE318B0E}" type="datetimeFigureOut">
              <a:rPr lang="nl-NL" smtClean="0"/>
              <a:t>18-11-2021</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lvl1pPr>
              <a:defRPr>
                <a:solidFill>
                  <a:schemeClr val="tx1"/>
                </a:solidFill>
              </a:defRPr>
            </a:lvl1p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lvl1pPr>
              <a:defRPr>
                <a:solidFill>
                  <a:schemeClr val="tx1"/>
                </a:solidFill>
              </a:defRPr>
            </a:lvl1pPr>
          </a:lstStyle>
          <a:p>
            <a:fld id="{3A0EC739-FDAD-4DFD-AFC7-F84CCA0E384E}" type="slidenum">
              <a:rPr lang="nl-NL" smtClean="0"/>
              <a:t>‹nr.›</a:t>
            </a:fld>
            <a:endParaRPr lang="nl-NL"/>
          </a:p>
        </p:txBody>
      </p:sp>
      <p:sp>
        <p:nvSpPr>
          <p:cNvPr id="11" name="Tijdelijke aanduiding voor afbeelding 24">
            <a:extLst>
              <a:ext uri="{FF2B5EF4-FFF2-40B4-BE49-F238E27FC236}">
                <a16:creationId xmlns:a16="http://schemas.microsoft.com/office/drawing/2014/main" id="{F8818275-0ECE-4EEA-85E4-E5F24E3D1DFC}"/>
              </a:ext>
            </a:extLst>
          </p:cNvPr>
          <p:cNvSpPr>
            <a:spLocks noGrp="1"/>
          </p:cNvSpPr>
          <p:nvPr>
            <p:ph type="pic" sz="quarter" idx="13"/>
          </p:nvPr>
        </p:nvSpPr>
        <p:spPr>
          <a:xfrm>
            <a:off x="0" y="0"/>
            <a:ext cx="12191999" cy="4620126"/>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12" name="Tijdelijke aanduiding voor tekst 11">
            <a:extLst>
              <a:ext uri="{FF2B5EF4-FFF2-40B4-BE49-F238E27FC236}">
                <a16:creationId xmlns:a16="http://schemas.microsoft.com/office/drawing/2014/main" id="{833F10DA-7BE3-44BC-AD73-417280AF888C}"/>
              </a:ext>
            </a:extLst>
          </p:cNvPr>
          <p:cNvSpPr>
            <a:spLocks noGrp="1"/>
          </p:cNvSpPr>
          <p:nvPr>
            <p:ph type="body" sz="quarter" idx="14" hasCustomPrompt="1"/>
          </p:nvPr>
        </p:nvSpPr>
        <p:spPr>
          <a:xfrm>
            <a:off x="371476" y="4878640"/>
            <a:ext cx="885824" cy="1250698"/>
          </a:xfrm>
        </p:spPr>
        <p:txBody>
          <a:bodyPr tIns="36000">
            <a:normAutofit/>
          </a:bodyPr>
          <a:lstStyle>
            <a:lvl1pPr marL="0" indent="0">
              <a:buNone/>
              <a:defRPr lang="nl-NL" sz="4000" b="1" kern="1200" spc="-40" baseline="0" dirty="0">
                <a:solidFill>
                  <a:schemeClr val="tx1"/>
                </a:solidFill>
                <a:latin typeface="+mj-lt"/>
                <a:ea typeface="+mj-ea"/>
                <a:cs typeface="+mj-cs"/>
              </a:defRPr>
            </a:lvl1pPr>
          </a:lstStyle>
          <a:p>
            <a:pPr lvl="0"/>
            <a:r>
              <a:rPr lang="nl-NL" noProof="0"/>
              <a:t>nr.</a:t>
            </a:r>
          </a:p>
        </p:txBody>
      </p:sp>
      <p:grpSp>
        <p:nvGrpSpPr>
          <p:cNvPr id="21" name="Logo">
            <a:extLst>
              <a:ext uri="{FF2B5EF4-FFF2-40B4-BE49-F238E27FC236}">
                <a16:creationId xmlns:a16="http://schemas.microsoft.com/office/drawing/2014/main" id="{DF413AD2-7FC6-4A2C-9ED4-EFF396CD56CB}"/>
              </a:ext>
            </a:extLst>
          </p:cNvPr>
          <p:cNvGrpSpPr>
            <a:grpSpLocks noChangeAspect="1"/>
          </p:cNvGrpSpPr>
          <p:nvPr/>
        </p:nvGrpSpPr>
        <p:grpSpPr>
          <a:xfrm>
            <a:off x="10999222" y="6308761"/>
            <a:ext cx="810000" cy="168361"/>
            <a:chOff x="4033837" y="3000375"/>
            <a:chExt cx="2429593" cy="504996"/>
          </a:xfrm>
          <a:solidFill>
            <a:schemeClr val="tx1"/>
          </a:solidFill>
        </p:grpSpPr>
        <p:sp>
          <p:nvSpPr>
            <p:cNvPr id="22" name="Vrije vorm: vorm 21">
              <a:extLst>
                <a:ext uri="{FF2B5EF4-FFF2-40B4-BE49-F238E27FC236}">
                  <a16:creationId xmlns:a16="http://schemas.microsoft.com/office/drawing/2014/main" id="{C35DBBAD-CFE2-468E-A5B8-9B5D64B28012}"/>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a:p>
          </p:txBody>
        </p:sp>
        <p:sp>
          <p:nvSpPr>
            <p:cNvPr id="23" name="Vrije vorm: vorm 22">
              <a:extLst>
                <a:ext uri="{FF2B5EF4-FFF2-40B4-BE49-F238E27FC236}">
                  <a16:creationId xmlns:a16="http://schemas.microsoft.com/office/drawing/2014/main" id="{0DBC2CE3-1DE3-416B-BC17-4396260896B8}"/>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a:p>
          </p:txBody>
        </p:sp>
        <p:sp>
          <p:nvSpPr>
            <p:cNvPr id="24" name="Vrije vorm: vorm 23">
              <a:extLst>
                <a:ext uri="{FF2B5EF4-FFF2-40B4-BE49-F238E27FC236}">
                  <a16:creationId xmlns:a16="http://schemas.microsoft.com/office/drawing/2014/main" id="{DD22A412-D436-4EFA-9833-FEEC06EBEE9F}"/>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a:p>
          </p:txBody>
        </p:sp>
        <p:sp>
          <p:nvSpPr>
            <p:cNvPr id="25" name="Vrije vorm: vorm 24">
              <a:extLst>
                <a:ext uri="{FF2B5EF4-FFF2-40B4-BE49-F238E27FC236}">
                  <a16:creationId xmlns:a16="http://schemas.microsoft.com/office/drawing/2014/main" id="{37D3242E-9020-4400-99CC-726ED4D518E2}"/>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a:p>
          </p:txBody>
        </p:sp>
        <p:sp>
          <p:nvSpPr>
            <p:cNvPr id="26" name="Vrije vorm: vorm 25">
              <a:extLst>
                <a:ext uri="{FF2B5EF4-FFF2-40B4-BE49-F238E27FC236}">
                  <a16:creationId xmlns:a16="http://schemas.microsoft.com/office/drawing/2014/main" id="{2D8AD5B1-D05B-4B65-92F2-FEE5323B0F3C}"/>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a:p>
          </p:txBody>
        </p:sp>
        <p:sp>
          <p:nvSpPr>
            <p:cNvPr id="27" name="Vrije vorm: vorm 26">
              <a:extLst>
                <a:ext uri="{FF2B5EF4-FFF2-40B4-BE49-F238E27FC236}">
                  <a16:creationId xmlns:a16="http://schemas.microsoft.com/office/drawing/2014/main" id="{649EC10B-E95F-49E6-97BB-60C1AE632AC5}"/>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a:p>
          </p:txBody>
        </p:sp>
        <p:sp>
          <p:nvSpPr>
            <p:cNvPr id="28" name="Vrije vorm: vorm 27">
              <a:extLst>
                <a:ext uri="{FF2B5EF4-FFF2-40B4-BE49-F238E27FC236}">
                  <a16:creationId xmlns:a16="http://schemas.microsoft.com/office/drawing/2014/main" id="{8B788238-6643-4924-9470-03C1327A6B17}"/>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a:p>
          </p:txBody>
        </p:sp>
      </p:grpSp>
    </p:spTree>
    <p:extLst>
      <p:ext uri="{BB962C8B-B14F-4D97-AF65-F5344CB8AC3E}">
        <p14:creationId xmlns:p14="http://schemas.microsoft.com/office/powerpoint/2010/main" val="33937246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Accent dia groen">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5" y="-1368000"/>
            <a:ext cx="10108030" cy="1160403"/>
          </a:xfrm>
        </p:spPr>
        <p:txBody>
          <a:bodyPr/>
          <a:lstStyle>
            <a:lvl1pPr>
              <a:defRPr>
                <a:solidFill>
                  <a:srgbClr val="E6E6E6"/>
                </a:solidFill>
              </a:defRPr>
            </a:lvl1pPr>
          </a:lstStyle>
          <a:p>
            <a:r>
              <a:rPr lang="nl-NL" noProof="0"/>
              <a:t>Klik om stijl te bewerken</a:t>
            </a:r>
          </a:p>
        </p:txBody>
      </p:sp>
      <p:pic>
        <p:nvPicPr>
          <p:cNvPr id="10" name="Vormentaal" descr="Afbeelding met tekst&#10;&#10;Automatisch gegenereerde beschrijving">
            <a:extLst>
              <a:ext uri="{FF2B5EF4-FFF2-40B4-BE49-F238E27FC236}">
                <a16:creationId xmlns:a16="http://schemas.microsoft.com/office/drawing/2014/main" id="{54F6A987-9670-44F2-9B36-4C0123CD9E1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99F17E32-9C72-466D-9447-472DAE318B0E}" type="datetimeFigureOut">
              <a:rPr lang="nl-NL" smtClean="0"/>
              <a:t>18-11-2021</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3A0EC739-FDAD-4DFD-AFC7-F84CCA0E384E}" type="slidenum">
              <a:rPr lang="nl-NL" smtClean="0"/>
              <a:t>‹nr.›</a:t>
            </a:fld>
            <a:endParaRPr lang="nl-NL"/>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296862"/>
            <a:ext cx="8505825" cy="5832475"/>
          </a:xfrm>
        </p:spPr>
        <p:txBody>
          <a:bodyPr numCol="1" spcCol="180000" anchor="ctr"/>
          <a:lstStyle>
            <a:lvl1pPr marL="432000" indent="-432000">
              <a:spcBef>
                <a:spcPts val="1200"/>
              </a:spcBef>
              <a:defRPr sz="3000">
                <a:solidFill>
                  <a:schemeClr val="tx1"/>
                </a:solidFill>
              </a:defRPr>
            </a:lvl1pPr>
            <a:lvl2pPr marL="864000" indent="-432000">
              <a:spcBef>
                <a:spcPts val="1200"/>
              </a:spcBef>
              <a:defRPr sz="3000">
                <a:solidFill>
                  <a:schemeClr val="tx1"/>
                </a:solidFill>
              </a:defRPr>
            </a:lvl2pPr>
            <a:lvl3pPr marL="1296000" indent="-432000">
              <a:spcBef>
                <a:spcPts val="0"/>
              </a:spcBef>
              <a:defRPr sz="3000">
                <a:solidFill>
                  <a:schemeClr val="tx1"/>
                </a:solidFill>
              </a:defRPr>
            </a:lvl3pPr>
            <a:lvl4pPr>
              <a:spcBef>
                <a:spcPts val="1200"/>
              </a:spcBef>
              <a:defRPr sz="3000">
                <a:solidFill>
                  <a:schemeClr val="tx1"/>
                </a:solidFill>
              </a:defRPr>
            </a:lvl4pPr>
            <a:lvl5pPr>
              <a:spcBef>
                <a:spcPts val="1200"/>
              </a:spcBef>
              <a:defRPr sz="3000">
                <a:solidFill>
                  <a:schemeClr val="tx1"/>
                </a:solidFill>
              </a:defRPr>
            </a:lvl5pPr>
            <a:lvl6pPr>
              <a:spcBef>
                <a:spcPts val="1200"/>
              </a:spcBef>
              <a:defRPr sz="3000">
                <a:solidFill>
                  <a:schemeClr val="tx1"/>
                </a:solidFill>
              </a:defRPr>
            </a:lvl6pPr>
            <a:lvl7pPr>
              <a:spcBef>
                <a:spcPts val="1200"/>
              </a:spcBef>
              <a:defRPr sz="3000">
                <a:solidFill>
                  <a:schemeClr val="tx1"/>
                </a:solidFill>
              </a:defRPr>
            </a:lvl7pPr>
            <a:lvl8pPr>
              <a:spcBef>
                <a:spcPts val="1200"/>
              </a:spcBef>
              <a:defRPr sz="3000">
                <a:solidFill>
                  <a:schemeClr val="tx1"/>
                </a:solidFill>
              </a:defRPr>
            </a:lvl8pPr>
            <a:lvl9pPr>
              <a:spcBef>
                <a:spcPts val="1200"/>
              </a:spcBef>
              <a:defRPr sz="3000">
                <a:solidFill>
                  <a:schemeClr val="tx1"/>
                </a:solidFill>
              </a:defRPr>
            </a:lvl9pPr>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nl-NL" noProof="0" dirty="0"/>
          </a:p>
        </p:txBody>
      </p:sp>
      <p:grpSp>
        <p:nvGrpSpPr>
          <p:cNvPr id="11" name="Logo">
            <a:extLst>
              <a:ext uri="{FF2B5EF4-FFF2-40B4-BE49-F238E27FC236}">
                <a16:creationId xmlns:a16="http://schemas.microsoft.com/office/drawing/2014/main" id="{5A67ED8A-1F77-4759-810A-AC88E8934E9C}"/>
              </a:ext>
            </a:extLst>
          </p:cNvPr>
          <p:cNvGrpSpPr>
            <a:grpSpLocks noChangeAspect="1"/>
          </p:cNvGrpSpPr>
          <p:nvPr/>
        </p:nvGrpSpPr>
        <p:grpSpPr>
          <a:xfrm>
            <a:off x="10999222" y="6308761"/>
            <a:ext cx="810000" cy="168361"/>
            <a:chOff x="4033837" y="3000375"/>
            <a:chExt cx="2429593" cy="504996"/>
          </a:xfrm>
          <a:solidFill>
            <a:schemeClr val="tx1"/>
          </a:solidFill>
        </p:grpSpPr>
        <p:sp>
          <p:nvSpPr>
            <p:cNvPr id="12" name="Vrije vorm: vorm 11">
              <a:extLst>
                <a:ext uri="{FF2B5EF4-FFF2-40B4-BE49-F238E27FC236}">
                  <a16:creationId xmlns:a16="http://schemas.microsoft.com/office/drawing/2014/main" id="{8FE7ED73-845F-466E-88CA-8FF5121DB4C4}"/>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a:p>
          </p:txBody>
        </p:sp>
        <p:sp>
          <p:nvSpPr>
            <p:cNvPr id="13" name="Vrije vorm: vorm 12">
              <a:extLst>
                <a:ext uri="{FF2B5EF4-FFF2-40B4-BE49-F238E27FC236}">
                  <a16:creationId xmlns:a16="http://schemas.microsoft.com/office/drawing/2014/main" id="{7EFBE599-2450-43C2-B3B8-66B87E75C6DA}"/>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a:p>
          </p:txBody>
        </p:sp>
        <p:sp>
          <p:nvSpPr>
            <p:cNvPr id="14" name="Vrije vorm: vorm 13">
              <a:extLst>
                <a:ext uri="{FF2B5EF4-FFF2-40B4-BE49-F238E27FC236}">
                  <a16:creationId xmlns:a16="http://schemas.microsoft.com/office/drawing/2014/main" id="{532CC8B6-CA02-4155-A71F-2783491CB730}"/>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a:p>
          </p:txBody>
        </p:sp>
        <p:sp>
          <p:nvSpPr>
            <p:cNvPr id="15" name="Vrije vorm: vorm 14">
              <a:extLst>
                <a:ext uri="{FF2B5EF4-FFF2-40B4-BE49-F238E27FC236}">
                  <a16:creationId xmlns:a16="http://schemas.microsoft.com/office/drawing/2014/main" id="{B2DCE2F1-84DB-42AC-A0A6-15D6B58F93E7}"/>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a:p>
          </p:txBody>
        </p:sp>
        <p:sp>
          <p:nvSpPr>
            <p:cNvPr id="16" name="Vrije vorm: vorm 15">
              <a:extLst>
                <a:ext uri="{FF2B5EF4-FFF2-40B4-BE49-F238E27FC236}">
                  <a16:creationId xmlns:a16="http://schemas.microsoft.com/office/drawing/2014/main" id="{C012A12D-CD90-401D-9811-125E09DDDB97}"/>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a:p>
          </p:txBody>
        </p:sp>
        <p:sp>
          <p:nvSpPr>
            <p:cNvPr id="17" name="Vrije vorm: vorm 16">
              <a:extLst>
                <a:ext uri="{FF2B5EF4-FFF2-40B4-BE49-F238E27FC236}">
                  <a16:creationId xmlns:a16="http://schemas.microsoft.com/office/drawing/2014/main" id="{B6613E1E-1F23-466D-9B4B-F2ADDE8656AC}"/>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a:p>
          </p:txBody>
        </p:sp>
        <p:sp>
          <p:nvSpPr>
            <p:cNvPr id="18" name="Vrije vorm: vorm 17">
              <a:extLst>
                <a:ext uri="{FF2B5EF4-FFF2-40B4-BE49-F238E27FC236}">
                  <a16:creationId xmlns:a16="http://schemas.microsoft.com/office/drawing/2014/main" id="{B6C9BD3F-17C3-4321-8B85-B2F1D3FD4A57}"/>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a:p>
          </p:txBody>
        </p:sp>
      </p:grpSp>
    </p:spTree>
    <p:extLst>
      <p:ext uri="{BB962C8B-B14F-4D97-AF65-F5344CB8AC3E}">
        <p14:creationId xmlns:p14="http://schemas.microsoft.com/office/powerpoint/2010/main" val="12554537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Accent dia blauw">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5" y="-1368000"/>
            <a:ext cx="10108030" cy="1160403"/>
          </a:xfrm>
        </p:spPr>
        <p:txBody>
          <a:bodyPr/>
          <a:lstStyle>
            <a:lvl1pPr>
              <a:defRPr>
                <a:solidFill>
                  <a:srgbClr val="E6E6E6"/>
                </a:solidFill>
              </a:defRPr>
            </a:lvl1p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99F17E32-9C72-466D-9447-472DAE318B0E}" type="datetimeFigureOut">
              <a:rPr lang="nl-NL" smtClean="0"/>
              <a:t>18-11-2021</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lvl1pPr>
              <a:defRPr>
                <a:solidFill>
                  <a:schemeClr val="accent1"/>
                </a:solidFill>
              </a:defRPr>
            </a:lvl1p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lvl1pPr>
              <a:defRPr>
                <a:solidFill>
                  <a:schemeClr val="accent1"/>
                </a:solidFill>
              </a:defRPr>
            </a:lvl1pPr>
          </a:lstStyle>
          <a:p>
            <a:fld id="{3A0EC739-FDAD-4DFD-AFC7-F84CCA0E384E}" type="slidenum">
              <a:rPr lang="nl-NL" smtClean="0"/>
              <a:t>‹nr.›</a:t>
            </a:fld>
            <a:endParaRPr lang="nl-NL"/>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296862"/>
            <a:ext cx="11449050" cy="5832475"/>
          </a:xfrm>
        </p:spPr>
        <p:txBody>
          <a:bodyPr numCol="1" spcCol="180000" anchor="ctr"/>
          <a:lstStyle>
            <a:lvl1pPr marL="432000" indent="-432000">
              <a:spcBef>
                <a:spcPts val="1200"/>
              </a:spcBef>
              <a:defRPr sz="3000">
                <a:solidFill>
                  <a:schemeClr val="accent1"/>
                </a:solidFill>
              </a:defRPr>
            </a:lvl1pPr>
            <a:lvl2pPr marL="864000" indent="-432000">
              <a:spcBef>
                <a:spcPts val="1200"/>
              </a:spcBef>
              <a:defRPr sz="3000">
                <a:solidFill>
                  <a:schemeClr val="accent1"/>
                </a:solidFill>
              </a:defRPr>
            </a:lvl2pPr>
            <a:lvl3pPr marL="1296000" indent="-432000">
              <a:spcBef>
                <a:spcPts val="0"/>
              </a:spcBef>
              <a:defRPr sz="3000">
                <a:solidFill>
                  <a:schemeClr val="accent1"/>
                </a:solidFill>
              </a:defRPr>
            </a:lvl3pPr>
            <a:lvl4pPr>
              <a:spcBef>
                <a:spcPts val="1200"/>
              </a:spcBef>
              <a:defRPr sz="3000">
                <a:solidFill>
                  <a:schemeClr val="accent1"/>
                </a:solidFill>
              </a:defRPr>
            </a:lvl4pPr>
            <a:lvl5pPr>
              <a:spcBef>
                <a:spcPts val="1200"/>
              </a:spcBef>
              <a:defRPr sz="3000">
                <a:solidFill>
                  <a:schemeClr val="accent1"/>
                </a:solidFill>
              </a:defRPr>
            </a:lvl5pPr>
            <a:lvl6pPr>
              <a:spcBef>
                <a:spcPts val="1200"/>
              </a:spcBef>
              <a:defRPr sz="3000">
                <a:solidFill>
                  <a:schemeClr val="accent1"/>
                </a:solidFill>
              </a:defRPr>
            </a:lvl6pPr>
            <a:lvl7pPr>
              <a:spcBef>
                <a:spcPts val="1200"/>
              </a:spcBef>
              <a:defRPr sz="3000">
                <a:solidFill>
                  <a:schemeClr val="accent1"/>
                </a:solidFill>
              </a:defRPr>
            </a:lvl7pPr>
            <a:lvl8pPr>
              <a:spcBef>
                <a:spcPts val="1200"/>
              </a:spcBef>
              <a:defRPr sz="3000">
                <a:solidFill>
                  <a:schemeClr val="accent1"/>
                </a:solidFill>
              </a:defRPr>
            </a:lvl8pPr>
            <a:lvl9pPr>
              <a:spcBef>
                <a:spcPts val="1200"/>
              </a:spcBef>
              <a:defRPr sz="3000">
                <a:solidFill>
                  <a:schemeClr val="accent1"/>
                </a:solidFill>
              </a:defRPr>
            </a:lvl9pPr>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nl-NL" noProof="0" dirty="0"/>
          </a:p>
        </p:txBody>
      </p:sp>
      <p:grpSp>
        <p:nvGrpSpPr>
          <p:cNvPr id="9" name="Logo">
            <a:extLst>
              <a:ext uri="{FF2B5EF4-FFF2-40B4-BE49-F238E27FC236}">
                <a16:creationId xmlns:a16="http://schemas.microsoft.com/office/drawing/2014/main" id="{9B22A25C-190B-4ED6-B8BF-C55218FB3D57}"/>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A3FEF0A4-EC1B-425C-A78F-DA83B9CF7884}"/>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1" name="Vrije vorm: vorm 10">
              <a:extLst>
                <a:ext uri="{FF2B5EF4-FFF2-40B4-BE49-F238E27FC236}">
                  <a16:creationId xmlns:a16="http://schemas.microsoft.com/office/drawing/2014/main" id="{D9D5AAEF-7447-4BBC-805D-2129ED1DAAA1}"/>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D327784A-7303-4EEF-8BA5-8360E9D1F537}"/>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45C2DC8A-1B7A-4FDD-8F4B-A0AA89F71C7D}"/>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FF0EA9D2-F39B-4B39-9690-A5B30E3787F8}"/>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920D4351-8D5E-42EF-A387-B8400833BD40}"/>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D29B61A3-5E96-49CC-AB23-C9E1480B629C}"/>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29311843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el en tekst 2 kolommen">
    <p:spTree>
      <p:nvGrpSpPr>
        <p:cNvPr id="1" name=""/>
        <p:cNvGrpSpPr/>
        <p:nvPr/>
      </p:nvGrpSpPr>
      <p:grpSpPr>
        <a:xfrm>
          <a:off x="0" y="0"/>
          <a:ext cx="0" cy="0"/>
          <a:chOff x="0" y="0"/>
          <a:chExt cx="0" cy="0"/>
        </a:xfrm>
      </p:grpSpPr>
      <p:pic>
        <p:nvPicPr>
          <p:cNvPr id="9" name="Vormentaal">
            <a:extLst>
              <a:ext uri="{FF2B5EF4-FFF2-40B4-BE49-F238E27FC236}">
                <a16:creationId xmlns:a16="http://schemas.microsoft.com/office/drawing/2014/main" id="{BA3CFE1A-5F55-4AFF-9E62-B3A39DA884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p:txBody>
          <a:body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99F17E32-9C72-466D-9447-472DAE318B0E}" type="datetimeFigureOut">
              <a:rPr lang="nl-NL" smtClean="0"/>
              <a:t>18-11-2021</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3A0EC739-FDAD-4DFD-AFC7-F84CCA0E384E}" type="slidenum">
              <a:rPr lang="nl-NL" smtClean="0"/>
              <a:t>‹nr.›</a:t>
            </a:fld>
            <a:endParaRPr lang="nl-NL"/>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1709738"/>
            <a:ext cx="11449050" cy="4419599"/>
          </a:xfrm>
        </p:spPr>
        <p:txBody>
          <a:bodyPr numCol="2"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nl-NL" noProof="0" dirty="0"/>
          </a:p>
        </p:txBody>
      </p:sp>
    </p:spTree>
    <p:extLst>
      <p:ext uri="{BB962C8B-B14F-4D97-AF65-F5344CB8AC3E}">
        <p14:creationId xmlns:p14="http://schemas.microsoft.com/office/powerpoint/2010/main" val="40791834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Titel tekst en afbeelding rech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5638799" cy="1160403"/>
          </a:xfrm>
        </p:spPr>
        <p:txBody>
          <a:bodyPr/>
          <a:lstStyle/>
          <a:p>
            <a:r>
              <a:rPr lang="nl-NL" noProof="0"/>
              <a:t>Klik om stijl te bewerken</a:t>
            </a:r>
            <a:endParaRPr lang="nl-NL" noProof="0" dirty="0"/>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99F17E32-9C72-466D-9447-472DAE318B0E}" type="datetimeFigureOut">
              <a:rPr lang="nl-NL" smtClean="0"/>
              <a:t>18-11-2021</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3A0EC739-FDAD-4DFD-AFC7-F84CCA0E384E}" type="slidenum">
              <a:rPr lang="nl-NL" smtClean="0"/>
              <a:t>‹nr.›</a:t>
            </a:fld>
            <a:endParaRPr lang="nl-NL"/>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1709738"/>
            <a:ext cx="5645150" cy="4419599"/>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6175377" y="0"/>
            <a:ext cx="6016622" cy="6858000"/>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10" name="Logo">
            <a:extLst>
              <a:ext uri="{FF2B5EF4-FFF2-40B4-BE49-F238E27FC236}">
                <a16:creationId xmlns:a16="http://schemas.microsoft.com/office/drawing/2014/main" id="{42160A09-3D65-4023-B2D9-19CBE4033D7D}"/>
              </a:ext>
            </a:extLst>
          </p:cNvPr>
          <p:cNvSpPr>
            <a:spLocks noGrp="1"/>
          </p:cNvSpPr>
          <p:nvPr>
            <p:ph type="body" sz="quarter" idx="15"/>
          </p:nvPr>
        </p:nvSpPr>
        <p:spPr>
          <a:xfrm>
            <a:off x="10999221" y="6308761"/>
            <a:ext cx="810000" cy="168361"/>
          </a:xfrm>
          <a:blipFill dpi="0" rotWithShape="1">
            <a:blip r:embed="rId2" cstate="email">
              <a:extLst>
                <a:ext uri="{28A0092B-C50C-407E-A947-70E740481C1C}">
                  <a14:useLocalDpi xmlns:a14="http://schemas.microsoft.com/office/drawing/2010/main"/>
                </a:ext>
              </a:extLst>
            </a:blip>
            <a:srcRect/>
            <a:stretch>
              <a:fillRect/>
            </a:stretch>
          </a:blipFill>
        </p:spPr>
        <p:txBody>
          <a:bodyPr lIns="1728000" rIns="0">
            <a:normAutofit/>
          </a:bodyPr>
          <a:lstStyle>
            <a:lvl1pPr marL="0" indent="0">
              <a:buNone/>
              <a:defRPr sz="100">
                <a:solidFill>
                  <a:srgbClr val="E6E6E6"/>
                </a:solidFill>
              </a:defRPr>
            </a:lvl1pPr>
          </a:lstStyle>
          <a:p>
            <a:pPr lvl="0"/>
            <a:r>
              <a:rPr lang="nl-NL" noProof="0"/>
              <a:t>Klikken om de tekststijl van het model te bewerken</a:t>
            </a:r>
          </a:p>
        </p:txBody>
      </p:sp>
    </p:spTree>
    <p:extLst>
      <p:ext uri="{BB962C8B-B14F-4D97-AF65-F5344CB8AC3E}">
        <p14:creationId xmlns:p14="http://schemas.microsoft.com/office/powerpoint/2010/main" val="2842060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el tekst en afbeelding link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6175377" y="296863"/>
            <a:ext cx="5638799" cy="1160403"/>
          </a:xfrm>
        </p:spPr>
        <p:txBody>
          <a:body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99F17E32-9C72-466D-9447-472DAE318B0E}" type="datetimeFigureOut">
              <a:rPr lang="nl-NL" smtClean="0"/>
              <a:t>18-11-2021</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3A0EC739-FDAD-4DFD-AFC7-F84CCA0E384E}" type="slidenum">
              <a:rPr lang="nl-NL" smtClean="0"/>
              <a:t>‹nr.›</a:t>
            </a:fld>
            <a:endParaRPr lang="nl-NL"/>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6175377" y="1709738"/>
            <a:ext cx="5645150" cy="4419599"/>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0" y="0"/>
            <a:ext cx="6016622" cy="6858000"/>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Tree>
    <p:extLst>
      <p:ext uri="{BB962C8B-B14F-4D97-AF65-F5344CB8AC3E}">
        <p14:creationId xmlns:p14="http://schemas.microsoft.com/office/powerpoint/2010/main" val="13106696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ekst en afbeelding rechts en ond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1437745" cy="1160403"/>
          </a:xfrm>
        </p:spPr>
        <p:txBody>
          <a:body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99F17E32-9C72-466D-9447-472DAE318B0E}" type="datetimeFigureOut">
              <a:rPr lang="nl-NL" smtClean="0"/>
              <a:t>18-11-2021</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3A0EC739-FDAD-4DFD-AFC7-F84CCA0E384E}" type="slidenum">
              <a:rPr lang="nl-NL" smtClean="0"/>
              <a:t>‹nr.›</a:t>
            </a:fld>
            <a:endParaRPr lang="nl-NL"/>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1709738"/>
            <a:ext cx="5645150" cy="4419599"/>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6164071" y="1700213"/>
            <a:ext cx="5656454" cy="3913188"/>
          </a:xfrm>
          <a:solidFill>
            <a:schemeClr val="accent3">
              <a:lumMod val="20000"/>
              <a:lumOff val="80000"/>
            </a:schemeClr>
          </a:solidFill>
        </p:spPr>
        <p:txBody>
          <a:bodyPr tIns="2412000"/>
          <a:lstStyle>
            <a:lvl1pPr marL="0" indent="0" algn="ctr">
              <a:buNone/>
              <a:defRPr>
                <a:solidFill>
                  <a:schemeClr val="tx1"/>
                </a:solidFill>
              </a:defRPr>
            </a:lvl1pPr>
          </a:lstStyle>
          <a:p>
            <a:r>
              <a:rPr lang="nl-NL" noProof="0"/>
              <a:t>Klik op het pictogram als u een afbeelding wilt toevoegen</a:t>
            </a:r>
          </a:p>
        </p:txBody>
      </p:sp>
      <p:sp>
        <p:nvSpPr>
          <p:cNvPr id="12" name="Tijdelijke aanduiding voor tekst 11">
            <a:extLst>
              <a:ext uri="{FF2B5EF4-FFF2-40B4-BE49-F238E27FC236}">
                <a16:creationId xmlns:a16="http://schemas.microsoft.com/office/drawing/2014/main" id="{B00956F0-DE2E-4D04-9254-7AF8F3B68E2C}"/>
              </a:ext>
            </a:extLst>
          </p:cNvPr>
          <p:cNvSpPr>
            <a:spLocks noGrp="1"/>
          </p:cNvSpPr>
          <p:nvPr>
            <p:ph type="body" sz="quarter" idx="16" hasCustomPrompt="1"/>
          </p:nvPr>
        </p:nvSpPr>
        <p:spPr>
          <a:xfrm>
            <a:off x="6175377" y="5722937"/>
            <a:ext cx="5645148" cy="406401"/>
          </a:xfrm>
        </p:spPr>
        <p:txBody>
          <a:bodyPr/>
          <a:lstStyle>
            <a:lvl1pPr marL="0" indent="0">
              <a:lnSpc>
                <a:spcPct val="80000"/>
              </a:lnSpc>
              <a:buNone/>
              <a:defRPr sz="1600">
                <a:solidFill>
                  <a:schemeClr val="accent3"/>
                </a:solidFill>
              </a:defRPr>
            </a:lvl1pPr>
          </a:lstStyle>
          <a:p>
            <a:pPr lvl="0"/>
            <a:r>
              <a:rPr lang="nl-NL" noProof="0"/>
              <a:t>Legenda over max 2 regels</a:t>
            </a:r>
          </a:p>
        </p:txBody>
      </p:sp>
    </p:spTree>
    <p:extLst>
      <p:ext uri="{BB962C8B-B14F-4D97-AF65-F5344CB8AC3E}">
        <p14:creationId xmlns:p14="http://schemas.microsoft.com/office/powerpoint/2010/main" val="29871024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ekst en afbeelding links en onderschrift">
    <p:spTree>
      <p:nvGrpSpPr>
        <p:cNvPr id="1" name=""/>
        <p:cNvGrpSpPr/>
        <p:nvPr/>
      </p:nvGrpSpPr>
      <p:grpSpPr>
        <a:xfrm>
          <a:off x="0" y="0"/>
          <a:ext cx="0" cy="0"/>
          <a:chOff x="0" y="0"/>
          <a:chExt cx="0" cy="0"/>
        </a:xfrm>
      </p:grpSpPr>
      <p:pic>
        <p:nvPicPr>
          <p:cNvPr id="7" name="Vormentaal">
            <a:extLst>
              <a:ext uri="{FF2B5EF4-FFF2-40B4-BE49-F238E27FC236}">
                <a16:creationId xmlns:a16="http://schemas.microsoft.com/office/drawing/2014/main" id="{4BE8DD9C-7F4A-4F66-B4B4-1B60430E8CA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99F17E32-9C72-466D-9447-472DAE318B0E}" type="datetimeFigureOut">
              <a:rPr lang="nl-NL" smtClean="0"/>
              <a:t>18-11-2021</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3A0EC739-FDAD-4DFD-AFC7-F84CCA0E384E}" type="slidenum">
              <a:rPr lang="nl-NL" smtClean="0"/>
              <a:t>‹nr.›</a:t>
            </a:fld>
            <a:endParaRPr lang="nl-NL"/>
          </a:p>
        </p:txBody>
      </p:sp>
      <p:sp>
        <p:nvSpPr>
          <p:cNvPr id="12" name="Tijdelijke aanduiding voor tekst 11">
            <a:extLst>
              <a:ext uri="{FF2B5EF4-FFF2-40B4-BE49-F238E27FC236}">
                <a16:creationId xmlns:a16="http://schemas.microsoft.com/office/drawing/2014/main" id="{B00956F0-DE2E-4D04-9254-7AF8F3B68E2C}"/>
              </a:ext>
            </a:extLst>
          </p:cNvPr>
          <p:cNvSpPr>
            <a:spLocks noGrp="1"/>
          </p:cNvSpPr>
          <p:nvPr>
            <p:ph type="body" sz="quarter" idx="16" hasCustomPrompt="1"/>
          </p:nvPr>
        </p:nvSpPr>
        <p:spPr>
          <a:xfrm>
            <a:off x="371475" y="5722937"/>
            <a:ext cx="5645148" cy="406401"/>
          </a:xfrm>
        </p:spPr>
        <p:txBody>
          <a:bodyPr/>
          <a:lstStyle>
            <a:lvl1pPr marL="0" indent="0">
              <a:lnSpc>
                <a:spcPct val="80000"/>
              </a:lnSpc>
              <a:buNone/>
              <a:defRPr sz="1600">
                <a:solidFill>
                  <a:schemeClr val="accent3"/>
                </a:solidFill>
              </a:defRPr>
            </a:lvl1pPr>
          </a:lstStyle>
          <a:p>
            <a:pPr lvl="0"/>
            <a:r>
              <a:rPr lang="nl-NL" noProof="0"/>
              <a:t>Legenda over max 2 regels</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371475" y="1700213"/>
            <a:ext cx="5656454" cy="3913188"/>
          </a:xfrm>
          <a:solidFill>
            <a:schemeClr val="accent3">
              <a:lumMod val="20000"/>
              <a:lumOff val="80000"/>
            </a:schemeClr>
          </a:solidFill>
        </p:spPr>
        <p:txBody>
          <a:bodyPr tIns="2412000"/>
          <a:lstStyle>
            <a:lvl1pPr marL="0" indent="0" algn="ctr">
              <a:buNone/>
              <a:defRPr>
                <a:solidFill>
                  <a:schemeClr val="tx1"/>
                </a:solidFill>
              </a:defRPr>
            </a:lvl1pPr>
          </a:lstStyle>
          <a:p>
            <a:r>
              <a:rPr lang="nl-NL" noProof="0"/>
              <a:t>Klik op het pictogram als u een afbeelding wilt toevoegen</a:t>
            </a:r>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6175376" y="1700212"/>
            <a:ext cx="4823846" cy="4429125"/>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1437745" cy="1160403"/>
          </a:xfrm>
        </p:spPr>
        <p:txBody>
          <a:bodyPr/>
          <a:lstStyle/>
          <a:p>
            <a:r>
              <a:rPr lang="nl-NL" noProof="0"/>
              <a:t>Klik om stijl te bewerken</a:t>
            </a:r>
          </a:p>
        </p:txBody>
      </p:sp>
    </p:spTree>
    <p:extLst>
      <p:ext uri="{BB962C8B-B14F-4D97-AF65-F5344CB8AC3E}">
        <p14:creationId xmlns:p14="http://schemas.microsoft.com/office/powerpoint/2010/main" val="7374235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ekst met 2 afbeeldingenen onderschrift">
    <p:spTree>
      <p:nvGrpSpPr>
        <p:cNvPr id="1" name=""/>
        <p:cNvGrpSpPr/>
        <p:nvPr/>
      </p:nvGrpSpPr>
      <p:grpSpPr>
        <a:xfrm>
          <a:off x="0" y="0"/>
          <a:ext cx="0" cy="0"/>
          <a:chOff x="0" y="0"/>
          <a:chExt cx="0" cy="0"/>
        </a:xfrm>
      </p:grpSpPr>
      <p:pic>
        <p:nvPicPr>
          <p:cNvPr id="7" name="Vormentaal">
            <a:extLst>
              <a:ext uri="{FF2B5EF4-FFF2-40B4-BE49-F238E27FC236}">
                <a16:creationId xmlns:a16="http://schemas.microsoft.com/office/drawing/2014/main" id="{4BE8DD9C-7F4A-4F66-B4B4-1B60430E8CAC}"/>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99F17E32-9C72-466D-9447-472DAE318B0E}" type="datetimeFigureOut">
              <a:rPr lang="nl-NL" smtClean="0"/>
              <a:t>18-11-2021</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3A0EC739-FDAD-4DFD-AFC7-F84CCA0E384E}" type="slidenum">
              <a:rPr lang="nl-NL" smtClean="0"/>
              <a:t>‹nr.›</a:t>
            </a:fld>
            <a:endParaRPr lang="nl-NL"/>
          </a:p>
        </p:txBody>
      </p:sp>
      <p:sp>
        <p:nvSpPr>
          <p:cNvPr id="12" name="Tijdelijke aanduiding voor tekst 11">
            <a:extLst>
              <a:ext uri="{FF2B5EF4-FFF2-40B4-BE49-F238E27FC236}">
                <a16:creationId xmlns:a16="http://schemas.microsoft.com/office/drawing/2014/main" id="{B00956F0-DE2E-4D04-9254-7AF8F3B68E2C}"/>
              </a:ext>
            </a:extLst>
          </p:cNvPr>
          <p:cNvSpPr>
            <a:spLocks noGrp="1"/>
          </p:cNvSpPr>
          <p:nvPr>
            <p:ph type="body" sz="quarter" idx="16" hasCustomPrompt="1"/>
          </p:nvPr>
        </p:nvSpPr>
        <p:spPr>
          <a:xfrm>
            <a:off x="371475" y="5722937"/>
            <a:ext cx="7152368" cy="406401"/>
          </a:xfrm>
        </p:spPr>
        <p:txBody>
          <a:bodyPr/>
          <a:lstStyle>
            <a:lvl1pPr marL="0" indent="0">
              <a:lnSpc>
                <a:spcPct val="80000"/>
              </a:lnSpc>
              <a:buNone/>
              <a:defRPr sz="1600">
                <a:solidFill>
                  <a:schemeClr val="accent3"/>
                </a:solidFill>
              </a:defRPr>
            </a:lvl1pPr>
          </a:lstStyle>
          <a:p>
            <a:pPr lvl="0"/>
            <a:r>
              <a:rPr lang="nl-NL" noProof="0"/>
              <a:t>Legenda over max 2 regels</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371475" y="1700213"/>
            <a:ext cx="3483431" cy="3913188"/>
          </a:xfrm>
          <a:solidFill>
            <a:schemeClr val="accent3">
              <a:lumMod val="20000"/>
              <a:lumOff val="80000"/>
            </a:schemeClr>
          </a:solidFill>
        </p:spPr>
        <p:txBody>
          <a:bodyPr tIns="2412000"/>
          <a:lstStyle>
            <a:lvl1pPr marL="0" indent="0" algn="ctr">
              <a:buNone/>
              <a:defRPr>
                <a:solidFill>
                  <a:schemeClr val="tx1"/>
                </a:solidFill>
              </a:defRPr>
            </a:lvl1pPr>
          </a:lstStyle>
          <a:p>
            <a:r>
              <a:rPr lang="nl-NL" noProof="0"/>
              <a:t>Klik op het pictogram als u een afbeelding wilt toevoegen</a:t>
            </a:r>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7620000" y="1700212"/>
            <a:ext cx="4200525" cy="4429125"/>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1437745" cy="1160403"/>
          </a:xfrm>
        </p:spPr>
        <p:txBody>
          <a:bodyPr/>
          <a:lstStyle/>
          <a:p>
            <a:r>
              <a:rPr lang="nl-NL" noProof="0"/>
              <a:t>Klik om stijl te bewerken</a:t>
            </a:r>
          </a:p>
        </p:txBody>
      </p:sp>
      <p:sp>
        <p:nvSpPr>
          <p:cNvPr id="11" name="Tijdelijke aanduiding voor afbeelding 24">
            <a:extLst>
              <a:ext uri="{FF2B5EF4-FFF2-40B4-BE49-F238E27FC236}">
                <a16:creationId xmlns:a16="http://schemas.microsoft.com/office/drawing/2014/main" id="{D8BB524D-FB97-48EA-9B22-1D40DF7B05C9}"/>
              </a:ext>
            </a:extLst>
          </p:cNvPr>
          <p:cNvSpPr>
            <a:spLocks noGrp="1"/>
          </p:cNvSpPr>
          <p:nvPr>
            <p:ph type="pic" sz="quarter" idx="17"/>
          </p:nvPr>
        </p:nvSpPr>
        <p:spPr>
          <a:xfrm>
            <a:off x="4040412" y="1711833"/>
            <a:ext cx="3483431" cy="3913188"/>
          </a:xfrm>
          <a:solidFill>
            <a:schemeClr val="accent3">
              <a:lumMod val="20000"/>
              <a:lumOff val="80000"/>
            </a:schemeClr>
          </a:solidFill>
        </p:spPr>
        <p:txBody>
          <a:bodyPr tIns="2412000"/>
          <a:lstStyle>
            <a:lvl1pPr marL="0" indent="0" algn="ctr">
              <a:buNone/>
              <a:defRPr>
                <a:solidFill>
                  <a:schemeClr val="tx1"/>
                </a:solidFill>
              </a:defRPr>
            </a:lvl1pPr>
          </a:lstStyle>
          <a:p>
            <a:r>
              <a:rPr lang="nl-NL" noProof="0"/>
              <a:t>Klik op het pictogram als u een afbeelding wilt toevoegen</a:t>
            </a:r>
          </a:p>
        </p:txBody>
      </p:sp>
    </p:spTree>
    <p:extLst>
      <p:ext uri="{BB962C8B-B14F-4D97-AF65-F5344CB8AC3E}">
        <p14:creationId xmlns:p14="http://schemas.microsoft.com/office/powerpoint/2010/main" val="7678702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Tussendia 01">
    <p:bg>
      <p:bgPr>
        <a:solidFill>
          <a:schemeClr val="tx1"/>
        </a:solidFill>
        <a:effectLst/>
      </p:bgPr>
    </p:bg>
    <p:spTree>
      <p:nvGrpSpPr>
        <p:cNvPr id="1" name=""/>
        <p:cNvGrpSpPr/>
        <p:nvPr/>
      </p:nvGrpSpPr>
      <p:grpSpPr>
        <a:xfrm>
          <a:off x="0" y="0"/>
          <a:ext cx="0" cy="0"/>
          <a:chOff x="0" y="0"/>
          <a:chExt cx="0" cy="0"/>
        </a:xfrm>
      </p:grpSpPr>
      <p:pic>
        <p:nvPicPr>
          <p:cNvPr id="12" name="Vormentaal" descr="Afbeelding met kaart&#10;&#10;Automatisch gegenereerde beschrijving">
            <a:extLst>
              <a:ext uri="{FF2B5EF4-FFF2-40B4-BE49-F238E27FC236}">
                <a16:creationId xmlns:a16="http://schemas.microsoft.com/office/drawing/2014/main" id="{6D0FBC86-3139-4B27-8D51-331E464E0C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3A0EC739-FDAD-4DFD-AFC7-F84CCA0E384E}" type="slidenum">
              <a:rPr lang="nl-NL" smtClean="0"/>
              <a:t>‹nr.›</a:t>
            </a:fld>
            <a:endParaRPr lang="nl-NL"/>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lvl1pPr>
              <a:defRPr>
                <a:solidFill>
                  <a:schemeClr val="accent1"/>
                </a:solidFill>
              </a:defRPr>
            </a:lvl1pPr>
          </a:lstStyle>
          <a:p>
            <a:endParaRPr lang="nl-NL"/>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accent1"/>
                </a:solidFill>
              </a:defRPr>
            </a:lvl1pPr>
          </a:lstStyle>
          <a:p>
            <a:fld id="{99F17E32-9C72-466D-9447-472DAE318B0E}" type="datetimeFigureOut">
              <a:rPr lang="nl-NL" smtClean="0"/>
              <a:t>18-11-2021</a:t>
            </a:fld>
            <a:endParaRPr lang="nl-NL"/>
          </a:p>
        </p:txBody>
      </p:sp>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0800" y="3958225"/>
            <a:ext cx="8676000" cy="2171113"/>
          </a:xfrm>
        </p:spPr>
        <p:txBody>
          <a:bodyPr anchor="b">
            <a:noAutofit/>
          </a:bodyPr>
          <a:lstStyle>
            <a:lvl1pPr algn="l">
              <a:lnSpc>
                <a:spcPct val="85000"/>
              </a:lnSpc>
              <a:defRPr sz="5100" spc="-150" baseline="0">
                <a:solidFill>
                  <a:schemeClr val="accent1"/>
                </a:solidFill>
              </a:defRPr>
            </a:lvl1pPr>
          </a:lstStyle>
          <a:p>
            <a:r>
              <a:rPr lang="nl-NL" noProof="0"/>
              <a:t>Klik om stijl te bewerken</a:t>
            </a:r>
          </a:p>
        </p:txBody>
      </p:sp>
      <p:grpSp>
        <p:nvGrpSpPr>
          <p:cNvPr id="8" name="Logo">
            <a:extLst>
              <a:ext uri="{FF2B5EF4-FFF2-40B4-BE49-F238E27FC236}">
                <a16:creationId xmlns:a16="http://schemas.microsoft.com/office/drawing/2014/main" id="{16CD576B-E897-48B0-9871-C2287A8890B3}"/>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9" name="Vrije vorm: vorm 8">
              <a:extLst>
                <a:ext uri="{FF2B5EF4-FFF2-40B4-BE49-F238E27FC236}">
                  <a16:creationId xmlns:a16="http://schemas.microsoft.com/office/drawing/2014/main" id="{5B8DA7BB-2108-4AFD-9102-7DC9FFD16BBF}"/>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0" name="Vrije vorm: vorm 9">
              <a:extLst>
                <a:ext uri="{FF2B5EF4-FFF2-40B4-BE49-F238E27FC236}">
                  <a16:creationId xmlns:a16="http://schemas.microsoft.com/office/drawing/2014/main" id="{E8C04E09-04E3-4C01-8AA7-B2D4A35B8067}"/>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13D0FDDE-9B11-4A56-839A-9AFA0CB281CA}"/>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59BCBE34-961B-423B-A57F-D1312758DE6B}"/>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21236955-7D40-41B5-8916-1664B1CCFDCB}"/>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73588406-8542-4E2B-BA4D-DC2F5330FDBC}"/>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46522910-EB60-4FB9-A5B5-C7D73ECFA322}"/>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11064839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el en object">
    <p:spTree>
      <p:nvGrpSpPr>
        <p:cNvPr id="1" name=""/>
        <p:cNvGrpSpPr/>
        <p:nvPr/>
      </p:nvGrpSpPr>
      <p:grpSpPr>
        <a:xfrm>
          <a:off x="0" y="0"/>
          <a:ext cx="0" cy="0"/>
          <a:chOff x="0" y="0"/>
          <a:chExt cx="0" cy="0"/>
        </a:xfrm>
      </p:grpSpPr>
      <p:pic>
        <p:nvPicPr>
          <p:cNvPr id="7" name="Vormentaal">
            <a:extLst>
              <a:ext uri="{FF2B5EF4-FFF2-40B4-BE49-F238E27FC236}">
                <a16:creationId xmlns:a16="http://schemas.microsoft.com/office/drawing/2014/main" id="{B94A498D-C906-4812-959B-BBA6D4E948A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p:txBody>
          <a:bodyPr/>
          <a:lstStyle/>
          <a:p>
            <a:r>
              <a:rPr lang="nl-NL" noProof="0"/>
              <a:t>Klik om stijl te bewerken</a:t>
            </a:r>
          </a:p>
        </p:txBody>
      </p:sp>
      <p:sp>
        <p:nvSpPr>
          <p:cNvPr id="3" name="Tijdelijke aanduiding voor inhoud 2">
            <a:extLst>
              <a:ext uri="{FF2B5EF4-FFF2-40B4-BE49-F238E27FC236}">
                <a16:creationId xmlns:a16="http://schemas.microsoft.com/office/drawing/2014/main" id="{27862A1F-6B62-4D5A-9714-1CC911E403AE}"/>
              </a:ext>
            </a:extLst>
          </p:cNvPr>
          <p:cNvSpPr>
            <a:spLocks noGrp="1"/>
          </p:cNvSpPr>
          <p:nvPr>
            <p:ph idx="1"/>
          </p:nvPr>
        </p:nvSpPr>
        <p:spPr>
          <a:xfrm>
            <a:off x="371475" y="1709738"/>
            <a:ext cx="11449050" cy="4419599"/>
          </a:xfrm>
        </p:spPr>
        <p:txBody>
          <a:bodyPr/>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nl-NL" noProof="0" dirty="0"/>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99F17E32-9C72-466D-9447-472DAE318B0E}" type="datetimeFigureOut">
              <a:rPr lang="nl-NL" smtClean="0"/>
              <a:t>18-11-2021</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3A0EC739-FDAD-4DFD-AFC7-F84CCA0E384E}" type="slidenum">
              <a:rPr lang="nl-NL" smtClean="0"/>
              <a:t>‹nr.›</a:t>
            </a:fld>
            <a:endParaRPr lang="nl-NL"/>
          </a:p>
        </p:txBody>
      </p:sp>
    </p:spTree>
    <p:extLst>
      <p:ext uri="{BB962C8B-B14F-4D97-AF65-F5344CB8AC3E}">
        <p14:creationId xmlns:p14="http://schemas.microsoft.com/office/powerpoint/2010/main" val="24525990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Tussendia 02">
    <p:bg>
      <p:bgPr>
        <a:solidFill>
          <a:schemeClr val="tx1"/>
        </a:solidFill>
        <a:effectLst/>
      </p:bgPr>
    </p:bg>
    <p:spTree>
      <p:nvGrpSpPr>
        <p:cNvPr id="1" name=""/>
        <p:cNvGrpSpPr/>
        <p:nvPr/>
      </p:nvGrpSpPr>
      <p:grpSpPr>
        <a:xfrm>
          <a:off x="0" y="0"/>
          <a:ext cx="0" cy="0"/>
          <a:chOff x="0" y="0"/>
          <a:chExt cx="0" cy="0"/>
        </a:xfrm>
      </p:grpSpPr>
      <p:pic>
        <p:nvPicPr>
          <p:cNvPr id="12" name="Vormentaal">
            <a:extLst>
              <a:ext uri="{FF2B5EF4-FFF2-40B4-BE49-F238E27FC236}">
                <a16:creationId xmlns:a16="http://schemas.microsoft.com/office/drawing/2014/main" id="{6D0FBC86-3139-4B27-8D51-331E464E0CF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3A0EC739-FDAD-4DFD-AFC7-F84CCA0E384E}" type="slidenum">
              <a:rPr lang="nl-NL" smtClean="0"/>
              <a:t>‹nr.›</a:t>
            </a:fld>
            <a:endParaRPr lang="nl-NL"/>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lvl1pPr>
              <a:defRPr>
                <a:solidFill>
                  <a:schemeClr val="accent1"/>
                </a:solidFill>
              </a:defRPr>
            </a:lvl1pPr>
          </a:lstStyle>
          <a:p>
            <a:endParaRPr lang="nl-NL"/>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accent1"/>
                </a:solidFill>
              </a:defRPr>
            </a:lvl1pPr>
          </a:lstStyle>
          <a:p>
            <a:fld id="{99F17E32-9C72-466D-9447-472DAE318B0E}" type="datetimeFigureOut">
              <a:rPr lang="nl-NL" smtClean="0"/>
              <a:t>18-11-2021</a:t>
            </a:fld>
            <a:endParaRPr lang="nl-NL"/>
          </a:p>
        </p:txBody>
      </p:sp>
      <p:sp>
        <p:nvSpPr>
          <p:cNvPr id="8" name="Ondertitel 2">
            <a:extLst>
              <a:ext uri="{FF2B5EF4-FFF2-40B4-BE49-F238E27FC236}">
                <a16:creationId xmlns:a16="http://schemas.microsoft.com/office/drawing/2014/main" id="{3C1A9647-39CF-48DD-9463-3076926B4593}"/>
              </a:ext>
            </a:extLst>
          </p:cNvPr>
          <p:cNvSpPr>
            <a:spLocks noGrp="1"/>
          </p:cNvSpPr>
          <p:nvPr>
            <p:ph type="subTitle" idx="1"/>
          </p:nvPr>
        </p:nvSpPr>
        <p:spPr>
          <a:xfrm>
            <a:off x="374650" y="2610355"/>
            <a:ext cx="5645149" cy="3518983"/>
          </a:xfrm>
        </p:spPr>
        <p:txBody>
          <a:bodyPr>
            <a:normAutofit/>
          </a:bodyPr>
          <a:lstStyle>
            <a:lvl1pPr marL="0" indent="0" algn="l">
              <a:buNone/>
              <a:defRPr sz="30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a:t>Klikken om de ondertitelstijl van het model te bewerken</a:t>
            </a:r>
          </a:p>
        </p:txBody>
      </p:sp>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5" y="296862"/>
            <a:ext cx="7197725" cy="2088000"/>
          </a:xfrm>
        </p:spPr>
        <p:txBody>
          <a:bodyPr wrap="square" anchor="t" anchorCtr="0">
            <a:noAutofit/>
          </a:bodyPr>
          <a:lstStyle>
            <a:lvl1pPr algn="l">
              <a:lnSpc>
                <a:spcPct val="85000"/>
              </a:lnSpc>
              <a:defRPr sz="5100" spc="-150" baseline="0">
                <a:solidFill>
                  <a:schemeClr val="accent1"/>
                </a:solidFill>
              </a:defRPr>
            </a:lvl1pPr>
          </a:lstStyle>
          <a:p>
            <a:r>
              <a:rPr lang="nl-NL" noProof="0"/>
              <a:t>Klik om stijl te bewerken</a:t>
            </a:r>
          </a:p>
        </p:txBody>
      </p:sp>
      <p:grpSp>
        <p:nvGrpSpPr>
          <p:cNvPr id="9" name="Logo">
            <a:extLst>
              <a:ext uri="{FF2B5EF4-FFF2-40B4-BE49-F238E27FC236}">
                <a16:creationId xmlns:a16="http://schemas.microsoft.com/office/drawing/2014/main" id="{4E91454C-1553-4226-A18E-25F69480BDCF}"/>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B26949AC-436E-4C19-94E9-76BBD7A64292}"/>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58EE68E4-D104-4232-99AA-C330583CD846}"/>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DEBF829A-4EAA-4730-BCBC-AC5AEB4A48E7}"/>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F90529B0-CDE6-4EEA-B9BA-EF302169B8DC}"/>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08040EA0-554D-42EC-92EB-7BEB618A7A6D}"/>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419A56E6-7AE0-4AE2-B24B-8521D266EF5D}"/>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8" name="Vrije vorm: vorm 17">
              <a:extLst>
                <a:ext uri="{FF2B5EF4-FFF2-40B4-BE49-F238E27FC236}">
                  <a16:creationId xmlns:a16="http://schemas.microsoft.com/office/drawing/2014/main" id="{456857BC-28DF-4422-BDB9-EE4469428407}"/>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31233286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Tussendia 03">
    <p:bg>
      <p:bgPr>
        <a:solidFill>
          <a:schemeClr val="tx1"/>
        </a:solidFill>
        <a:effectLst/>
      </p:bgPr>
    </p:bg>
    <p:spTree>
      <p:nvGrpSpPr>
        <p:cNvPr id="1" name=""/>
        <p:cNvGrpSpPr/>
        <p:nvPr/>
      </p:nvGrpSpPr>
      <p:grpSpPr>
        <a:xfrm>
          <a:off x="0" y="0"/>
          <a:ext cx="0" cy="0"/>
          <a:chOff x="0" y="0"/>
          <a:chExt cx="0" cy="0"/>
        </a:xfrm>
      </p:grpSpPr>
      <p:pic>
        <p:nvPicPr>
          <p:cNvPr id="12" name="Vormentaal">
            <a:extLst>
              <a:ext uri="{FF2B5EF4-FFF2-40B4-BE49-F238E27FC236}">
                <a16:creationId xmlns:a16="http://schemas.microsoft.com/office/drawing/2014/main" id="{6D0FBC86-3139-4B27-8D51-331E464E0CF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0"/>
            <a:ext cx="12191999" cy="6857999"/>
          </a:xfrm>
          <a:prstGeom prst="rect">
            <a:avLst/>
          </a:prstGeom>
        </p:spPr>
      </p:pic>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3A0EC739-FDAD-4DFD-AFC7-F84CCA0E384E}" type="slidenum">
              <a:rPr lang="nl-NL" smtClean="0"/>
              <a:t>‹nr.›</a:t>
            </a:fld>
            <a:endParaRPr lang="nl-NL"/>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lvl1pPr>
              <a:defRPr>
                <a:solidFill>
                  <a:schemeClr val="accent1"/>
                </a:solidFill>
              </a:defRPr>
            </a:lvl1pPr>
          </a:lstStyle>
          <a:p>
            <a:endParaRPr lang="nl-NL"/>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accent1"/>
                </a:solidFill>
              </a:defRPr>
            </a:lvl1pPr>
          </a:lstStyle>
          <a:p>
            <a:fld id="{99F17E32-9C72-466D-9447-472DAE318B0E}" type="datetimeFigureOut">
              <a:rPr lang="nl-NL" smtClean="0"/>
              <a:t>18-11-2021</a:t>
            </a:fld>
            <a:endParaRPr lang="nl-NL"/>
          </a:p>
        </p:txBody>
      </p:sp>
      <p:sp>
        <p:nvSpPr>
          <p:cNvPr id="8" name="Ondertitel 2">
            <a:extLst>
              <a:ext uri="{FF2B5EF4-FFF2-40B4-BE49-F238E27FC236}">
                <a16:creationId xmlns:a16="http://schemas.microsoft.com/office/drawing/2014/main" id="{3C1A9647-39CF-48DD-9463-3076926B4593}"/>
              </a:ext>
            </a:extLst>
          </p:cNvPr>
          <p:cNvSpPr>
            <a:spLocks noGrp="1"/>
          </p:cNvSpPr>
          <p:nvPr>
            <p:ph type="subTitle" idx="1"/>
          </p:nvPr>
        </p:nvSpPr>
        <p:spPr>
          <a:xfrm>
            <a:off x="374650" y="5155915"/>
            <a:ext cx="7668000" cy="973424"/>
          </a:xfrm>
        </p:spPr>
        <p:txBody>
          <a:bodyPr>
            <a:normAutofit/>
          </a:bodyPr>
          <a:lstStyle>
            <a:lvl1pPr marL="0" indent="0" algn="l">
              <a:buNone/>
              <a:defRPr sz="30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a:t>Klikken om de ondertitelstijl van het model te bewerken</a:t>
            </a:r>
          </a:p>
        </p:txBody>
      </p:sp>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5" y="2824163"/>
            <a:ext cx="7668000" cy="2082553"/>
          </a:xfrm>
        </p:spPr>
        <p:txBody>
          <a:bodyPr wrap="square" anchor="b" anchorCtr="0">
            <a:noAutofit/>
          </a:bodyPr>
          <a:lstStyle>
            <a:lvl1pPr algn="l">
              <a:lnSpc>
                <a:spcPct val="85000"/>
              </a:lnSpc>
              <a:defRPr sz="5100" spc="-150" baseline="0">
                <a:solidFill>
                  <a:schemeClr val="accent1"/>
                </a:solidFill>
              </a:defRPr>
            </a:lvl1pPr>
          </a:lstStyle>
          <a:p>
            <a:r>
              <a:rPr lang="nl-NL" noProof="0"/>
              <a:t>Klik om stijl te bewerken</a:t>
            </a:r>
          </a:p>
        </p:txBody>
      </p:sp>
      <p:grpSp>
        <p:nvGrpSpPr>
          <p:cNvPr id="9" name="Logo">
            <a:extLst>
              <a:ext uri="{FF2B5EF4-FFF2-40B4-BE49-F238E27FC236}">
                <a16:creationId xmlns:a16="http://schemas.microsoft.com/office/drawing/2014/main" id="{9733E39C-4C40-4389-8C21-2D43E063DC7B}"/>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781389AE-32D9-461C-A3C8-7E1C8F5A9338}"/>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1A821575-1DC5-4AF8-AFAA-E319B98997CE}"/>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260798AD-8169-44B2-95BB-A78E80C71DF8}"/>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BF9DCE5D-B239-4F39-B873-FF28358F9A3D}"/>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223D429B-CC1E-4F4C-9BE0-93B982E1AB22}"/>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82EC02D2-A6C2-45F4-A22B-ACF9769F3EFF}"/>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8" name="Vrije vorm: vorm 17">
              <a:extLst>
                <a:ext uri="{FF2B5EF4-FFF2-40B4-BE49-F238E27FC236}">
                  <a16:creationId xmlns:a16="http://schemas.microsoft.com/office/drawing/2014/main" id="{CE661FFD-63E2-4ACF-B5AE-7F72D4EB7A82}"/>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3190149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el afbeelding vollebreedte en tekst 2 kolommen">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99F17E32-9C72-466D-9447-472DAE318B0E}" type="datetimeFigureOut">
              <a:rPr lang="nl-NL" smtClean="0"/>
              <a:t>18-11-2021</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3A0EC739-FDAD-4DFD-AFC7-F84CCA0E384E}" type="slidenum">
              <a:rPr lang="nl-NL" smtClean="0"/>
              <a:t>‹nr.›</a:t>
            </a:fld>
            <a:endParaRPr lang="nl-NL"/>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371474" y="1700213"/>
            <a:ext cx="11437745" cy="2859087"/>
          </a:xfrm>
          <a:solidFill>
            <a:schemeClr val="accent3">
              <a:lumMod val="20000"/>
              <a:lumOff val="80000"/>
            </a:schemeClr>
          </a:solidFill>
        </p:spPr>
        <p:txBody>
          <a:bodyPr tIns="1800000"/>
          <a:lstStyle>
            <a:lvl1pPr marL="0" indent="0" algn="ctr">
              <a:buNone/>
              <a:defRPr>
                <a:solidFill>
                  <a:schemeClr val="tx1"/>
                </a:solidFill>
              </a:defRPr>
            </a:lvl1pPr>
          </a:lstStyle>
          <a:p>
            <a:r>
              <a:rPr lang="nl-NL" noProof="0"/>
              <a:t>Klik op het pictogram als u een afbeelding wilt toevoegen</a:t>
            </a:r>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4721300"/>
            <a:ext cx="11437745" cy="1408037"/>
          </a:xfrm>
        </p:spPr>
        <p:txBody>
          <a:bodyPr numCol="2"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1437745" cy="1160403"/>
          </a:xfrm>
        </p:spPr>
        <p:txBody>
          <a:bodyPr/>
          <a:lstStyle/>
          <a:p>
            <a:r>
              <a:rPr lang="nl-NL" noProof="0"/>
              <a:t>Klik om stijl te bewerken</a:t>
            </a:r>
          </a:p>
        </p:txBody>
      </p:sp>
    </p:spTree>
    <p:extLst>
      <p:ext uri="{BB962C8B-B14F-4D97-AF65-F5344CB8AC3E}">
        <p14:creationId xmlns:p14="http://schemas.microsoft.com/office/powerpoint/2010/main" val="33413960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Afbeelding groot">
    <p:bg>
      <p:bgPr>
        <a:solidFill>
          <a:schemeClr val="tx1"/>
        </a:solidFill>
        <a:effectLst/>
      </p:bgPr>
    </p:b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3994797-6918-4BA5-95FA-1615E87F1548}"/>
              </a:ext>
            </a:extLst>
          </p:cNvPr>
          <p:cNvSpPr>
            <a:spLocks noGrp="1"/>
          </p:cNvSpPr>
          <p:nvPr>
            <p:ph type="dt" sz="half" idx="10"/>
          </p:nvPr>
        </p:nvSpPr>
        <p:spPr/>
        <p:txBody>
          <a:bodyPr/>
          <a:lstStyle/>
          <a:p>
            <a:fld id="{99F17E32-9C72-466D-9447-472DAE318B0E}" type="datetimeFigureOut">
              <a:rPr lang="nl-NL" smtClean="0"/>
              <a:t>18-11-2021</a:t>
            </a:fld>
            <a:endParaRPr lang="nl-NL"/>
          </a:p>
        </p:txBody>
      </p:sp>
      <p:sp>
        <p:nvSpPr>
          <p:cNvPr id="3" name="Tijdelijke aanduiding voor voettekst 2">
            <a:extLst>
              <a:ext uri="{FF2B5EF4-FFF2-40B4-BE49-F238E27FC236}">
                <a16:creationId xmlns:a16="http://schemas.microsoft.com/office/drawing/2014/main" id="{B7076574-AC22-4400-95EA-3E6A285F3DDF}"/>
              </a:ext>
            </a:extLst>
          </p:cNvPr>
          <p:cNvSpPr>
            <a:spLocks noGrp="1"/>
          </p:cNvSpPr>
          <p:nvPr>
            <p:ph type="ftr" sz="quarter" idx="11"/>
          </p:nvPr>
        </p:nvSpPr>
        <p:spPr/>
        <p:txBody>
          <a:bodyPr/>
          <a:lstStyle>
            <a:lvl1pPr>
              <a:defRPr>
                <a:solidFill>
                  <a:schemeClr val="accent1"/>
                </a:solidFill>
              </a:defRPr>
            </a:lvl1pPr>
          </a:lstStyle>
          <a:p>
            <a:endParaRPr lang="nl-NL"/>
          </a:p>
        </p:txBody>
      </p:sp>
      <p:sp>
        <p:nvSpPr>
          <p:cNvPr id="4" name="Tijdelijke aanduiding voor dianummer 3">
            <a:extLst>
              <a:ext uri="{FF2B5EF4-FFF2-40B4-BE49-F238E27FC236}">
                <a16:creationId xmlns:a16="http://schemas.microsoft.com/office/drawing/2014/main" id="{0A007AA5-2779-4AC9-99A6-D95A04052844}"/>
              </a:ext>
            </a:extLst>
          </p:cNvPr>
          <p:cNvSpPr>
            <a:spLocks noGrp="1"/>
          </p:cNvSpPr>
          <p:nvPr>
            <p:ph type="sldNum" sz="quarter" idx="12"/>
          </p:nvPr>
        </p:nvSpPr>
        <p:spPr/>
        <p:txBody>
          <a:bodyPr/>
          <a:lstStyle>
            <a:lvl1pPr>
              <a:defRPr>
                <a:solidFill>
                  <a:schemeClr val="accent1"/>
                </a:solidFill>
              </a:defRPr>
            </a:lvl1pPr>
          </a:lstStyle>
          <a:p>
            <a:fld id="{3A0EC739-FDAD-4DFD-AFC7-F84CCA0E384E}" type="slidenum">
              <a:rPr lang="nl-NL" smtClean="0"/>
              <a:t>‹nr.›</a:t>
            </a:fld>
            <a:endParaRPr lang="nl-NL"/>
          </a:p>
        </p:txBody>
      </p:sp>
      <p:sp>
        <p:nvSpPr>
          <p:cNvPr id="5" name="Tijdelijke aanduiding voor afbeelding 24">
            <a:extLst>
              <a:ext uri="{FF2B5EF4-FFF2-40B4-BE49-F238E27FC236}">
                <a16:creationId xmlns:a16="http://schemas.microsoft.com/office/drawing/2014/main" id="{60BC0BA4-B3C0-4FA6-9353-2297928C7879}"/>
              </a:ext>
            </a:extLst>
          </p:cNvPr>
          <p:cNvSpPr>
            <a:spLocks noGrp="1"/>
          </p:cNvSpPr>
          <p:nvPr>
            <p:ph type="pic" sz="quarter" idx="14"/>
          </p:nvPr>
        </p:nvSpPr>
        <p:spPr>
          <a:xfrm>
            <a:off x="371474" y="296863"/>
            <a:ext cx="11449051" cy="5832474"/>
          </a:xfrm>
          <a:solidFill>
            <a:schemeClr val="accent3">
              <a:lumMod val="20000"/>
              <a:lumOff val="80000"/>
            </a:schemeClr>
          </a:solidFill>
        </p:spPr>
        <p:txBody>
          <a:bodyPr tIns="3420000"/>
          <a:lstStyle>
            <a:lvl1pPr marL="0" indent="0" algn="ctr">
              <a:buNone/>
              <a:defRPr>
                <a:solidFill>
                  <a:schemeClr val="tx1"/>
                </a:solidFill>
              </a:defRPr>
            </a:lvl1pPr>
          </a:lstStyle>
          <a:p>
            <a:r>
              <a:rPr lang="nl-NL" noProof="0"/>
              <a:t>Klik op het pictogram als u een afbeelding wilt toevoegen</a:t>
            </a:r>
          </a:p>
        </p:txBody>
      </p:sp>
      <p:grpSp>
        <p:nvGrpSpPr>
          <p:cNvPr id="7" name="Logo">
            <a:extLst>
              <a:ext uri="{FF2B5EF4-FFF2-40B4-BE49-F238E27FC236}">
                <a16:creationId xmlns:a16="http://schemas.microsoft.com/office/drawing/2014/main" id="{BE06C8B0-721A-49E2-B715-76D2C8888846}"/>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8" name="Vrije vorm: vorm 7">
              <a:extLst>
                <a:ext uri="{FF2B5EF4-FFF2-40B4-BE49-F238E27FC236}">
                  <a16:creationId xmlns:a16="http://schemas.microsoft.com/office/drawing/2014/main" id="{839046D3-9D24-4E40-9FBD-3369D41A7D14}"/>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9" name="Vrije vorm: vorm 8">
              <a:extLst>
                <a:ext uri="{FF2B5EF4-FFF2-40B4-BE49-F238E27FC236}">
                  <a16:creationId xmlns:a16="http://schemas.microsoft.com/office/drawing/2014/main" id="{C7E72124-D07D-40DD-80FF-BB8A322D07D5}"/>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0" name="Vrije vorm: vorm 9">
              <a:extLst>
                <a:ext uri="{FF2B5EF4-FFF2-40B4-BE49-F238E27FC236}">
                  <a16:creationId xmlns:a16="http://schemas.microsoft.com/office/drawing/2014/main" id="{B1086FB4-193A-4073-A630-AA2FFC029684}"/>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1" name="Vrije vorm: vorm 10">
              <a:extLst>
                <a:ext uri="{FF2B5EF4-FFF2-40B4-BE49-F238E27FC236}">
                  <a16:creationId xmlns:a16="http://schemas.microsoft.com/office/drawing/2014/main" id="{80EE26EF-ABEC-4B70-B3A4-3FDD556815C0}"/>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6797E3F4-ABBA-48AE-86C1-197489A5E3F9}"/>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DB90C388-8785-4A01-B21E-5DBEBB14068B}"/>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9FF72011-B28D-4AA7-BCC5-1F1011E894B3}"/>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27085856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Media groot">
    <p:bg>
      <p:bgPr>
        <a:solidFill>
          <a:schemeClr val="tx1"/>
        </a:solidFill>
        <a:effectLst/>
      </p:bgPr>
    </p:b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3994797-6918-4BA5-95FA-1615E87F1548}"/>
              </a:ext>
            </a:extLst>
          </p:cNvPr>
          <p:cNvSpPr>
            <a:spLocks noGrp="1"/>
          </p:cNvSpPr>
          <p:nvPr>
            <p:ph type="dt" sz="half" idx="10"/>
          </p:nvPr>
        </p:nvSpPr>
        <p:spPr/>
        <p:txBody>
          <a:bodyPr/>
          <a:lstStyle/>
          <a:p>
            <a:fld id="{99F17E32-9C72-466D-9447-472DAE318B0E}" type="datetimeFigureOut">
              <a:rPr lang="nl-NL" smtClean="0"/>
              <a:t>18-11-2021</a:t>
            </a:fld>
            <a:endParaRPr lang="nl-NL"/>
          </a:p>
        </p:txBody>
      </p:sp>
      <p:sp>
        <p:nvSpPr>
          <p:cNvPr id="3" name="Tijdelijke aanduiding voor voettekst 2">
            <a:extLst>
              <a:ext uri="{FF2B5EF4-FFF2-40B4-BE49-F238E27FC236}">
                <a16:creationId xmlns:a16="http://schemas.microsoft.com/office/drawing/2014/main" id="{B7076574-AC22-4400-95EA-3E6A285F3DDF}"/>
              </a:ext>
            </a:extLst>
          </p:cNvPr>
          <p:cNvSpPr>
            <a:spLocks noGrp="1"/>
          </p:cNvSpPr>
          <p:nvPr>
            <p:ph type="ftr" sz="quarter" idx="11"/>
          </p:nvPr>
        </p:nvSpPr>
        <p:spPr/>
        <p:txBody>
          <a:bodyPr/>
          <a:lstStyle>
            <a:lvl1pPr>
              <a:defRPr>
                <a:solidFill>
                  <a:schemeClr val="accent1"/>
                </a:solidFill>
              </a:defRPr>
            </a:lvl1pPr>
          </a:lstStyle>
          <a:p>
            <a:endParaRPr lang="nl-NL"/>
          </a:p>
        </p:txBody>
      </p:sp>
      <p:sp>
        <p:nvSpPr>
          <p:cNvPr id="4" name="Tijdelijke aanduiding voor dianummer 3">
            <a:extLst>
              <a:ext uri="{FF2B5EF4-FFF2-40B4-BE49-F238E27FC236}">
                <a16:creationId xmlns:a16="http://schemas.microsoft.com/office/drawing/2014/main" id="{0A007AA5-2779-4AC9-99A6-D95A04052844}"/>
              </a:ext>
            </a:extLst>
          </p:cNvPr>
          <p:cNvSpPr>
            <a:spLocks noGrp="1"/>
          </p:cNvSpPr>
          <p:nvPr>
            <p:ph type="sldNum" sz="quarter" idx="12"/>
          </p:nvPr>
        </p:nvSpPr>
        <p:spPr/>
        <p:txBody>
          <a:bodyPr/>
          <a:lstStyle>
            <a:lvl1pPr>
              <a:defRPr>
                <a:solidFill>
                  <a:schemeClr val="accent1"/>
                </a:solidFill>
              </a:defRPr>
            </a:lvl1pPr>
          </a:lstStyle>
          <a:p>
            <a:fld id="{3A0EC739-FDAD-4DFD-AFC7-F84CCA0E384E}" type="slidenum">
              <a:rPr lang="nl-NL" smtClean="0"/>
              <a:t>‹nr.›</a:t>
            </a:fld>
            <a:endParaRPr lang="nl-NL"/>
          </a:p>
        </p:txBody>
      </p:sp>
      <p:sp>
        <p:nvSpPr>
          <p:cNvPr id="8" name="Tijdelijke aanduiding voor media 7">
            <a:extLst>
              <a:ext uri="{FF2B5EF4-FFF2-40B4-BE49-F238E27FC236}">
                <a16:creationId xmlns:a16="http://schemas.microsoft.com/office/drawing/2014/main" id="{7AE70508-E50F-4E18-B84B-D58C94FD7D40}"/>
              </a:ext>
            </a:extLst>
          </p:cNvPr>
          <p:cNvSpPr>
            <a:spLocks noGrp="1"/>
          </p:cNvSpPr>
          <p:nvPr>
            <p:ph type="media" sz="quarter" idx="16"/>
          </p:nvPr>
        </p:nvSpPr>
        <p:spPr>
          <a:xfrm>
            <a:off x="371474" y="296862"/>
            <a:ext cx="11449051" cy="5832475"/>
          </a:xfrm>
          <a:solidFill>
            <a:schemeClr val="accent3">
              <a:lumMod val="20000"/>
              <a:lumOff val="80000"/>
            </a:schemeClr>
          </a:solidFill>
        </p:spPr>
        <p:txBody>
          <a:bodyPr tIns="3420000"/>
          <a:lstStyle>
            <a:lvl1pPr marL="0" indent="0" algn="ctr">
              <a:buNone/>
              <a:defRPr/>
            </a:lvl1pPr>
          </a:lstStyle>
          <a:p>
            <a:r>
              <a:rPr lang="nl-NL" noProof="0"/>
              <a:t>Klik op het pictogram als u media wilt toevoegen</a:t>
            </a:r>
          </a:p>
        </p:txBody>
      </p:sp>
      <p:grpSp>
        <p:nvGrpSpPr>
          <p:cNvPr id="7" name="Logo">
            <a:extLst>
              <a:ext uri="{FF2B5EF4-FFF2-40B4-BE49-F238E27FC236}">
                <a16:creationId xmlns:a16="http://schemas.microsoft.com/office/drawing/2014/main" id="{ED070378-6346-44C3-B364-5C0D56E28321}"/>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9" name="Vrije vorm: vorm 8">
              <a:extLst>
                <a:ext uri="{FF2B5EF4-FFF2-40B4-BE49-F238E27FC236}">
                  <a16:creationId xmlns:a16="http://schemas.microsoft.com/office/drawing/2014/main" id="{07435556-C806-4457-B9BE-1EA9F37BC91E}"/>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0" name="Vrije vorm: vorm 9">
              <a:extLst>
                <a:ext uri="{FF2B5EF4-FFF2-40B4-BE49-F238E27FC236}">
                  <a16:creationId xmlns:a16="http://schemas.microsoft.com/office/drawing/2014/main" id="{DBFC113C-56FD-4497-87FD-8364D998AE35}"/>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1" name="Vrije vorm: vorm 10">
              <a:extLst>
                <a:ext uri="{FF2B5EF4-FFF2-40B4-BE49-F238E27FC236}">
                  <a16:creationId xmlns:a16="http://schemas.microsoft.com/office/drawing/2014/main" id="{5D927205-7C6D-44F4-9E5D-7408D8E7E41E}"/>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20DB4A73-5764-4B59-B48C-5F8EF74089BE}"/>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5EFA210F-9BA1-464F-A9F3-21E9C90A8A7D}"/>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8DB2FA1F-8F1E-4FBC-B970-55C793743C3D}"/>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BB336A78-36FD-43EF-99B5-07059DA75C6E}"/>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29548854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24791B-2C2D-4140-B7A1-522815ADE90B}"/>
              </a:ext>
            </a:extLst>
          </p:cNvPr>
          <p:cNvSpPr>
            <a:spLocks noGrp="1"/>
          </p:cNvSpPr>
          <p:nvPr>
            <p:ph type="title"/>
          </p:nvPr>
        </p:nvSpPr>
        <p:spPr/>
        <p:txBody>
          <a:bodyPr/>
          <a:lstStyle/>
          <a:p>
            <a:r>
              <a:rPr lang="nl-NL" noProof="0"/>
              <a:t>Klik om stijl te bewerken</a:t>
            </a:r>
          </a:p>
        </p:txBody>
      </p:sp>
      <p:sp>
        <p:nvSpPr>
          <p:cNvPr id="3" name="Tijdelijke aanduiding voor datum 2">
            <a:extLst>
              <a:ext uri="{FF2B5EF4-FFF2-40B4-BE49-F238E27FC236}">
                <a16:creationId xmlns:a16="http://schemas.microsoft.com/office/drawing/2014/main" id="{BF17EC4C-87B8-4E8F-9F99-FC096F832CD1}"/>
              </a:ext>
            </a:extLst>
          </p:cNvPr>
          <p:cNvSpPr>
            <a:spLocks noGrp="1"/>
          </p:cNvSpPr>
          <p:nvPr>
            <p:ph type="dt" sz="half" idx="10"/>
          </p:nvPr>
        </p:nvSpPr>
        <p:spPr/>
        <p:txBody>
          <a:bodyPr/>
          <a:lstStyle/>
          <a:p>
            <a:fld id="{99F17E32-9C72-466D-9447-472DAE318B0E}" type="datetimeFigureOut">
              <a:rPr lang="nl-NL" smtClean="0"/>
              <a:t>18-11-2021</a:t>
            </a:fld>
            <a:endParaRPr lang="nl-NL"/>
          </a:p>
        </p:txBody>
      </p:sp>
      <p:sp>
        <p:nvSpPr>
          <p:cNvPr id="4" name="Tijdelijke aanduiding voor voettekst 3">
            <a:extLst>
              <a:ext uri="{FF2B5EF4-FFF2-40B4-BE49-F238E27FC236}">
                <a16:creationId xmlns:a16="http://schemas.microsoft.com/office/drawing/2014/main" id="{41AC693F-75DB-4995-9D17-1E47D6690EE8}"/>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9E2D9A0A-D0CB-48B3-81C8-1A1ED81F62B5}"/>
              </a:ext>
            </a:extLst>
          </p:cNvPr>
          <p:cNvSpPr>
            <a:spLocks noGrp="1"/>
          </p:cNvSpPr>
          <p:nvPr>
            <p:ph type="sldNum" sz="quarter" idx="12"/>
          </p:nvPr>
        </p:nvSpPr>
        <p:spPr/>
        <p:txBody>
          <a:bodyPr/>
          <a:lstStyle/>
          <a:p>
            <a:fld id="{3A0EC739-FDAD-4DFD-AFC7-F84CCA0E384E}" type="slidenum">
              <a:rPr lang="nl-NL" smtClean="0"/>
              <a:t>‹nr.›</a:t>
            </a:fld>
            <a:endParaRPr lang="nl-NL"/>
          </a:p>
        </p:txBody>
      </p:sp>
      <p:pic>
        <p:nvPicPr>
          <p:cNvPr id="6" name="Vormentaal">
            <a:extLst>
              <a:ext uri="{FF2B5EF4-FFF2-40B4-BE49-F238E27FC236}">
                <a16:creationId xmlns:a16="http://schemas.microsoft.com/office/drawing/2014/main" id="{373D6FA9-37F7-49E5-8799-7DD48471C21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392271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3994797-6918-4BA5-95FA-1615E87F1548}"/>
              </a:ext>
            </a:extLst>
          </p:cNvPr>
          <p:cNvSpPr>
            <a:spLocks noGrp="1"/>
          </p:cNvSpPr>
          <p:nvPr>
            <p:ph type="dt" sz="half" idx="10"/>
          </p:nvPr>
        </p:nvSpPr>
        <p:spPr>
          <a:xfrm>
            <a:off x="6095999" y="7020000"/>
            <a:ext cx="1620000" cy="216000"/>
          </a:xfrm>
        </p:spPr>
        <p:txBody>
          <a:bodyPr/>
          <a:lstStyle>
            <a:lvl1pPr>
              <a:defRPr>
                <a:solidFill>
                  <a:srgbClr val="E6E6E6"/>
                </a:solidFill>
              </a:defRPr>
            </a:lvl1pPr>
          </a:lstStyle>
          <a:p>
            <a:fld id="{99F17E32-9C72-466D-9447-472DAE318B0E}" type="datetimeFigureOut">
              <a:rPr lang="nl-NL" smtClean="0"/>
              <a:t>18-11-2021</a:t>
            </a:fld>
            <a:endParaRPr lang="nl-NL"/>
          </a:p>
        </p:txBody>
      </p:sp>
      <p:sp>
        <p:nvSpPr>
          <p:cNvPr id="3" name="Tijdelijke aanduiding voor voettekst 2">
            <a:extLst>
              <a:ext uri="{FF2B5EF4-FFF2-40B4-BE49-F238E27FC236}">
                <a16:creationId xmlns:a16="http://schemas.microsoft.com/office/drawing/2014/main" id="{B7076574-AC22-4400-95EA-3E6A285F3DDF}"/>
              </a:ext>
            </a:extLst>
          </p:cNvPr>
          <p:cNvSpPr>
            <a:spLocks noGrp="1"/>
          </p:cNvSpPr>
          <p:nvPr>
            <p:ph type="ftr" sz="quarter" idx="11"/>
          </p:nvPr>
        </p:nvSpPr>
        <p:spPr>
          <a:xfrm>
            <a:off x="720568" y="7020000"/>
            <a:ext cx="5296057" cy="216000"/>
          </a:xfrm>
        </p:spPr>
        <p:txBody>
          <a:bodyPr/>
          <a:lstStyle>
            <a:lvl1pPr>
              <a:defRPr>
                <a:solidFill>
                  <a:srgbClr val="E6E6E6"/>
                </a:solidFill>
              </a:defRPr>
            </a:lvl1pPr>
          </a:lstStyle>
          <a:p>
            <a:endParaRPr lang="nl-NL"/>
          </a:p>
        </p:txBody>
      </p:sp>
      <p:sp>
        <p:nvSpPr>
          <p:cNvPr id="4" name="Tijdelijke aanduiding voor dianummer 3">
            <a:extLst>
              <a:ext uri="{FF2B5EF4-FFF2-40B4-BE49-F238E27FC236}">
                <a16:creationId xmlns:a16="http://schemas.microsoft.com/office/drawing/2014/main" id="{0A007AA5-2779-4AC9-99A6-D95A04052844}"/>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3A0EC739-FDAD-4DFD-AFC7-F84CCA0E384E}" type="slidenum">
              <a:rPr lang="nl-NL" smtClean="0"/>
              <a:t>‹nr.›</a:t>
            </a:fld>
            <a:endParaRPr lang="nl-NL"/>
          </a:p>
        </p:txBody>
      </p:sp>
    </p:spTree>
    <p:extLst>
      <p:ext uri="{BB962C8B-B14F-4D97-AF65-F5344CB8AC3E}">
        <p14:creationId xmlns:p14="http://schemas.microsoft.com/office/powerpoint/2010/main" val="3118782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Cover 02">
    <p:bg>
      <p:bgPr>
        <a:solidFill>
          <a:schemeClr val="accent1"/>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FF25BC05-3931-4AAE-A70F-C14E5F79F90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el 5">
            <a:extLst>
              <a:ext uri="{FF2B5EF4-FFF2-40B4-BE49-F238E27FC236}">
                <a16:creationId xmlns:a16="http://schemas.microsoft.com/office/drawing/2014/main" id="{7A11775E-B94E-47F4-BB24-D180F922B8AE}"/>
              </a:ext>
            </a:extLst>
          </p:cNvPr>
          <p:cNvSpPr>
            <a:spLocks noGrp="1"/>
          </p:cNvSpPr>
          <p:nvPr>
            <p:ph type="title"/>
          </p:nvPr>
        </p:nvSpPr>
        <p:spPr>
          <a:xfrm>
            <a:off x="371476" y="-1368000"/>
            <a:ext cx="11449049" cy="1160403"/>
          </a:xfrm>
        </p:spPr>
        <p:txBody>
          <a:bodyPr/>
          <a:lstStyle>
            <a:lvl1pPr>
              <a:defRPr>
                <a:solidFill>
                  <a:srgbClr val="E6E6E6"/>
                </a:solidFill>
              </a:defRPr>
            </a:lvl1pPr>
          </a:lstStyle>
          <a:p>
            <a:r>
              <a:rPr lang="nl-NL"/>
              <a:t>Klik om stijl te bewerken</a:t>
            </a:r>
            <a:endParaRPr lang="en-GB" dirty="0"/>
          </a:p>
        </p:txBody>
      </p:sp>
      <p:sp>
        <p:nvSpPr>
          <p:cNvPr id="7" name="Tijdelijke aanduiding voor datum 6">
            <a:extLst>
              <a:ext uri="{FF2B5EF4-FFF2-40B4-BE49-F238E27FC236}">
                <a16:creationId xmlns:a16="http://schemas.microsoft.com/office/drawing/2014/main" id="{905FEB19-106D-4664-96A6-CD5CDAF8D03D}"/>
              </a:ext>
            </a:extLst>
          </p:cNvPr>
          <p:cNvSpPr>
            <a:spLocks noGrp="1"/>
          </p:cNvSpPr>
          <p:nvPr>
            <p:ph type="dt" sz="half" idx="10"/>
          </p:nvPr>
        </p:nvSpPr>
        <p:spPr>
          <a:xfrm>
            <a:off x="6095999" y="7020000"/>
            <a:ext cx="1620000" cy="216000"/>
          </a:xfrm>
        </p:spPr>
        <p:txBody>
          <a:bodyPr/>
          <a:lstStyle>
            <a:lvl1pPr>
              <a:defRPr>
                <a:solidFill>
                  <a:srgbClr val="E6E6E6"/>
                </a:solidFill>
              </a:defRPr>
            </a:lvl1pPr>
          </a:lstStyle>
          <a:p>
            <a:fld id="{99F17E32-9C72-466D-9447-472DAE318B0E}" type="datetimeFigureOut">
              <a:rPr lang="nl-NL" smtClean="0"/>
              <a:t>18-11-2021</a:t>
            </a:fld>
            <a:endParaRPr lang="nl-NL"/>
          </a:p>
        </p:txBody>
      </p:sp>
      <p:sp>
        <p:nvSpPr>
          <p:cNvPr id="8" name="Tijdelijke aanduiding voor voettekst 7">
            <a:extLst>
              <a:ext uri="{FF2B5EF4-FFF2-40B4-BE49-F238E27FC236}">
                <a16:creationId xmlns:a16="http://schemas.microsoft.com/office/drawing/2014/main" id="{2834317D-2C6F-40C3-8DFA-390A17DB8E9F}"/>
              </a:ext>
            </a:extLst>
          </p:cNvPr>
          <p:cNvSpPr>
            <a:spLocks noGrp="1"/>
          </p:cNvSpPr>
          <p:nvPr>
            <p:ph type="ftr" sz="quarter" idx="11"/>
          </p:nvPr>
        </p:nvSpPr>
        <p:spPr>
          <a:xfrm>
            <a:off x="720568" y="7020000"/>
            <a:ext cx="5296057" cy="216000"/>
          </a:xfrm>
        </p:spPr>
        <p:txBody>
          <a:bodyPr/>
          <a:lstStyle>
            <a:lvl1pPr>
              <a:defRPr>
                <a:solidFill>
                  <a:srgbClr val="E6E6E6"/>
                </a:solidFill>
              </a:defRPr>
            </a:lvl1pPr>
          </a:lstStyle>
          <a:p>
            <a:endParaRPr lang="nl-NL"/>
          </a:p>
        </p:txBody>
      </p:sp>
      <p:sp>
        <p:nvSpPr>
          <p:cNvPr id="9" name="Tijdelijke aanduiding voor dianummer 8">
            <a:extLst>
              <a:ext uri="{FF2B5EF4-FFF2-40B4-BE49-F238E27FC236}">
                <a16:creationId xmlns:a16="http://schemas.microsoft.com/office/drawing/2014/main" id="{A7856C3D-3108-4CC7-BD58-83AA1B23E0CC}"/>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3A0EC739-FDAD-4DFD-AFC7-F84CCA0E384E}" type="slidenum">
              <a:rPr lang="nl-NL" smtClean="0"/>
              <a:t>‹nr.›</a:t>
            </a:fld>
            <a:endParaRPr lang="nl-NL"/>
          </a:p>
        </p:txBody>
      </p:sp>
      <p:grpSp>
        <p:nvGrpSpPr>
          <p:cNvPr id="10" name="Logo">
            <a:extLst>
              <a:ext uri="{FF2B5EF4-FFF2-40B4-BE49-F238E27FC236}">
                <a16:creationId xmlns:a16="http://schemas.microsoft.com/office/drawing/2014/main" id="{09A5E9CB-7208-4222-9A98-77DE04E02C44}"/>
              </a:ext>
            </a:extLst>
          </p:cNvPr>
          <p:cNvGrpSpPr>
            <a:grpSpLocks noChangeAspect="1"/>
          </p:cNvGrpSpPr>
          <p:nvPr/>
        </p:nvGrpSpPr>
        <p:grpSpPr>
          <a:xfrm>
            <a:off x="3721021" y="2946447"/>
            <a:ext cx="4752000" cy="987712"/>
            <a:chOff x="4033837" y="3000375"/>
            <a:chExt cx="2429593" cy="504996"/>
          </a:xfrm>
          <a:solidFill>
            <a:schemeClr val="tx1"/>
          </a:solidFill>
        </p:grpSpPr>
        <p:sp>
          <p:nvSpPr>
            <p:cNvPr id="11" name="Vrije vorm: vorm 10">
              <a:extLst>
                <a:ext uri="{FF2B5EF4-FFF2-40B4-BE49-F238E27FC236}">
                  <a16:creationId xmlns:a16="http://schemas.microsoft.com/office/drawing/2014/main" id="{3D33F121-C6D0-4D68-B23A-1D11CD35C81E}"/>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en-GB"/>
            </a:p>
          </p:txBody>
        </p:sp>
        <p:sp>
          <p:nvSpPr>
            <p:cNvPr id="12" name="Vrije vorm: vorm 11">
              <a:extLst>
                <a:ext uri="{FF2B5EF4-FFF2-40B4-BE49-F238E27FC236}">
                  <a16:creationId xmlns:a16="http://schemas.microsoft.com/office/drawing/2014/main" id="{DC333564-E202-4127-8B36-153801B435FC}"/>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en-GB"/>
            </a:p>
          </p:txBody>
        </p:sp>
        <p:sp>
          <p:nvSpPr>
            <p:cNvPr id="13" name="Vrije vorm: vorm 12">
              <a:extLst>
                <a:ext uri="{FF2B5EF4-FFF2-40B4-BE49-F238E27FC236}">
                  <a16:creationId xmlns:a16="http://schemas.microsoft.com/office/drawing/2014/main" id="{6401D170-B725-4C5E-8317-5066426601BD}"/>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en-GB"/>
            </a:p>
          </p:txBody>
        </p:sp>
        <p:sp>
          <p:nvSpPr>
            <p:cNvPr id="14" name="Vrije vorm: vorm 13">
              <a:extLst>
                <a:ext uri="{FF2B5EF4-FFF2-40B4-BE49-F238E27FC236}">
                  <a16:creationId xmlns:a16="http://schemas.microsoft.com/office/drawing/2014/main" id="{4C10DC94-C96B-4FF1-BF11-60A603FB3298}"/>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en-GB"/>
            </a:p>
          </p:txBody>
        </p:sp>
        <p:sp>
          <p:nvSpPr>
            <p:cNvPr id="15" name="Vrije vorm: vorm 14">
              <a:extLst>
                <a:ext uri="{FF2B5EF4-FFF2-40B4-BE49-F238E27FC236}">
                  <a16:creationId xmlns:a16="http://schemas.microsoft.com/office/drawing/2014/main" id="{DBC6BA58-73DC-4FF2-9E1D-50C63F9E85F3}"/>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en-GB"/>
            </a:p>
          </p:txBody>
        </p:sp>
        <p:sp>
          <p:nvSpPr>
            <p:cNvPr id="16" name="Vrije vorm: vorm 15">
              <a:extLst>
                <a:ext uri="{FF2B5EF4-FFF2-40B4-BE49-F238E27FC236}">
                  <a16:creationId xmlns:a16="http://schemas.microsoft.com/office/drawing/2014/main" id="{6184A829-A8B6-4C71-ADBD-B905438B8FE8}"/>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en-GB"/>
            </a:p>
          </p:txBody>
        </p:sp>
        <p:sp>
          <p:nvSpPr>
            <p:cNvPr id="17" name="Vrije vorm: vorm 16">
              <a:extLst>
                <a:ext uri="{FF2B5EF4-FFF2-40B4-BE49-F238E27FC236}">
                  <a16:creationId xmlns:a16="http://schemas.microsoft.com/office/drawing/2014/main" id="{1F5AEC25-04C1-4108-9D28-BAB78CF2F62C}"/>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en-GB"/>
            </a:p>
          </p:txBody>
        </p:sp>
      </p:grpSp>
    </p:spTree>
    <p:extLst>
      <p:ext uri="{BB962C8B-B14F-4D97-AF65-F5344CB8AC3E}">
        <p14:creationId xmlns:p14="http://schemas.microsoft.com/office/powerpoint/2010/main" val="20443086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Cover met afsluiting">
    <p:bg>
      <p:bgPr>
        <a:solidFill>
          <a:schemeClr val="accent1"/>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FF25BC05-3931-4AAE-A70F-C14E5F79F90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el 5">
            <a:extLst>
              <a:ext uri="{FF2B5EF4-FFF2-40B4-BE49-F238E27FC236}">
                <a16:creationId xmlns:a16="http://schemas.microsoft.com/office/drawing/2014/main" id="{7A11775E-B94E-47F4-BB24-D180F922B8AE}"/>
              </a:ext>
            </a:extLst>
          </p:cNvPr>
          <p:cNvSpPr>
            <a:spLocks noGrp="1"/>
          </p:cNvSpPr>
          <p:nvPr>
            <p:ph type="title" hasCustomPrompt="1"/>
          </p:nvPr>
        </p:nvSpPr>
        <p:spPr>
          <a:xfrm>
            <a:off x="2590801" y="2861100"/>
            <a:ext cx="7010400" cy="1160403"/>
          </a:xfrm>
        </p:spPr>
        <p:txBody>
          <a:bodyPr anchor="ctr"/>
          <a:lstStyle>
            <a:lvl1pPr algn="ctr">
              <a:defRPr sz="4800">
                <a:solidFill>
                  <a:schemeClr val="tx1"/>
                </a:solidFill>
              </a:defRPr>
            </a:lvl1pPr>
          </a:lstStyle>
          <a:p>
            <a:r>
              <a:rPr lang="en-GB" dirty="0"/>
              <a:t>Call to action</a:t>
            </a:r>
          </a:p>
        </p:txBody>
      </p:sp>
      <p:sp>
        <p:nvSpPr>
          <p:cNvPr id="7" name="Tijdelijke aanduiding voor datum 6">
            <a:extLst>
              <a:ext uri="{FF2B5EF4-FFF2-40B4-BE49-F238E27FC236}">
                <a16:creationId xmlns:a16="http://schemas.microsoft.com/office/drawing/2014/main" id="{905FEB19-106D-4664-96A6-CD5CDAF8D03D}"/>
              </a:ext>
            </a:extLst>
          </p:cNvPr>
          <p:cNvSpPr>
            <a:spLocks noGrp="1"/>
          </p:cNvSpPr>
          <p:nvPr>
            <p:ph type="dt" sz="half" idx="10"/>
          </p:nvPr>
        </p:nvSpPr>
        <p:spPr>
          <a:xfrm>
            <a:off x="6095999" y="7020000"/>
            <a:ext cx="1620000" cy="216000"/>
          </a:xfrm>
        </p:spPr>
        <p:txBody>
          <a:bodyPr/>
          <a:lstStyle>
            <a:lvl1pPr>
              <a:defRPr>
                <a:solidFill>
                  <a:srgbClr val="E6E6E6"/>
                </a:solidFill>
              </a:defRPr>
            </a:lvl1pPr>
          </a:lstStyle>
          <a:p>
            <a:fld id="{99F17E32-9C72-466D-9447-472DAE318B0E}" type="datetimeFigureOut">
              <a:rPr lang="nl-NL" smtClean="0"/>
              <a:t>18-11-2021</a:t>
            </a:fld>
            <a:endParaRPr lang="nl-NL"/>
          </a:p>
        </p:txBody>
      </p:sp>
      <p:sp>
        <p:nvSpPr>
          <p:cNvPr id="8" name="Tijdelijke aanduiding voor voettekst 7">
            <a:extLst>
              <a:ext uri="{FF2B5EF4-FFF2-40B4-BE49-F238E27FC236}">
                <a16:creationId xmlns:a16="http://schemas.microsoft.com/office/drawing/2014/main" id="{2834317D-2C6F-40C3-8DFA-390A17DB8E9F}"/>
              </a:ext>
            </a:extLst>
          </p:cNvPr>
          <p:cNvSpPr>
            <a:spLocks noGrp="1"/>
          </p:cNvSpPr>
          <p:nvPr>
            <p:ph type="ftr" sz="quarter" idx="11"/>
          </p:nvPr>
        </p:nvSpPr>
        <p:spPr>
          <a:xfrm>
            <a:off x="720568" y="7020000"/>
            <a:ext cx="5296057" cy="216000"/>
          </a:xfrm>
        </p:spPr>
        <p:txBody>
          <a:bodyPr/>
          <a:lstStyle>
            <a:lvl1pPr>
              <a:defRPr>
                <a:solidFill>
                  <a:srgbClr val="E6E6E6"/>
                </a:solidFill>
              </a:defRPr>
            </a:lvl1pPr>
          </a:lstStyle>
          <a:p>
            <a:endParaRPr lang="nl-NL"/>
          </a:p>
        </p:txBody>
      </p:sp>
      <p:sp>
        <p:nvSpPr>
          <p:cNvPr id="9" name="Tijdelijke aanduiding voor dianummer 8">
            <a:extLst>
              <a:ext uri="{FF2B5EF4-FFF2-40B4-BE49-F238E27FC236}">
                <a16:creationId xmlns:a16="http://schemas.microsoft.com/office/drawing/2014/main" id="{A7856C3D-3108-4CC7-BD58-83AA1B23E0CC}"/>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3A0EC739-FDAD-4DFD-AFC7-F84CCA0E384E}" type="slidenum">
              <a:rPr lang="nl-NL" smtClean="0"/>
              <a:t>‹nr.›</a:t>
            </a:fld>
            <a:endParaRPr lang="nl-NL"/>
          </a:p>
        </p:txBody>
      </p:sp>
    </p:spTree>
    <p:extLst>
      <p:ext uri="{BB962C8B-B14F-4D97-AF65-F5344CB8AC3E}">
        <p14:creationId xmlns:p14="http://schemas.microsoft.com/office/powerpoint/2010/main" val="40612912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Handleiding verkort">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3994797-6918-4BA5-95FA-1615E87F1548}"/>
              </a:ext>
            </a:extLst>
          </p:cNvPr>
          <p:cNvSpPr>
            <a:spLocks noGrp="1"/>
          </p:cNvSpPr>
          <p:nvPr>
            <p:ph type="dt" sz="half" idx="10"/>
          </p:nvPr>
        </p:nvSpPr>
        <p:spPr>
          <a:xfrm>
            <a:off x="6095999" y="7020000"/>
            <a:ext cx="1620000" cy="216000"/>
          </a:xfrm>
        </p:spPr>
        <p:txBody>
          <a:bodyPr/>
          <a:lstStyle>
            <a:lvl1pPr>
              <a:defRPr>
                <a:solidFill>
                  <a:srgbClr val="E6E6E6"/>
                </a:solidFill>
              </a:defRPr>
            </a:lvl1pPr>
          </a:lstStyle>
          <a:p>
            <a:fld id="{99F17E32-9C72-466D-9447-472DAE318B0E}" type="datetimeFigureOut">
              <a:rPr lang="nl-NL" smtClean="0"/>
              <a:t>18-11-2021</a:t>
            </a:fld>
            <a:endParaRPr lang="nl-NL"/>
          </a:p>
        </p:txBody>
      </p:sp>
      <p:sp>
        <p:nvSpPr>
          <p:cNvPr id="3" name="Tijdelijke aanduiding voor voettekst 2">
            <a:extLst>
              <a:ext uri="{FF2B5EF4-FFF2-40B4-BE49-F238E27FC236}">
                <a16:creationId xmlns:a16="http://schemas.microsoft.com/office/drawing/2014/main" id="{B7076574-AC22-4400-95EA-3E6A285F3DDF}"/>
              </a:ext>
            </a:extLst>
          </p:cNvPr>
          <p:cNvSpPr>
            <a:spLocks noGrp="1"/>
          </p:cNvSpPr>
          <p:nvPr>
            <p:ph type="ftr" sz="quarter" idx="11"/>
          </p:nvPr>
        </p:nvSpPr>
        <p:spPr>
          <a:xfrm>
            <a:off x="720568" y="7020000"/>
            <a:ext cx="5296057" cy="216000"/>
          </a:xfrm>
        </p:spPr>
        <p:txBody>
          <a:bodyPr/>
          <a:lstStyle>
            <a:lvl1pPr>
              <a:defRPr>
                <a:solidFill>
                  <a:srgbClr val="E6E6E6"/>
                </a:solidFill>
              </a:defRPr>
            </a:lvl1pPr>
          </a:lstStyle>
          <a:p>
            <a:endParaRPr lang="nl-NL"/>
          </a:p>
        </p:txBody>
      </p:sp>
      <p:sp>
        <p:nvSpPr>
          <p:cNvPr id="4" name="Tijdelijke aanduiding voor dianummer 3">
            <a:extLst>
              <a:ext uri="{FF2B5EF4-FFF2-40B4-BE49-F238E27FC236}">
                <a16:creationId xmlns:a16="http://schemas.microsoft.com/office/drawing/2014/main" id="{0A007AA5-2779-4AC9-99A6-D95A04052844}"/>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3A0EC739-FDAD-4DFD-AFC7-F84CCA0E384E}" type="slidenum">
              <a:rPr lang="nl-NL" smtClean="0"/>
              <a:t>‹nr.›</a:t>
            </a:fld>
            <a:endParaRPr lang="nl-NL"/>
          </a:p>
        </p:txBody>
      </p:sp>
      <p:grpSp>
        <p:nvGrpSpPr>
          <p:cNvPr id="155" name="Groep 154">
            <a:extLst>
              <a:ext uri="{FF2B5EF4-FFF2-40B4-BE49-F238E27FC236}">
                <a16:creationId xmlns:a16="http://schemas.microsoft.com/office/drawing/2014/main" id="{8CB0D178-BA37-41D2-857F-9B318F492987}"/>
              </a:ext>
            </a:extLst>
          </p:cNvPr>
          <p:cNvGrpSpPr/>
          <p:nvPr/>
        </p:nvGrpSpPr>
        <p:grpSpPr>
          <a:xfrm>
            <a:off x="371475" y="1700213"/>
            <a:ext cx="4703444" cy="4844910"/>
            <a:chOff x="371475" y="1700213"/>
            <a:chExt cx="4703444" cy="4844910"/>
          </a:xfrm>
        </p:grpSpPr>
        <p:sp>
          <p:nvSpPr>
            <p:cNvPr id="16" name="Rechthoek 15">
              <a:extLst>
                <a:ext uri="{FF2B5EF4-FFF2-40B4-BE49-F238E27FC236}">
                  <a16:creationId xmlns:a16="http://schemas.microsoft.com/office/drawing/2014/main" id="{6A98CBCD-00C0-422C-9F30-BBF939342CA5}"/>
                </a:ext>
              </a:extLst>
            </p:cNvPr>
            <p:cNvSpPr/>
            <p:nvPr/>
          </p:nvSpPr>
          <p:spPr>
            <a:xfrm>
              <a:off x="389677" y="1700213"/>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none" spc="0" normalizeH="0" baseline="0" noProof="0" dirty="0">
                  <a:ln>
                    <a:noFill/>
                  </a:ln>
                  <a:solidFill>
                    <a:schemeClr val="accent2"/>
                  </a:solidFill>
                  <a:effectLst/>
                  <a:uLnTx/>
                  <a:uFillTx/>
                  <a:latin typeface="+mj-lt"/>
                  <a:cs typeface="Segoe UI Light" panose="020B0502040204020203" pitchFamily="34" charset="0"/>
                </a:rPr>
                <a:t>Tekst stijlen</a:t>
              </a:r>
            </a:p>
          </p:txBody>
        </p:sp>
        <p:cxnSp>
          <p:nvCxnSpPr>
            <p:cNvPr id="18" name="Rechte verbindingslijn 17">
              <a:extLst>
                <a:ext uri="{FF2B5EF4-FFF2-40B4-BE49-F238E27FC236}">
                  <a16:creationId xmlns:a16="http://schemas.microsoft.com/office/drawing/2014/main" id="{EBD31D65-B061-4E17-BE29-FD7A27E084FF}"/>
                </a:ext>
              </a:extLst>
            </p:cNvPr>
            <p:cNvCxnSpPr>
              <a:cxnSpLocks/>
            </p:cNvCxnSpPr>
            <p:nvPr/>
          </p:nvCxnSpPr>
          <p:spPr>
            <a:xfrm>
              <a:off x="389676" y="1941848"/>
              <a:ext cx="4685243" cy="0"/>
            </a:xfrm>
            <a:prstGeom prst="line">
              <a:avLst/>
            </a:prstGeom>
            <a:noFill/>
            <a:ln w="3175" cap="flat" cmpd="sng" algn="ctr">
              <a:solidFill>
                <a:schemeClr val="accent2"/>
              </a:solidFill>
              <a:prstDash val="solid"/>
            </a:ln>
            <a:effectLst/>
          </p:spPr>
        </p:cxnSp>
        <p:grpSp>
          <p:nvGrpSpPr>
            <p:cNvPr id="19" name="Groep 18">
              <a:extLst>
                <a:ext uri="{FF2B5EF4-FFF2-40B4-BE49-F238E27FC236}">
                  <a16:creationId xmlns:a16="http://schemas.microsoft.com/office/drawing/2014/main" id="{5548C717-B830-4467-8DBF-5EB978FA2DBE}"/>
                </a:ext>
              </a:extLst>
            </p:cNvPr>
            <p:cNvGrpSpPr/>
            <p:nvPr/>
          </p:nvGrpSpPr>
          <p:grpSpPr>
            <a:xfrm>
              <a:off x="371475" y="2048192"/>
              <a:ext cx="2933825" cy="558875"/>
              <a:chOff x="-3419346" y="368233"/>
              <a:chExt cx="3904920" cy="743862"/>
            </a:xfrm>
          </p:grpSpPr>
          <p:sp>
            <p:nvSpPr>
              <p:cNvPr id="31" name="Rechthoek 30">
                <a:extLst>
                  <a:ext uri="{FF2B5EF4-FFF2-40B4-BE49-F238E27FC236}">
                    <a16:creationId xmlns:a16="http://schemas.microsoft.com/office/drawing/2014/main" id="{7ECCFC18-D5FE-472A-99C3-E4B436F5750C}"/>
                  </a:ext>
                </a:extLst>
              </p:cNvPr>
              <p:cNvSpPr/>
              <p:nvPr/>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nl-NL" sz="800" b="0" noProof="0" dirty="0">
                    <a:solidFill>
                      <a:srgbClr val="C00000"/>
                    </a:solidFill>
                    <a:latin typeface="Arial" panose="020B0604020202020204" pitchFamily="34" charset="0"/>
                    <a:cs typeface="Arial" panose="020B0604020202020204" pitchFamily="34" charset="0"/>
                  </a:rPr>
                  <a:t>Home</a:t>
                </a:r>
              </a:p>
            </p:txBody>
          </p:sp>
          <p:cxnSp>
            <p:nvCxnSpPr>
              <p:cNvPr id="32" name="Rechte verbindingslijn 31">
                <a:extLst>
                  <a:ext uri="{FF2B5EF4-FFF2-40B4-BE49-F238E27FC236}">
                    <a16:creationId xmlns:a16="http://schemas.microsoft.com/office/drawing/2014/main" id="{D61072B6-83DF-4232-A53B-D3D7ADA1F76B}"/>
                  </a:ext>
                </a:extLst>
              </p:cNvPr>
              <p:cNvCxnSpPr>
                <a:cxnSpLocks/>
              </p:cNvCxnSpPr>
              <p:nvPr/>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chte verbindingslijn 32">
                <a:extLst>
                  <a:ext uri="{FF2B5EF4-FFF2-40B4-BE49-F238E27FC236}">
                    <a16:creationId xmlns:a16="http://schemas.microsoft.com/office/drawing/2014/main" id="{722680E8-7ACF-44BF-81C3-515D9FE05692}"/>
                  </a:ext>
                </a:extLst>
              </p:cNvPr>
              <p:cNvCxnSpPr>
                <a:cxnSpLocks/>
              </p:cNvCxnSpPr>
              <p:nvPr/>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4" name="Rechthoek 33">
                <a:extLst>
                  <a:ext uri="{FF2B5EF4-FFF2-40B4-BE49-F238E27FC236}">
                    <a16:creationId xmlns:a16="http://schemas.microsoft.com/office/drawing/2014/main" id="{2876073B-F10B-4258-A945-7829FE636027}"/>
                  </a:ext>
                </a:extLst>
              </p:cNvPr>
              <p:cNvSpPr/>
              <p:nvPr/>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nvGrpSpPr>
              <p:cNvPr id="35" name="Groep 34">
                <a:extLst>
                  <a:ext uri="{FF2B5EF4-FFF2-40B4-BE49-F238E27FC236}">
                    <a16:creationId xmlns:a16="http://schemas.microsoft.com/office/drawing/2014/main" id="{4D6339C5-5AEE-44AB-8C89-A10860EB9D68}"/>
                  </a:ext>
                </a:extLst>
              </p:cNvPr>
              <p:cNvGrpSpPr/>
              <p:nvPr/>
            </p:nvGrpSpPr>
            <p:grpSpPr>
              <a:xfrm>
                <a:off x="-3002834" y="720303"/>
                <a:ext cx="182598" cy="143759"/>
                <a:chOff x="-3310843" y="700986"/>
                <a:chExt cx="182598" cy="143759"/>
              </a:xfrm>
            </p:grpSpPr>
            <p:grpSp>
              <p:nvGrpSpPr>
                <p:cNvPr id="74" name="Groep 73">
                  <a:extLst>
                    <a:ext uri="{FF2B5EF4-FFF2-40B4-BE49-F238E27FC236}">
                      <a16:creationId xmlns:a16="http://schemas.microsoft.com/office/drawing/2014/main" id="{CD4A49E8-414E-4643-953E-004992570804}"/>
                    </a:ext>
                  </a:extLst>
                </p:cNvPr>
                <p:cNvGrpSpPr/>
                <p:nvPr/>
              </p:nvGrpSpPr>
              <p:grpSpPr>
                <a:xfrm>
                  <a:off x="-3310843" y="700986"/>
                  <a:ext cx="182598" cy="143759"/>
                  <a:chOff x="-3310843" y="700986"/>
                  <a:chExt cx="182598" cy="143759"/>
                </a:xfrm>
              </p:grpSpPr>
              <p:cxnSp>
                <p:nvCxnSpPr>
                  <p:cNvPr id="78" name="Rechte verbindingslijn 77">
                    <a:extLst>
                      <a:ext uri="{FF2B5EF4-FFF2-40B4-BE49-F238E27FC236}">
                        <a16:creationId xmlns:a16="http://schemas.microsoft.com/office/drawing/2014/main" id="{7B687034-0E4A-4422-995D-7DCE73A0191A}"/>
                      </a:ext>
                    </a:extLst>
                  </p:cNvPr>
                  <p:cNvCxnSpPr/>
                  <p:nvPr/>
                </p:nvCxnSpPr>
                <p:spPr>
                  <a:xfrm>
                    <a:off x="-3310843" y="700986"/>
                    <a:ext cx="182598" cy="0"/>
                  </a:xfrm>
                  <a:prstGeom prst="line">
                    <a:avLst/>
                  </a:prstGeom>
                  <a:noFill/>
                  <a:ln w="9525" cap="flat" cmpd="sng" algn="ctr">
                    <a:solidFill>
                      <a:srgbClr val="292929"/>
                    </a:solidFill>
                    <a:prstDash val="solid"/>
                  </a:ln>
                  <a:effectLst/>
                </p:spPr>
              </p:cxnSp>
              <p:cxnSp>
                <p:nvCxnSpPr>
                  <p:cNvPr id="79" name="Rechte verbindingslijn 78">
                    <a:extLst>
                      <a:ext uri="{FF2B5EF4-FFF2-40B4-BE49-F238E27FC236}">
                        <a16:creationId xmlns:a16="http://schemas.microsoft.com/office/drawing/2014/main" id="{9E197AE1-40C7-4464-9D8A-EA22D380B6AA}"/>
                      </a:ext>
                    </a:extLst>
                  </p:cNvPr>
                  <p:cNvCxnSpPr/>
                  <p:nvPr/>
                </p:nvCxnSpPr>
                <p:spPr>
                  <a:xfrm>
                    <a:off x="-3310843" y="844745"/>
                    <a:ext cx="182598" cy="0"/>
                  </a:xfrm>
                  <a:prstGeom prst="line">
                    <a:avLst/>
                  </a:prstGeom>
                  <a:noFill/>
                  <a:ln w="9525" cap="flat" cmpd="sng" algn="ctr">
                    <a:solidFill>
                      <a:srgbClr val="292929"/>
                    </a:solidFill>
                    <a:prstDash val="solid"/>
                  </a:ln>
                  <a:effectLst/>
                </p:spPr>
              </p:cxnSp>
              <p:cxnSp>
                <p:nvCxnSpPr>
                  <p:cNvPr id="80" name="Rechte verbindingslijn 79">
                    <a:extLst>
                      <a:ext uri="{FF2B5EF4-FFF2-40B4-BE49-F238E27FC236}">
                        <a16:creationId xmlns:a16="http://schemas.microsoft.com/office/drawing/2014/main" id="{51E44576-7C47-4459-A432-795885A6CC08}"/>
                      </a:ext>
                    </a:extLst>
                  </p:cNvPr>
                  <p:cNvCxnSpPr/>
                  <p:nvPr/>
                </p:nvCxnSpPr>
                <p:spPr>
                  <a:xfrm>
                    <a:off x="-3213196" y="808806"/>
                    <a:ext cx="82203" cy="0"/>
                  </a:xfrm>
                  <a:prstGeom prst="line">
                    <a:avLst/>
                  </a:prstGeom>
                  <a:noFill/>
                  <a:ln w="9525" cap="flat" cmpd="sng" algn="ctr">
                    <a:solidFill>
                      <a:srgbClr val="292929"/>
                    </a:solidFill>
                    <a:prstDash val="solid"/>
                  </a:ln>
                  <a:effectLst/>
                </p:spPr>
              </p:cxnSp>
              <p:cxnSp>
                <p:nvCxnSpPr>
                  <p:cNvPr id="81" name="Rechte verbindingslijn 80">
                    <a:extLst>
                      <a:ext uri="{FF2B5EF4-FFF2-40B4-BE49-F238E27FC236}">
                        <a16:creationId xmlns:a16="http://schemas.microsoft.com/office/drawing/2014/main" id="{567F89C3-8AC5-4A3F-9E3A-FEF6558DB203}"/>
                      </a:ext>
                    </a:extLst>
                  </p:cNvPr>
                  <p:cNvCxnSpPr/>
                  <p:nvPr/>
                </p:nvCxnSpPr>
                <p:spPr>
                  <a:xfrm>
                    <a:off x="-3213196" y="772866"/>
                    <a:ext cx="82203" cy="0"/>
                  </a:xfrm>
                  <a:prstGeom prst="line">
                    <a:avLst/>
                  </a:prstGeom>
                  <a:noFill/>
                  <a:ln w="9525" cap="flat" cmpd="sng" algn="ctr">
                    <a:solidFill>
                      <a:srgbClr val="292929"/>
                    </a:solidFill>
                    <a:prstDash val="solid"/>
                  </a:ln>
                  <a:effectLst/>
                </p:spPr>
              </p:cxnSp>
              <p:cxnSp>
                <p:nvCxnSpPr>
                  <p:cNvPr id="82" name="Rechte verbindingslijn 81">
                    <a:extLst>
                      <a:ext uri="{FF2B5EF4-FFF2-40B4-BE49-F238E27FC236}">
                        <a16:creationId xmlns:a16="http://schemas.microsoft.com/office/drawing/2014/main" id="{9F89E160-F18D-46C0-B0BB-6E55FF4896EA}"/>
                      </a:ext>
                    </a:extLst>
                  </p:cNvPr>
                  <p:cNvCxnSpPr/>
                  <p:nvPr/>
                </p:nvCxnSpPr>
                <p:spPr>
                  <a:xfrm>
                    <a:off x="-3213196" y="736926"/>
                    <a:ext cx="82203" cy="0"/>
                  </a:xfrm>
                  <a:prstGeom prst="line">
                    <a:avLst/>
                  </a:prstGeom>
                  <a:noFill/>
                  <a:ln w="9525" cap="flat" cmpd="sng" algn="ctr">
                    <a:solidFill>
                      <a:srgbClr val="292929"/>
                    </a:solidFill>
                    <a:prstDash val="solid"/>
                  </a:ln>
                  <a:effectLst/>
                </p:spPr>
              </p:cxnSp>
            </p:grpSp>
            <p:grpSp>
              <p:nvGrpSpPr>
                <p:cNvPr id="75" name="Groep 74">
                  <a:extLst>
                    <a:ext uri="{FF2B5EF4-FFF2-40B4-BE49-F238E27FC236}">
                      <a16:creationId xmlns:a16="http://schemas.microsoft.com/office/drawing/2014/main" id="{2F7E62F4-530B-453F-92AB-76E06B64492A}"/>
                    </a:ext>
                  </a:extLst>
                </p:cNvPr>
                <p:cNvGrpSpPr/>
                <p:nvPr/>
              </p:nvGrpSpPr>
              <p:grpSpPr>
                <a:xfrm flipH="1">
                  <a:off x="-3310774" y="735854"/>
                  <a:ext cx="88801" cy="72568"/>
                  <a:chOff x="-2091059" y="1395403"/>
                  <a:chExt cx="157316" cy="128558"/>
                </a:xfrm>
              </p:grpSpPr>
              <p:sp>
                <p:nvSpPr>
                  <p:cNvPr id="76" name="Rechthoek 75">
                    <a:extLst>
                      <a:ext uri="{FF2B5EF4-FFF2-40B4-BE49-F238E27FC236}">
                        <a16:creationId xmlns:a16="http://schemas.microsoft.com/office/drawing/2014/main" id="{1EDBDC86-7479-4075-BC77-5047EA054D58}"/>
                      </a:ext>
                    </a:extLst>
                  </p:cNvPr>
                  <p:cNvSpPr/>
                  <p:nvPr/>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77" name="Pijl: punthaak 76">
                    <a:extLst>
                      <a:ext uri="{FF2B5EF4-FFF2-40B4-BE49-F238E27FC236}">
                        <a16:creationId xmlns:a16="http://schemas.microsoft.com/office/drawing/2014/main" id="{475ED6D6-0760-42F3-B045-B6463E7FA090}"/>
                      </a:ext>
                    </a:extLst>
                  </p:cNvPr>
                  <p:cNvSpPr/>
                  <p:nvPr/>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grpSp>
            <p:nvGrpSpPr>
              <p:cNvPr id="36" name="Groep 35">
                <a:extLst>
                  <a:ext uri="{FF2B5EF4-FFF2-40B4-BE49-F238E27FC236}">
                    <a16:creationId xmlns:a16="http://schemas.microsoft.com/office/drawing/2014/main" id="{9CA137C1-857E-47A9-8CDD-ABDC62CFDE6F}"/>
                  </a:ext>
                </a:extLst>
              </p:cNvPr>
              <p:cNvGrpSpPr/>
              <p:nvPr/>
            </p:nvGrpSpPr>
            <p:grpSpPr>
              <a:xfrm>
                <a:off x="-3326107" y="720303"/>
                <a:ext cx="182598" cy="143759"/>
                <a:chOff x="-3634116" y="700986"/>
                <a:chExt cx="182598" cy="143759"/>
              </a:xfrm>
            </p:grpSpPr>
            <p:grpSp>
              <p:nvGrpSpPr>
                <p:cNvPr id="65" name="Groep 64">
                  <a:extLst>
                    <a:ext uri="{FF2B5EF4-FFF2-40B4-BE49-F238E27FC236}">
                      <a16:creationId xmlns:a16="http://schemas.microsoft.com/office/drawing/2014/main" id="{4C6E0AE7-8E25-41CE-828C-99A32A1CCC5F}"/>
                    </a:ext>
                  </a:extLst>
                </p:cNvPr>
                <p:cNvGrpSpPr/>
                <p:nvPr/>
              </p:nvGrpSpPr>
              <p:grpSpPr>
                <a:xfrm>
                  <a:off x="-3634116" y="700986"/>
                  <a:ext cx="182598" cy="143759"/>
                  <a:chOff x="-3634116" y="700986"/>
                  <a:chExt cx="182598" cy="143759"/>
                </a:xfrm>
              </p:grpSpPr>
              <p:cxnSp>
                <p:nvCxnSpPr>
                  <p:cNvPr id="69" name="Rechte verbindingslijn 68">
                    <a:extLst>
                      <a:ext uri="{FF2B5EF4-FFF2-40B4-BE49-F238E27FC236}">
                        <a16:creationId xmlns:a16="http://schemas.microsoft.com/office/drawing/2014/main" id="{2F8EE189-C304-43E2-AB04-659024282D17}"/>
                      </a:ext>
                    </a:extLst>
                  </p:cNvPr>
                  <p:cNvCxnSpPr/>
                  <p:nvPr/>
                </p:nvCxnSpPr>
                <p:spPr>
                  <a:xfrm>
                    <a:off x="-3634116" y="700986"/>
                    <a:ext cx="182598" cy="0"/>
                  </a:xfrm>
                  <a:prstGeom prst="line">
                    <a:avLst/>
                  </a:prstGeom>
                  <a:noFill/>
                  <a:ln w="9525" cap="flat" cmpd="sng" algn="ctr">
                    <a:solidFill>
                      <a:srgbClr val="292929"/>
                    </a:solidFill>
                    <a:prstDash val="solid"/>
                  </a:ln>
                  <a:effectLst/>
                </p:spPr>
              </p:cxnSp>
              <p:cxnSp>
                <p:nvCxnSpPr>
                  <p:cNvPr id="70" name="Rechte verbindingslijn 69">
                    <a:extLst>
                      <a:ext uri="{FF2B5EF4-FFF2-40B4-BE49-F238E27FC236}">
                        <a16:creationId xmlns:a16="http://schemas.microsoft.com/office/drawing/2014/main" id="{1E158D69-5C67-457C-9795-CB9E28DD2758}"/>
                      </a:ext>
                    </a:extLst>
                  </p:cNvPr>
                  <p:cNvCxnSpPr/>
                  <p:nvPr/>
                </p:nvCxnSpPr>
                <p:spPr>
                  <a:xfrm>
                    <a:off x="-3634116" y="844745"/>
                    <a:ext cx="182598" cy="0"/>
                  </a:xfrm>
                  <a:prstGeom prst="line">
                    <a:avLst/>
                  </a:prstGeom>
                  <a:noFill/>
                  <a:ln w="9525" cap="flat" cmpd="sng" algn="ctr">
                    <a:solidFill>
                      <a:srgbClr val="292929"/>
                    </a:solidFill>
                    <a:prstDash val="solid"/>
                  </a:ln>
                  <a:effectLst/>
                </p:spPr>
              </p:cxnSp>
              <p:cxnSp>
                <p:nvCxnSpPr>
                  <p:cNvPr id="71" name="Rechte verbindingslijn 70">
                    <a:extLst>
                      <a:ext uri="{FF2B5EF4-FFF2-40B4-BE49-F238E27FC236}">
                        <a16:creationId xmlns:a16="http://schemas.microsoft.com/office/drawing/2014/main" id="{B529F537-0F50-4C8B-898E-EE1245C8B0EB}"/>
                      </a:ext>
                    </a:extLst>
                  </p:cNvPr>
                  <p:cNvCxnSpPr/>
                  <p:nvPr/>
                </p:nvCxnSpPr>
                <p:spPr>
                  <a:xfrm>
                    <a:off x="-3536469" y="808806"/>
                    <a:ext cx="82203" cy="0"/>
                  </a:xfrm>
                  <a:prstGeom prst="line">
                    <a:avLst/>
                  </a:prstGeom>
                  <a:noFill/>
                  <a:ln w="9525" cap="flat" cmpd="sng" algn="ctr">
                    <a:solidFill>
                      <a:srgbClr val="292929"/>
                    </a:solidFill>
                    <a:prstDash val="solid"/>
                  </a:ln>
                  <a:effectLst/>
                </p:spPr>
              </p:cxnSp>
              <p:cxnSp>
                <p:nvCxnSpPr>
                  <p:cNvPr id="72" name="Rechte verbindingslijn 71">
                    <a:extLst>
                      <a:ext uri="{FF2B5EF4-FFF2-40B4-BE49-F238E27FC236}">
                        <a16:creationId xmlns:a16="http://schemas.microsoft.com/office/drawing/2014/main" id="{80B0A3D4-F56E-46AA-B99D-20FD1F83D044}"/>
                      </a:ext>
                    </a:extLst>
                  </p:cNvPr>
                  <p:cNvCxnSpPr/>
                  <p:nvPr/>
                </p:nvCxnSpPr>
                <p:spPr>
                  <a:xfrm>
                    <a:off x="-3536469" y="772866"/>
                    <a:ext cx="82203" cy="0"/>
                  </a:xfrm>
                  <a:prstGeom prst="line">
                    <a:avLst/>
                  </a:prstGeom>
                  <a:noFill/>
                  <a:ln w="9525" cap="flat" cmpd="sng" algn="ctr">
                    <a:solidFill>
                      <a:srgbClr val="292929"/>
                    </a:solidFill>
                    <a:prstDash val="solid"/>
                  </a:ln>
                  <a:effectLst/>
                </p:spPr>
              </p:cxnSp>
              <p:cxnSp>
                <p:nvCxnSpPr>
                  <p:cNvPr id="73" name="Rechte verbindingslijn 72">
                    <a:extLst>
                      <a:ext uri="{FF2B5EF4-FFF2-40B4-BE49-F238E27FC236}">
                        <a16:creationId xmlns:a16="http://schemas.microsoft.com/office/drawing/2014/main" id="{75A793C0-2B6A-4248-91DE-A8AFD5890821}"/>
                      </a:ext>
                    </a:extLst>
                  </p:cNvPr>
                  <p:cNvCxnSpPr/>
                  <p:nvPr/>
                </p:nvCxnSpPr>
                <p:spPr>
                  <a:xfrm>
                    <a:off x="-3536469" y="736926"/>
                    <a:ext cx="82203" cy="0"/>
                  </a:xfrm>
                  <a:prstGeom prst="line">
                    <a:avLst/>
                  </a:prstGeom>
                  <a:noFill/>
                  <a:ln w="9525" cap="flat" cmpd="sng" algn="ctr">
                    <a:solidFill>
                      <a:srgbClr val="292929"/>
                    </a:solidFill>
                    <a:prstDash val="solid"/>
                  </a:ln>
                  <a:effectLst/>
                </p:spPr>
              </p:cxnSp>
            </p:grpSp>
            <p:grpSp>
              <p:nvGrpSpPr>
                <p:cNvPr id="66" name="Groep 65">
                  <a:extLst>
                    <a:ext uri="{FF2B5EF4-FFF2-40B4-BE49-F238E27FC236}">
                      <a16:creationId xmlns:a16="http://schemas.microsoft.com/office/drawing/2014/main" id="{14DFCDE8-C3A6-4EDD-ABDC-BD4884DF830B}"/>
                    </a:ext>
                  </a:extLst>
                </p:cNvPr>
                <p:cNvGrpSpPr/>
                <p:nvPr/>
              </p:nvGrpSpPr>
              <p:grpSpPr>
                <a:xfrm>
                  <a:off x="-3634047" y="735854"/>
                  <a:ext cx="88801" cy="72568"/>
                  <a:chOff x="-2091059" y="1395403"/>
                  <a:chExt cx="157316" cy="128558"/>
                </a:xfrm>
              </p:grpSpPr>
              <p:sp>
                <p:nvSpPr>
                  <p:cNvPr id="67" name="Rechthoek 66">
                    <a:extLst>
                      <a:ext uri="{FF2B5EF4-FFF2-40B4-BE49-F238E27FC236}">
                        <a16:creationId xmlns:a16="http://schemas.microsoft.com/office/drawing/2014/main" id="{B11645EA-4C85-4663-A194-4FDDBA001993}"/>
                      </a:ext>
                    </a:extLst>
                  </p:cNvPr>
                  <p:cNvSpPr/>
                  <p:nvPr/>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68" name="Pijl: punthaak 67">
                    <a:extLst>
                      <a:ext uri="{FF2B5EF4-FFF2-40B4-BE49-F238E27FC236}">
                        <a16:creationId xmlns:a16="http://schemas.microsoft.com/office/drawing/2014/main" id="{F8DCC163-6CF1-4A37-ADCF-CAD4B72982B8}"/>
                      </a:ext>
                    </a:extLst>
                  </p:cNvPr>
                  <p:cNvSpPr/>
                  <p:nvPr/>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cxnSp>
            <p:nvCxnSpPr>
              <p:cNvPr id="37" name="Rechte verbindingslijn 36">
                <a:extLst>
                  <a:ext uri="{FF2B5EF4-FFF2-40B4-BE49-F238E27FC236}">
                    <a16:creationId xmlns:a16="http://schemas.microsoft.com/office/drawing/2014/main" id="{7357AAFF-835B-4023-8787-3CCF2FD2AFD2}"/>
                  </a:ext>
                </a:extLst>
              </p:cNvPr>
              <p:cNvCxnSpPr>
                <a:cxnSpLocks/>
              </p:cNvCxnSpPr>
              <p:nvPr/>
            </p:nvCxnSpPr>
            <p:spPr>
              <a:xfrm flipV="1">
                <a:off x="-2747770" y="523622"/>
                <a:ext cx="331753" cy="196680"/>
              </a:xfrm>
              <a:prstGeom prst="line">
                <a:avLst/>
              </a:prstGeom>
              <a:noFill/>
              <a:ln w="19050" cap="rnd" cmpd="sng" algn="ctr">
                <a:solidFill>
                  <a:schemeClr val="accent5"/>
                </a:solidFill>
                <a:prstDash val="solid"/>
                <a:headEnd type="oval"/>
              </a:ln>
              <a:effectLst/>
            </p:spPr>
          </p:cxnSp>
          <p:cxnSp>
            <p:nvCxnSpPr>
              <p:cNvPr id="38" name="Rechte verbindingslijn 37">
                <a:extLst>
                  <a:ext uri="{FF2B5EF4-FFF2-40B4-BE49-F238E27FC236}">
                    <a16:creationId xmlns:a16="http://schemas.microsoft.com/office/drawing/2014/main" id="{46E1D703-75D8-4A1D-906B-64BAB51AD6E2}"/>
                  </a:ext>
                </a:extLst>
              </p:cNvPr>
              <p:cNvCxnSpPr>
                <a:cxnSpLocks/>
              </p:cNvCxnSpPr>
              <p:nvPr/>
            </p:nvCxnSpPr>
            <p:spPr>
              <a:xfrm flipV="1">
                <a:off x="-3196143" y="950343"/>
                <a:ext cx="774583" cy="12662"/>
              </a:xfrm>
              <a:prstGeom prst="line">
                <a:avLst/>
              </a:prstGeom>
              <a:noFill/>
              <a:ln w="19050" cap="rnd" cmpd="sng" algn="ctr">
                <a:solidFill>
                  <a:schemeClr val="accent5"/>
                </a:solidFill>
                <a:prstDash val="solid"/>
                <a:headEnd type="oval"/>
              </a:ln>
              <a:effectLst/>
            </p:spPr>
          </p:cxnSp>
          <p:grpSp>
            <p:nvGrpSpPr>
              <p:cNvPr id="39" name="Groep 38">
                <a:extLst>
                  <a:ext uri="{FF2B5EF4-FFF2-40B4-BE49-F238E27FC236}">
                    <a16:creationId xmlns:a16="http://schemas.microsoft.com/office/drawing/2014/main" id="{16E84680-5669-4673-A5BA-A96B719494D9}"/>
                  </a:ext>
                </a:extLst>
              </p:cNvPr>
              <p:cNvGrpSpPr/>
              <p:nvPr/>
            </p:nvGrpSpPr>
            <p:grpSpPr>
              <a:xfrm>
                <a:off x="-2425037" y="370226"/>
                <a:ext cx="357690" cy="330595"/>
                <a:chOff x="-2721817" y="347336"/>
                <a:chExt cx="432805" cy="400021"/>
              </a:xfrm>
            </p:grpSpPr>
            <p:sp>
              <p:nvSpPr>
                <p:cNvPr id="54" name="Rechthoek 53">
                  <a:extLst>
                    <a:ext uri="{FF2B5EF4-FFF2-40B4-BE49-F238E27FC236}">
                      <a16:creationId xmlns:a16="http://schemas.microsoft.com/office/drawing/2014/main" id="{77D6F352-1283-427B-9CC7-9614E1BE51F3}"/>
                    </a:ext>
                  </a:extLst>
                </p:cNvPr>
                <p:cNvSpPr/>
                <p:nvPr/>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FF0000"/>
                    </a:solidFill>
                    <a:latin typeface="Arial" panose="020B0604020202020204" pitchFamily="34" charset="0"/>
                    <a:cs typeface="Arial" panose="020B0604020202020204" pitchFamily="34" charset="0"/>
                  </a:endParaRPr>
                </a:p>
              </p:txBody>
            </p:sp>
            <p:grpSp>
              <p:nvGrpSpPr>
                <p:cNvPr id="55" name="Groep 54">
                  <a:extLst>
                    <a:ext uri="{FF2B5EF4-FFF2-40B4-BE49-F238E27FC236}">
                      <a16:creationId xmlns:a16="http://schemas.microsoft.com/office/drawing/2014/main" id="{4170CDA5-6A26-4412-9817-14F222CC69C7}"/>
                    </a:ext>
                  </a:extLst>
                </p:cNvPr>
                <p:cNvGrpSpPr/>
                <p:nvPr/>
              </p:nvGrpSpPr>
              <p:grpSpPr>
                <a:xfrm>
                  <a:off x="-2652453" y="431583"/>
                  <a:ext cx="294076" cy="231526"/>
                  <a:chOff x="-3634116" y="700986"/>
                  <a:chExt cx="182598" cy="143759"/>
                </a:xfrm>
              </p:grpSpPr>
              <p:grpSp>
                <p:nvGrpSpPr>
                  <p:cNvPr id="56" name="Groep 55">
                    <a:extLst>
                      <a:ext uri="{FF2B5EF4-FFF2-40B4-BE49-F238E27FC236}">
                        <a16:creationId xmlns:a16="http://schemas.microsoft.com/office/drawing/2014/main" id="{3602E536-F150-4475-8DCB-83E5174E9469}"/>
                      </a:ext>
                    </a:extLst>
                  </p:cNvPr>
                  <p:cNvGrpSpPr/>
                  <p:nvPr/>
                </p:nvGrpSpPr>
                <p:grpSpPr>
                  <a:xfrm>
                    <a:off x="-3634116" y="700986"/>
                    <a:ext cx="182598" cy="143759"/>
                    <a:chOff x="-3634116" y="700986"/>
                    <a:chExt cx="182598" cy="143759"/>
                  </a:xfrm>
                </p:grpSpPr>
                <p:cxnSp>
                  <p:nvCxnSpPr>
                    <p:cNvPr id="60" name="Rechte verbindingslijn 59">
                      <a:extLst>
                        <a:ext uri="{FF2B5EF4-FFF2-40B4-BE49-F238E27FC236}">
                          <a16:creationId xmlns:a16="http://schemas.microsoft.com/office/drawing/2014/main" id="{2456C629-C7A4-481F-B601-DA9D6D479582}"/>
                        </a:ext>
                      </a:extLst>
                    </p:cNvPr>
                    <p:cNvCxnSpPr/>
                    <p:nvPr/>
                  </p:nvCxnSpPr>
                  <p:spPr>
                    <a:xfrm>
                      <a:off x="-3634116" y="700986"/>
                      <a:ext cx="182598" cy="0"/>
                    </a:xfrm>
                    <a:prstGeom prst="line">
                      <a:avLst/>
                    </a:prstGeom>
                    <a:noFill/>
                    <a:ln w="19050" cap="flat" cmpd="sng" algn="ctr">
                      <a:solidFill>
                        <a:srgbClr val="292929"/>
                      </a:solidFill>
                      <a:prstDash val="solid"/>
                    </a:ln>
                    <a:effectLst/>
                  </p:spPr>
                </p:cxnSp>
                <p:cxnSp>
                  <p:nvCxnSpPr>
                    <p:cNvPr id="61" name="Rechte verbindingslijn 60">
                      <a:extLst>
                        <a:ext uri="{FF2B5EF4-FFF2-40B4-BE49-F238E27FC236}">
                          <a16:creationId xmlns:a16="http://schemas.microsoft.com/office/drawing/2014/main" id="{2513C493-8D87-41C4-867A-8606C34D87AE}"/>
                        </a:ext>
                      </a:extLst>
                    </p:cNvPr>
                    <p:cNvCxnSpPr/>
                    <p:nvPr/>
                  </p:nvCxnSpPr>
                  <p:spPr>
                    <a:xfrm>
                      <a:off x="-3634116" y="844745"/>
                      <a:ext cx="182598" cy="0"/>
                    </a:xfrm>
                    <a:prstGeom prst="line">
                      <a:avLst/>
                    </a:prstGeom>
                    <a:noFill/>
                    <a:ln w="19050" cap="flat" cmpd="sng" algn="ctr">
                      <a:solidFill>
                        <a:srgbClr val="292929"/>
                      </a:solidFill>
                      <a:prstDash val="solid"/>
                    </a:ln>
                    <a:effectLst/>
                  </p:spPr>
                </p:cxnSp>
                <p:cxnSp>
                  <p:nvCxnSpPr>
                    <p:cNvPr id="62" name="Rechte verbindingslijn 61">
                      <a:extLst>
                        <a:ext uri="{FF2B5EF4-FFF2-40B4-BE49-F238E27FC236}">
                          <a16:creationId xmlns:a16="http://schemas.microsoft.com/office/drawing/2014/main" id="{D8F92DA9-4110-4340-9989-6D54EEFA2CAA}"/>
                        </a:ext>
                      </a:extLst>
                    </p:cNvPr>
                    <p:cNvCxnSpPr/>
                    <p:nvPr/>
                  </p:nvCxnSpPr>
                  <p:spPr>
                    <a:xfrm>
                      <a:off x="-3536469" y="808806"/>
                      <a:ext cx="82203" cy="0"/>
                    </a:xfrm>
                    <a:prstGeom prst="line">
                      <a:avLst/>
                    </a:prstGeom>
                    <a:noFill/>
                    <a:ln w="19050" cap="flat" cmpd="sng" algn="ctr">
                      <a:solidFill>
                        <a:srgbClr val="292929"/>
                      </a:solidFill>
                      <a:prstDash val="solid"/>
                    </a:ln>
                    <a:effectLst/>
                  </p:spPr>
                </p:cxnSp>
                <p:cxnSp>
                  <p:nvCxnSpPr>
                    <p:cNvPr id="63" name="Rechte verbindingslijn 62">
                      <a:extLst>
                        <a:ext uri="{FF2B5EF4-FFF2-40B4-BE49-F238E27FC236}">
                          <a16:creationId xmlns:a16="http://schemas.microsoft.com/office/drawing/2014/main" id="{3A988022-BCE9-4603-AF47-DAE17A265B37}"/>
                        </a:ext>
                      </a:extLst>
                    </p:cNvPr>
                    <p:cNvCxnSpPr/>
                    <p:nvPr/>
                  </p:nvCxnSpPr>
                  <p:spPr>
                    <a:xfrm>
                      <a:off x="-3536469" y="772866"/>
                      <a:ext cx="82203" cy="0"/>
                    </a:xfrm>
                    <a:prstGeom prst="line">
                      <a:avLst/>
                    </a:prstGeom>
                    <a:noFill/>
                    <a:ln w="19050" cap="flat" cmpd="sng" algn="ctr">
                      <a:solidFill>
                        <a:srgbClr val="292929"/>
                      </a:solidFill>
                      <a:prstDash val="solid"/>
                    </a:ln>
                    <a:effectLst/>
                  </p:spPr>
                </p:cxnSp>
                <p:cxnSp>
                  <p:nvCxnSpPr>
                    <p:cNvPr id="64" name="Rechte verbindingslijn 63">
                      <a:extLst>
                        <a:ext uri="{FF2B5EF4-FFF2-40B4-BE49-F238E27FC236}">
                          <a16:creationId xmlns:a16="http://schemas.microsoft.com/office/drawing/2014/main" id="{1775E04E-B0D9-4FAF-8B05-3A41511988D7}"/>
                        </a:ext>
                      </a:extLst>
                    </p:cNvPr>
                    <p:cNvCxnSpPr/>
                    <p:nvPr/>
                  </p:nvCxnSpPr>
                  <p:spPr>
                    <a:xfrm>
                      <a:off x="-3536469" y="736926"/>
                      <a:ext cx="82203" cy="0"/>
                    </a:xfrm>
                    <a:prstGeom prst="line">
                      <a:avLst/>
                    </a:prstGeom>
                    <a:noFill/>
                    <a:ln w="19050" cap="flat" cmpd="sng" algn="ctr">
                      <a:solidFill>
                        <a:srgbClr val="292929"/>
                      </a:solidFill>
                      <a:prstDash val="solid"/>
                    </a:ln>
                    <a:effectLst/>
                  </p:spPr>
                </p:cxnSp>
              </p:grpSp>
              <p:grpSp>
                <p:nvGrpSpPr>
                  <p:cNvPr id="57" name="Groep 56">
                    <a:extLst>
                      <a:ext uri="{FF2B5EF4-FFF2-40B4-BE49-F238E27FC236}">
                        <a16:creationId xmlns:a16="http://schemas.microsoft.com/office/drawing/2014/main" id="{ECF54D02-BD00-4AC7-9F61-B9E10A3F3FD7}"/>
                      </a:ext>
                    </a:extLst>
                  </p:cNvPr>
                  <p:cNvGrpSpPr/>
                  <p:nvPr/>
                </p:nvGrpSpPr>
                <p:grpSpPr>
                  <a:xfrm>
                    <a:off x="-3634047" y="735854"/>
                    <a:ext cx="88801" cy="72568"/>
                    <a:chOff x="-2091059" y="1395403"/>
                    <a:chExt cx="157316" cy="128558"/>
                  </a:xfrm>
                </p:grpSpPr>
                <p:sp>
                  <p:nvSpPr>
                    <p:cNvPr id="58" name="Rechthoek 57">
                      <a:extLst>
                        <a:ext uri="{FF2B5EF4-FFF2-40B4-BE49-F238E27FC236}">
                          <a16:creationId xmlns:a16="http://schemas.microsoft.com/office/drawing/2014/main" id="{63053832-3C05-48C5-9C8E-FEAC6CA904D7}"/>
                        </a:ext>
                      </a:extLst>
                    </p:cNvPr>
                    <p:cNvSpPr/>
                    <p:nvPr/>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59" name="Pijl: punthaak 58">
                      <a:extLst>
                        <a:ext uri="{FF2B5EF4-FFF2-40B4-BE49-F238E27FC236}">
                          <a16:creationId xmlns:a16="http://schemas.microsoft.com/office/drawing/2014/main" id="{FFAB1B08-1F14-4164-BEE8-1F03A9CBA948}"/>
                        </a:ext>
                      </a:extLst>
                    </p:cNvPr>
                    <p:cNvSpPr/>
                    <p:nvPr/>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grpSp>
          <p:grpSp>
            <p:nvGrpSpPr>
              <p:cNvPr id="40" name="Groep 39">
                <a:extLst>
                  <a:ext uri="{FF2B5EF4-FFF2-40B4-BE49-F238E27FC236}">
                    <a16:creationId xmlns:a16="http://schemas.microsoft.com/office/drawing/2014/main" id="{07EF18BD-F96E-4ADF-B3FA-7A35613A678E}"/>
                  </a:ext>
                </a:extLst>
              </p:cNvPr>
              <p:cNvGrpSpPr/>
              <p:nvPr/>
            </p:nvGrpSpPr>
            <p:grpSpPr>
              <a:xfrm>
                <a:off x="-2425037" y="781500"/>
                <a:ext cx="357690" cy="330595"/>
                <a:chOff x="-2721817" y="782525"/>
                <a:chExt cx="432805" cy="400021"/>
              </a:xfrm>
            </p:grpSpPr>
            <p:sp>
              <p:nvSpPr>
                <p:cNvPr id="43" name="Rechthoek 42">
                  <a:extLst>
                    <a:ext uri="{FF2B5EF4-FFF2-40B4-BE49-F238E27FC236}">
                      <a16:creationId xmlns:a16="http://schemas.microsoft.com/office/drawing/2014/main" id="{D4D1C011-79CF-42C2-8F15-40B7838EAB60}"/>
                    </a:ext>
                  </a:extLst>
                </p:cNvPr>
                <p:cNvSpPr/>
                <p:nvPr/>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FF0000"/>
                    </a:solidFill>
                    <a:latin typeface="Arial" panose="020B0604020202020204" pitchFamily="34" charset="0"/>
                    <a:cs typeface="Arial" panose="020B0604020202020204" pitchFamily="34" charset="0"/>
                  </a:endParaRPr>
                </a:p>
              </p:txBody>
            </p:sp>
            <p:grpSp>
              <p:nvGrpSpPr>
                <p:cNvPr id="44" name="Groep 43">
                  <a:extLst>
                    <a:ext uri="{FF2B5EF4-FFF2-40B4-BE49-F238E27FC236}">
                      <a16:creationId xmlns:a16="http://schemas.microsoft.com/office/drawing/2014/main" id="{8293B13A-68AC-4C90-8198-CC844E701E23}"/>
                    </a:ext>
                  </a:extLst>
                </p:cNvPr>
                <p:cNvGrpSpPr/>
                <p:nvPr/>
              </p:nvGrpSpPr>
              <p:grpSpPr>
                <a:xfrm>
                  <a:off x="-2652453" y="866772"/>
                  <a:ext cx="294076" cy="231526"/>
                  <a:chOff x="-3310843" y="700986"/>
                  <a:chExt cx="182598" cy="143759"/>
                </a:xfrm>
              </p:grpSpPr>
              <p:grpSp>
                <p:nvGrpSpPr>
                  <p:cNvPr id="45" name="Groep 44">
                    <a:extLst>
                      <a:ext uri="{FF2B5EF4-FFF2-40B4-BE49-F238E27FC236}">
                        <a16:creationId xmlns:a16="http://schemas.microsoft.com/office/drawing/2014/main" id="{661E7D94-6A46-437F-AE6B-7B1BC6395A90}"/>
                      </a:ext>
                    </a:extLst>
                  </p:cNvPr>
                  <p:cNvGrpSpPr/>
                  <p:nvPr/>
                </p:nvGrpSpPr>
                <p:grpSpPr>
                  <a:xfrm>
                    <a:off x="-3310843" y="700986"/>
                    <a:ext cx="182598" cy="143759"/>
                    <a:chOff x="-3310843" y="700986"/>
                    <a:chExt cx="182598" cy="143759"/>
                  </a:xfrm>
                </p:grpSpPr>
                <p:cxnSp>
                  <p:nvCxnSpPr>
                    <p:cNvPr id="49" name="Rechte verbindingslijn 48">
                      <a:extLst>
                        <a:ext uri="{FF2B5EF4-FFF2-40B4-BE49-F238E27FC236}">
                          <a16:creationId xmlns:a16="http://schemas.microsoft.com/office/drawing/2014/main" id="{A556ECFE-5AD9-459D-AC03-D6AF3D05446C}"/>
                        </a:ext>
                      </a:extLst>
                    </p:cNvPr>
                    <p:cNvCxnSpPr/>
                    <p:nvPr/>
                  </p:nvCxnSpPr>
                  <p:spPr>
                    <a:xfrm>
                      <a:off x="-3310843" y="700986"/>
                      <a:ext cx="182598" cy="0"/>
                    </a:xfrm>
                    <a:prstGeom prst="line">
                      <a:avLst/>
                    </a:prstGeom>
                    <a:noFill/>
                    <a:ln w="19050" cap="flat" cmpd="sng" algn="ctr">
                      <a:solidFill>
                        <a:srgbClr val="292929"/>
                      </a:solidFill>
                      <a:prstDash val="solid"/>
                    </a:ln>
                    <a:effectLst/>
                  </p:spPr>
                </p:cxnSp>
                <p:cxnSp>
                  <p:nvCxnSpPr>
                    <p:cNvPr id="50" name="Rechte verbindingslijn 49">
                      <a:extLst>
                        <a:ext uri="{FF2B5EF4-FFF2-40B4-BE49-F238E27FC236}">
                          <a16:creationId xmlns:a16="http://schemas.microsoft.com/office/drawing/2014/main" id="{095B8305-5D0F-4B60-BECC-46979F60DF46}"/>
                        </a:ext>
                      </a:extLst>
                    </p:cNvPr>
                    <p:cNvCxnSpPr/>
                    <p:nvPr/>
                  </p:nvCxnSpPr>
                  <p:spPr>
                    <a:xfrm>
                      <a:off x="-3310843" y="844745"/>
                      <a:ext cx="182598" cy="0"/>
                    </a:xfrm>
                    <a:prstGeom prst="line">
                      <a:avLst/>
                    </a:prstGeom>
                    <a:noFill/>
                    <a:ln w="19050" cap="flat" cmpd="sng" algn="ctr">
                      <a:solidFill>
                        <a:srgbClr val="292929"/>
                      </a:solidFill>
                      <a:prstDash val="solid"/>
                    </a:ln>
                    <a:effectLst/>
                  </p:spPr>
                </p:cxnSp>
                <p:cxnSp>
                  <p:nvCxnSpPr>
                    <p:cNvPr id="51" name="Rechte verbindingslijn 50">
                      <a:extLst>
                        <a:ext uri="{FF2B5EF4-FFF2-40B4-BE49-F238E27FC236}">
                          <a16:creationId xmlns:a16="http://schemas.microsoft.com/office/drawing/2014/main" id="{8657EE05-6F42-498B-A410-109742F71385}"/>
                        </a:ext>
                      </a:extLst>
                    </p:cNvPr>
                    <p:cNvCxnSpPr/>
                    <p:nvPr/>
                  </p:nvCxnSpPr>
                  <p:spPr>
                    <a:xfrm>
                      <a:off x="-3213196" y="808806"/>
                      <a:ext cx="82203" cy="0"/>
                    </a:xfrm>
                    <a:prstGeom prst="line">
                      <a:avLst/>
                    </a:prstGeom>
                    <a:noFill/>
                    <a:ln w="19050" cap="flat" cmpd="sng" algn="ctr">
                      <a:solidFill>
                        <a:srgbClr val="292929"/>
                      </a:solidFill>
                      <a:prstDash val="solid"/>
                    </a:ln>
                    <a:effectLst/>
                  </p:spPr>
                </p:cxnSp>
                <p:cxnSp>
                  <p:nvCxnSpPr>
                    <p:cNvPr id="52" name="Rechte verbindingslijn 51">
                      <a:extLst>
                        <a:ext uri="{FF2B5EF4-FFF2-40B4-BE49-F238E27FC236}">
                          <a16:creationId xmlns:a16="http://schemas.microsoft.com/office/drawing/2014/main" id="{3D9642B5-BD8C-435F-A463-A0BECD377D31}"/>
                        </a:ext>
                      </a:extLst>
                    </p:cNvPr>
                    <p:cNvCxnSpPr/>
                    <p:nvPr/>
                  </p:nvCxnSpPr>
                  <p:spPr>
                    <a:xfrm>
                      <a:off x="-3213196" y="772866"/>
                      <a:ext cx="82203" cy="0"/>
                    </a:xfrm>
                    <a:prstGeom prst="line">
                      <a:avLst/>
                    </a:prstGeom>
                    <a:noFill/>
                    <a:ln w="19050" cap="flat" cmpd="sng" algn="ctr">
                      <a:solidFill>
                        <a:srgbClr val="292929"/>
                      </a:solidFill>
                      <a:prstDash val="solid"/>
                    </a:ln>
                    <a:effectLst/>
                  </p:spPr>
                </p:cxnSp>
                <p:cxnSp>
                  <p:nvCxnSpPr>
                    <p:cNvPr id="53" name="Rechte verbindingslijn 52">
                      <a:extLst>
                        <a:ext uri="{FF2B5EF4-FFF2-40B4-BE49-F238E27FC236}">
                          <a16:creationId xmlns:a16="http://schemas.microsoft.com/office/drawing/2014/main" id="{F5BB8F07-5C31-488E-942A-5D7CBED77E70}"/>
                        </a:ext>
                      </a:extLst>
                    </p:cNvPr>
                    <p:cNvCxnSpPr/>
                    <p:nvPr/>
                  </p:nvCxnSpPr>
                  <p:spPr>
                    <a:xfrm>
                      <a:off x="-3213196" y="736926"/>
                      <a:ext cx="82203" cy="0"/>
                    </a:xfrm>
                    <a:prstGeom prst="line">
                      <a:avLst/>
                    </a:prstGeom>
                    <a:noFill/>
                    <a:ln w="19050" cap="flat" cmpd="sng" algn="ctr">
                      <a:solidFill>
                        <a:srgbClr val="292929"/>
                      </a:solidFill>
                      <a:prstDash val="solid"/>
                    </a:ln>
                    <a:effectLst/>
                  </p:spPr>
                </p:cxnSp>
              </p:grpSp>
              <p:grpSp>
                <p:nvGrpSpPr>
                  <p:cNvPr id="46" name="Groep 45">
                    <a:extLst>
                      <a:ext uri="{FF2B5EF4-FFF2-40B4-BE49-F238E27FC236}">
                        <a16:creationId xmlns:a16="http://schemas.microsoft.com/office/drawing/2014/main" id="{0FA2AF7F-578F-4846-8770-81A4CD18F5CF}"/>
                      </a:ext>
                    </a:extLst>
                  </p:cNvPr>
                  <p:cNvGrpSpPr/>
                  <p:nvPr/>
                </p:nvGrpSpPr>
                <p:grpSpPr>
                  <a:xfrm flipH="1">
                    <a:off x="-3310774" y="735854"/>
                    <a:ext cx="88801" cy="72568"/>
                    <a:chOff x="-2091059" y="1395403"/>
                    <a:chExt cx="157316" cy="128558"/>
                  </a:xfrm>
                </p:grpSpPr>
                <p:sp>
                  <p:nvSpPr>
                    <p:cNvPr id="47" name="Rechthoek 46">
                      <a:extLst>
                        <a:ext uri="{FF2B5EF4-FFF2-40B4-BE49-F238E27FC236}">
                          <a16:creationId xmlns:a16="http://schemas.microsoft.com/office/drawing/2014/main" id="{0C7CBB22-CD2E-4E39-ABCF-199080206200}"/>
                        </a:ext>
                      </a:extLst>
                    </p:cNvPr>
                    <p:cNvSpPr/>
                    <p:nvPr/>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48" name="Pijl: punthaak 47">
                      <a:extLst>
                        <a:ext uri="{FF2B5EF4-FFF2-40B4-BE49-F238E27FC236}">
                          <a16:creationId xmlns:a16="http://schemas.microsoft.com/office/drawing/2014/main" id="{73447F7E-C101-41B9-8E05-ABA3266BE578}"/>
                        </a:ext>
                      </a:extLst>
                    </p:cNvPr>
                    <p:cNvSpPr/>
                    <p:nvPr/>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grpSp>
          <p:sp>
            <p:nvSpPr>
              <p:cNvPr id="41" name="Rechthoek 40">
                <a:extLst>
                  <a:ext uri="{FF2B5EF4-FFF2-40B4-BE49-F238E27FC236}">
                    <a16:creationId xmlns:a16="http://schemas.microsoft.com/office/drawing/2014/main" id="{CFA4D101-D568-42EE-AD0C-BCA8FFC34548}"/>
                  </a:ext>
                </a:extLst>
              </p:cNvPr>
              <p:cNvSpPr/>
              <p:nvPr/>
            </p:nvSpPr>
            <p:spPr>
              <a:xfrm>
                <a:off x="-1950057" y="439449"/>
                <a:ext cx="2435631"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Tekstniveau verhogen</a:t>
                </a:r>
              </a:p>
            </p:txBody>
          </p:sp>
          <p:sp>
            <p:nvSpPr>
              <p:cNvPr id="42" name="Rechthoek 41">
                <a:extLst>
                  <a:ext uri="{FF2B5EF4-FFF2-40B4-BE49-F238E27FC236}">
                    <a16:creationId xmlns:a16="http://schemas.microsoft.com/office/drawing/2014/main" id="{A3940509-23FD-4C83-915D-0E596F133944}"/>
                  </a:ext>
                </a:extLst>
              </p:cNvPr>
              <p:cNvSpPr/>
              <p:nvPr/>
            </p:nvSpPr>
            <p:spPr>
              <a:xfrm>
                <a:off x="-1950057" y="848575"/>
                <a:ext cx="2213551"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Tekst niveau verlagen</a:t>
                </a:r>
              </a:p>
            </p:txBody>
          </p:sp>
        </p:grpSp>
        <p:cxnSp>
          <p:nvCxnSpPr>
            <p:cNvPr id="20" name="Rechte verbindingslijn 19">
              <a:extLst>
                <a:ext uri="{FF2B5EF4-FFF2-40B4-BE49-F238E27FC236}">
                  <a16:creationId xmlns:a16="http://schemas.microsoft.com/office/drawing/2014/main" id="{4A97A65E-819C-4FD1-A72E-217C06A2E9C2}"/>
                </a:ext>
              </a:extLst>
            </p:cNvPr>
            <p:cNvCxnSpPr>
              <a:cxnSpLocks/>
            </p:cNvCxnSpPr>
            <p:nvPr/>
          </p:nvCxnSpPr>
          <p:spPr>
            <a:xfrm>
              <a:off x="389676" y="2719710"/>
              <a:ext cx="4685243" cy="0"/>
            </a:xfrm>
            <a:prstGeom prst="line">
              <a:avLst/>
            </a:prstGeom>
            <a:noFill/>
            <a:ln w="3175" cap="flat" cmpd="sng" algn="ctr">
              <a:solidFill>
                <a:schemeClr val="accent2"/>
              </a:solidFill>
              <a:prstDash val="solid"/>
            </a:ln>
            <a:effectLst/>
          </p:spPr>
        </p:cxnSp>
        <p:sp>
          <p:nvSpPr>
            <p:cNvPr id="90" name="Tekstvak 89">
              <a:extLst>
                <a:ext uri="{FF2B5EF4-FFF2-40B4-BE49-F238E27FC236}">
                  <a16:creationId xmlns:a16="http://schemas.microsoft.com/office/drawing/2014/main" id="{ACA6FC1D-C6C7-4BEC-95BE-856D7A25D3ED}"/>
                </a:ext>
              </a:extLst>
            </p:cNvPr>
            <p:cNvSpPr txBox="1"/>
            <p:nvPr/>
          </p:nvSpPr>
          <p:spPr>
            <a:xfrm>
              <a:off x="807791" y="3436580"/>
              <a:ext cx="4267128" cy="3108543"/>
            </a:xfrm>
            <a:prstGeom prst="rect">
              <a:avLst/>
            </a:prstGeom>
            <a:noFill/>
          </p:spPr>
          <p:txBody>
            <a:bodyPr wrap="square" lIns="0" tIns="0" rIns="0" bIns="0" rtlCol="0">
              <a:spAutoFit/>
            </a:bodyPr>
            <a:lstStyle/>
            <a:p>
              <a:pPr marL="216000" lvl="0" indent="-216000">
                <a:buFont typeface="Arial" panose="020B0604020202020204" pitchFamily="34" charset="0"/>
                <a:buChar char="•"/>
              </a:pPr>
              <a:r>
                <a:rPr lang="nl-NL" sz="1800" kern="1200" noProof="0" dirty="0">
                  <a:solidFill>
                    <a:schemeClr val="tx1"/>
                  </a:solidFill>
                  <a:latin typeface="+mn-lt"/>
                  <a:ea typeface="+mn-ea"/>
                  <a:cs typeface="+mn-cs"/>
                </a:rPr>
                <a:t>Eerste</a:t>
              </a:r>
              <a:r>
                <a:rPr lang="nl-NL" noProof="0" dirty="0"/>
                <a:t> niveau</a:t>
              </a:r>
            </a:p>
            <a:p>
              <a:pPr marL="501750" lvl="1" indent="-285750">
                <a:buFont typeface="Arial" panose="020B0604020202020204" pitchFamily="34" charset="0"/>
                <a:buChar char="-"/>
              </a:pPr>
              <a:r>
                <a:rPr lang="nl-NL" noProof="0" dirty="0"/>
                <a:t>Tweede niveau</a:t>
              </a:r>
            </a:p>
            <a:p>
              <a:pPr marL="648000" lvl="2" indent="-216000">
                <a:buFont typeface="Arial" panose="020B0604020202020204" pitchFamily="34" charset="0"/>
                <a:buChar char="-"/>
              </a:pPr>
              <a:r>
                <a:rPr lang="nl-NL" noProof="0" dirty="0"/>
                <a:t>Derde niveau</a:t>
              </a:r>
            </a:p>
            <a:p>
              <a:pPr marL="0" lvl="3"/>
              <a:r>
                <a:rPr lang="nl-NL" b="1" noProof="0" dirty="0"/>
                <a:t>Vierde niveau</a:t>
              </a:r>
            </a:p>
            <a:p>
              <a:pPr marL="0" lvl="4"/>
              <a:r>
                <a:rPr lang="nl-NL" noProof="0" dirty="0"/>
                <a:t>Vijfde niveau</a:t>
              </a:r>
            </a:p>
            <a:p>
              <a:pPr marL="432000" lvl="5" indent="-432000">
                <a:buFont typeface="+mj-lt"/>
                <a:buAutoNum type="arabicPeriod"/>
              </a:pPr>
              <a:r>
                <a:rPr lang="nl-NL" noProof="0" dirty="0"/>
                <a:t>Zesde niveau</a:t>
              </a:r>
            </a:p>
            <a:p>
              <a:pPr marL="864000" lvl="6" indent="-432000">
                <a:buFont typeface="+mj-lt"/>
                <a:buAutoNum type="alphaLcPeriod"/>
              </a:pPr>
              <a:r>
                <a:rPr lang="nl-NL" noProof="0" dirty="0"/>
                <a:t>Zevende niveau - Subtitel</a:t>
              </a:r>
            </a:p>
            <a:p>
              <a:pPr marL="0" lvl="7">
                <a:spcAft>
                  <a:spcPts val="1200"/>
                </a:spcAft>
              </a:pPr>
              <a:r>
                <a:rPr lang="nl-NL" sz="3000" noProof="0" dirty="0"/>
                <a:t>Achtste niveau - Subtitel</a:t>
              </a:r>
            </a:p>
            <a:p>
              <a:pPr marL="0" lvl="8"/>
              <a:r>
                <a:rPr lang="nl-NL" noProof="0" dirty="0"/>
                <a:t>Negende Niveau</a:t>
              </a:r>
            </a:p>
            <a:p>
              <a:endParaRPr lang="nl-NL" noProof="0" dirty="0"/>
            </a:p>
          </p:txBody>
        </p:sp>
        <p:sp>
          <p:nvSpPr>
            <p:cNvPr id="7" name="Ovaal 6">
              <a:extLst>
                <a:ext uri="{FF2B5EF4-FFF2-40B4-BE49-F238E27FC236}">
                  <a16:creationId xmlns:a16="http://schemas.microsoft.com/office/drawing/2014/main" id="{F75DFDF9-5322-4B10-9B8B-06ABF45035F8}"/>
                </a:ext>
              </a:extLst>
            </p:cNvPr>
            <p:cNvSpPr>
              <a:spLocks noChangeAspect="1"/>
            </p:cNvSpPr>
            <p:nvPr/>
          </p:nvSpPr>
          <p:spPr>
            <a:xfrm>
              <a:off x="374485" y="48515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6</a:t>
              </a:r>
            </a:p>
          </p:txBody>
        </p:sp>
        <p:sp>
          <p:nvSpPr>
            <p:cNvPr id="9" name="Ovaal 8">
              <a:extLst>
                <a:ext uri="{FF2B5EF4-FFF2-40B4-BE49-F238E27FC236}">
                  <a16:creationId xmlns:a16="http://schemas.microsoft.com/office/drawing/2014/main" id="{AAF85ED1-DA7E-43E7-BBE6-8953D8AF83EC}"/>
                </a:ext>
              </a:extLst>
            </p:cNvPr>
            <p:cNvSpPr>
              <a:spLocks noChangeAspect="1"/>
            </p:cNvSpPr>
            <p:nvPr/>
          </p:nvSpPr>
          <p:spPr>
            <a:xfrm>
              <a:off x="374485" y="51287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7</a:t>
              </a:r>
            </a:p>
          </p:txBody>
        </p:sp>
        <p:sp>
          <p:nvSpPr>
            <p:cNvPr id="11" name="Ovaal 10">
              <a:extLst>
                <a:ext uri="{FF2B5EF4-FFF2-40B4-BE49-F238E27FC236}">
                  <a16:creationId xmlns:a16="http://schemas.microsoft.com/office/drawing/2014/main" id="{7EB6893E-C1A1-4E98-8AF9-6211D17E17F8}"/>
                </a:ext>
              </a:extLst>
            </p:cNvPr>
            <p:cNvSpPr>
              <a:spLocks noChangeAspect="1"/>
            </p:cNvSpPr>
            <p:nvPr/>
          </p:nvSpPr>
          <p:spPr>
            <a:xfrm>
              <a:off x="374485" y="552502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8</a:t>
              </a:r>
            </a:p>
          </p:txBody>
        </p:sp>
        <p:sp>
          <p:nvSpPr>
            <p:cNvPr id="13" name="Ovaal 12">
              <a:extLst>
                <a:ext uri="{FF2B5EF4-FFF2-40B4-BE49-F238E27FC236}">
                  <a16:creationId xmlns:a16="http://schemas.microsoft.com/office/drawing/2014/main" id="{663286AB-74D7-4FCD-8D85-8DDD7065FC5D}"/>
                </a:ext>
              </a:extLst>
            </p:cNvPr>
            <p:cNvSpPr>
              <a:spLocks noChangeAspect="1"/>
            </p:cNvSpPr>
            <p:nvPr/>
          </p:nvSpPr>
          <p:spPr>
            <a:xfrm>
              <a:off x="374485" y="6016537"/>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9</a:t>
              </a:r>
            </a:p>
          </p:txBody>
        </p:sp>
        <p:sp>
          <p:nvSpPr>
            <p:cNvPr id="17" name="Ovaal 16">
              <a:extLst>
                <a:ext uri="{FF2B5EF4-FFF2-40B4-BE49-F238E27FC236}">
                  <a16:creationId xmlns:a16="http://schemas.microsoft.com/office/drawing/2014/main" id="{5E2C31E3-7943-4E1B-B55A-F3833A683CC5}"/>
                </a:ext>
              </a:extLst>
            </p:cNvPr>
            <p:cNvSpPr>
              <a:spLocks noChangeAspect="1"/>
            </p:cNvSpPr>
            <p:nvPr/>
          </p:nvSpPr>
          <p:spPr>
            <a:xfrm>
              <a:off x="374485" y="34655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sp>
          <p:nvSpPr>
            <p:cNvPr id="22" name="Ovaal 21">
              <a:extLst>
                <a:ext uri="{FF2B5EF4-FFF2-40B4-BE49-F238E27FC236}">
                  <a16:creationId xmlns:a16="http://schemas.microsoft.com/office/drawing/2014/main" id="{D5D8BCAC-25B6-41D4-A02F-B0BB26914B63}"/>
                </a:ext>
              </a:extLst>
            </p:cNvPr>
            <p:cNvSpPr>
              <a:spLocks noChangeAspect="1"/>
            </p:cNvSpPr>
            <p:nvPr/>
          </p:nvSpPr>
          <p:spPr>
            <a:xfrm>
              <a:off x="374485" y="37427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2</a:t>
              </a:r>
            </a:p>
          </p:txBody>
        </p:sp>
        <p:sp>
          <p:nvSpPr>
            <p:cNvPr id="24" name="Ovaal 23">
              <a:extLst>
                <a:ext uri="{FF2B5EF4-FFF2-40B4-BE49-F238E27FC236}">
                  <a16:creationId xmlns:a16="http://schemas.microsoft.com/office/drawing/2014/main" id="{AAF1F190-C472-43C7-8866-B7ED08F193E8}"/>
                </a:ext>
              </a:extLst>
            </p:cNvPr>
            <p:cNvSpPr>
              <a:spLocks noChangeAspect="1"/>
            </p:cNvSpPr>
            <p:nvPr/>
          </p:nvSpPr>
          <p:spPr>
            <a:xfrm>
              <a:off x="374485" y="40199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3</a:t>
              </a:r>
            </a:p>
          </p:txBody>
        </p:sp>
        <p:sp>
          <p:nvSpPr>
            <p:cNvPr id="26" name="Ovaal 25">
              <a:extLst>
                <a:ext uri="{FF2B5EF4-FFF2-40B4-BE49-F238E27FC236}">
                  <a16:creationId xmlns:a16="http://schemas.microsoft.com/office/drawing/2014/main" id="{7AACA8B9-A7AB-42DE-9C16-24386748775B}"/>
                </a:ext>
              </a:extLst>
            </p:cNvPr>
            <p:cNvSpPr>
              <a:spLocks noChangeAspect="1"/>
            </p:cNvSpPr>
            <p:nvPr/>
          </p:nvSpPr>
          <p:spPr>
            <a:xfrm>
              <a:off x="374485" y="42971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4</a:t>
              </a:r>
            </a:p>
          </p:txBody>
        </p:sp>
        <p:sp>
          <p:nvSpPr>
            <p:cNvPr id="28" name="Ovaal 27">
              <a:extLst>
                <a:ext uri="{FF2B5EF4-FFF2-40B4-BE49-F238E27FC236}">
                  <a16:creationId xmlns:a16="http://schemas.microsoft.com/office/drawing/2014/main" id="{13C42B36-BC26-441A-8FA2-BB267074BD7C}"/>
                </a:ext>
              </a:extLst>
            </p:cNvPr>
            <p:cNvSpPr>
              <a:spLocks noChangeAspect="1"/>
            </p:cNvSpPr>
            <p:nvPr/>
          </p:nvSpPr>
          <p:spPr>
            <a:xfrm>
              <a:off x="374485" y="45743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5</a:t>
              </a:r>
            </a:p>
          </p:txBody>
        </p:sp>
        <p:sp>
          <p:nvSpPr>
            <p:cNvPr id="30" name="Rechthoek 29">
              <a:extLst>
                <a:ext uri="{FF2B5EF4-FFF2-40B4-BE49-F238E27FC236}">
                  <a16:creationId xmlns:a16="http://schemas.microsoft.com/office/drawing/2014/main" id="{8BB401EE-98BA-4DB4-A611-74D31AB26636}"/>
                </a:ext>
              </a:extLst>
            </p:cNvPr>
            <p:cNvSpPr/>
            <p:nvPr/>
          </p:nvSpPr>
          <p:spPr>
            <a:xfrm>
              <a:off x="388223" y="2838439"/>
              <a:ext cx="4685243" cy="590562"/>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Gebruik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lijstniveau-knoppen</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op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‘Start’</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tab om de tekstopmaak te wijzigen. Klik op de iconen zoals hierboven afgebeeld en kies het gewenste niveau. </a:t>
              </a: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Kies uit:</a:t>
              </a:r>
            </a:p>
          </p:txBody>
        </p:sp>
      </p:grpSp>
      <p:grpSp>
        <p:nvGrpSpPr>
          <p:cNvPr id="160" name="Groep 159">
            <a:extLst>
              <a:ext uri="{FF2B5EF4-FFF2-40B4-BE49-F238E27FC236}">
                <a16:creationId xmlns:a16="http://schemas.microsoft.com/office/drawing/2014/main" id="{635C1030-4BB4-4A32-A302-11D5E5490F74}"/>
              </a:ext>
            </a:extLst>
          </p:cNvPr>
          <p:cNvGrpSpPr/>
          <p:nvPr/>
        </p:nvGrpSpPr>
        <p:grpSpPr>
          <a:xfrm>
            <a:off x="6090340" y="1714038"/>
            <a:ext cx="4298260" cy="4302351"/>
            <a:chOff x="6090340" y="1714038"/>
            <a:chExt cx="4298260" cy="4302351"/>
          </a:xfrm>
        </p:grpSpPr>
        <p:sp>
          <p:nvSpPr>
            <p:cNvPr id="99" name="Rechthoek 98">
              <a:extLst>
                <a:ext uri="{FF2B5EF4-FFF2-40B4-BE49-F238E27FC236}">
                  <a16:creationId xmlns:a16="http://schemas.microsoft.com/office/drawing/2014/main" id="{F5C74C9C-6499-425E-82BF-73305EE8C3CB}"/>
                </a:ext>
              </a:extLst>
            </p:cNvPr>
            <p:cNvSpPr/>
            <p:nvPr/>
          </p:nvSpPr>
          <p:spPr>
            <a:xfrm>
              <a:off x="6095999" y="1714038"/>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none" spc="0" normalizeH="0" baseline="0" noProof="0" dirty="0">
                  <a:ln>
                    <a:noFill/>
                  </a:ln>
                  <a:solidFill>
                    <a:schemeClr val="accent2"/>
                  </a:solidFill>
                  <a:effectLst/>
                  <a:uLnTx/>
                  <a:uFillTx/>
                  <a:latin typeface="+mj-lt"/>
                  <a:cs typeface="Segoe UI Light" panose="020B0502040204020203" pitchFamily="34" charset="0"/>
                </a:rPr>
                <a:t>Afbeelding invoegen/wijzigen</a:t>
              </a:r>
            </a:p>
          </p:txBody>
        </p:sp>
        <p:sp>
          <p:nvSpPr>
            <p:cNvPr id="100" name="Ovaal 99">
              <a:extLst>
                <a:ext uri="{FF2B5EF4-FFF2-40B4-BE49-F238E27FC236}">
                  <a16:creationId xmlns:a16="http://schemas.microsoft.com/office/drawing/2014/main" id="{F1BC5BF1-B80F-41D5-8E67-93715BDE56DC}"/>
                </a:ext>
              </a:extLst>
            </p:cNvPr>
            <p:cNvSpPr>
              <a:spLocks noChangeAspect="1"/>
            </p:cNvSpPr>
            <p:nvPr/>
          </p:nvSpPr>
          <p:spPr>
            <a:xfrm>
              <a:off x="6090340" y="2080528"/>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101" name="Rechte verbindingslijn 100">
              <a:extLst>
                <a:ext uri="{FF2B5EF4-FFF2-40B4-BE49-F238E27FC236}">
                  <a16:creationId xmlns:a16="http://schemas.microsoft.com/office/drawing/2014/main" id="{ED8E7ECA-57ED-4C7E-8D23-CACBCCD8CA75}"/>
                </a:ext>
              </a:extLst>
            </p:cNvPr>
            <p:cNvCxnSpPr>
              <a:cxnSpLocks/>
            </p:cNvCxnSpPr>
            <p:nvPr/>
          </p:nvCxnSpPr>
          <p:spPr>
            <a:xfrm>
              <a:off x="6095999" y="1955673"/>
              <a:ext cx="4292601" cy="0"/>
            </a:xfrm>
            <a:prstGeom prst="line">
              <a:avLst/>
            </a:prstGeom>
            <a:noFill/>
            <a:ln w="3175" cap="flat" cmpd="sng" algn="ctr">
              <a:solidFill>
                <a:schemeClr val="accent2"/>
              </a:solidFill>
              <a:prstDash val="solid"/>
            </a:ln>
            <a:effectLst/>
          </p:spPr>
        </p:cxnSp>
        <p:cxnSp>
          <p:nvCxnSpPr>
            <p:cNvPr id="102" name="Rechte verbindingslijn 101">
              <a:extLst>
                <a:ext uri="{FF2B5EF4-FFF2-40B4-BE49-F238E27FC236}">
                  <a16:creationId xmlns:a16="http://schemas.microsoft.com/office/drawing/2014/main" id="{C8535EE1-A999-4CA1-B8E8-45A0675563D0}"/>
                </a:ext>
              </a:extLst>
            </p:cNvPr>
            <p:cNvCxnSpPr>
              <a:cxnSpLocks/>
            </p:cNvCxnSpPr>
            <p:nvPr/>
          </p:nvCxnSpPr>
          <p:spPr>
            <a:xfrm>
              <a:off x="6095999" y="3291971"/>
              <a:ext cx="4292601" cy="0"/>
            </a:xfrm>
            <a:prstGeom prst="line">
              <a:avLst/>
            </a:prstGeom>
            <a:noFill/>
            <a:ln w="3175" cap="flat" cmpd="sng" algn="ctr">
              <a:solidFill>
                <a:schemeClr val="accent2"/>
              </a:solidFill>
              <a:prstDash val="solid"/>
            </a:ln>
            <a:effectLst/>
          </p:spPr>
        </p:cxnSp>
        <p:sp>
          <p:nvSpPr>
            <p:cNvPr id="103" name="Rechthoek 102">
              <a:extLst>
                <a:ext uri="{FF2B5EF4-FFF2-40B4-BE49-F238E27FC236}">
                  <a16:creationId xmlns:a16="http://schemas.microsoft.com/office/drawing/2014/main" id="{F91FD429-FE16-466B-AA1A-C8F7528DB061}"/>
                </a:ext>
              </a:extLst>
            </p:cNvPr>
            <p:cNvSpPr/>
            <p:nvPr/>
          </p:nvSpPr>
          <p:spPr>
            <a:xfrm>
              <a:off x="6456020" y="2146590"/>
              <a:ext cx="3932580"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Verwijder de bestaande afbeelding indien nodig met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‘Delete’-knop</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Klik op het pictogram om een nieuwe afbeelding in te voegen. </a:t>
              </a: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(voorbeeld hieronder).</a:t>
              </a:r>
              <a:endPar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sp>
          <p:nvSpPr>
            <p:cNvPr id="105" name="Ovaal 104">
              <a:extLst>
                <a:ext uri="{FF2B5EF4-FFF2-40B4-BE49-F238E27FC236}">
                  <a16:creationId xmlns:a16="http://schemas.microsoft.com/office/drawing/2014/main" id="{983AFDEF-FE3A-48B3-8130-8062373DB38B}"/>
                </a:ext>
              </a:extLst>
            </p:cNvPr>
            <p:cNvSpPr>
              <a:spLocks noChangeAspect="1"/>
            </p:cNvSpPr>
            <p:nvPr/>
          </p:nvSpPr>
          <p:spPr>
            <a:xfrm>
              <a:off x="6090340" y="3445836"/>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2</a:t>
              </a:r>
            </a:p>
          </p:txBody>
        </p:sp>
        <p:sp>
          <p:nvSpPr>
            <p:cNvPr id="106" name="Rechthoek 105">
              <a:extLst>
                <a:ext uri="{FF2B5EF4-FFF2-40B4-BE49-F238E27FC236}">
                  <a16:creationId xmlns:a16="http://schemas.microsoft.com/office/drawing/2014/main" id="{A0EC1C6E-826A-4AF2-9126-FBDCD78D984E}"/>
                </a:ext>
              </a:extLst>
            </p:cNvPr>
            <p:cNvSpPr/>
            <p:nvPr/>
          </p:nvSpPr>
          <p:spPr>
            <a:xfrm>
              <a:off x="6456020" y="3511899"/>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Selecteer de gewenste afbeelding en klip op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‘Invoegen / </a:t>
              </a:r>
              <a:r>
                <a:rPr kumimoji="0" lang="nl-NL" sz="1100" b="1" i="0" u="none" strike="noStrike" kern="0" cap="none" spc="0" normalizeH="0" baseline="0" noProof="0" dirty="0" err="1">
                  <a:ln>
                    <a:noFill/>
                  </a:ln>
                  <a:solidFill>
                    <a:srgbClr val="000000"/>
                  </a:solidFill>
                  <a:effectLst/>
                  <a:uLnTx/>
                  <a:uFillTx/>
                  <a:latin typeface="+mn-lt"/>
                  <a:cs typeface="Segoe UI Light" panose="020B0502040204020203" pitchFamily="34" charset="0"/>
                </a:rPr>
                <a:t>Insert</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grpSp>
          <p:nvGrpSpPr>
            <p:cNvPr id="107" name="Groep 106">
              <a:extLst>
                <a:ext uri="{FF2B5EF4-FFF2-40B4-BE49-F238E27FC236}">
                  <a16:creationId xmlns:a16="http://schemas.microsoft.com/office/drawing/2014/main" id="{00F6B808-F936-4101-A0EF-B1DE298B78C5}"/>
                </a:ext>
              </a:extLst>
            </p:cNvPr>
            <p:cNvGrpSpPr/>
            <p:nvPr/>
          </p:nvGrpSpPr>
          <p:grpSpPr>
            <a:xfrm>
              <a:off x="6456020" y="3923988"/>
              <a:ext cx="825500" cy="209550"/>
              <a:chOff x="13504624" y="2482850"/>
              <a:chExt cx="825500" cy="209550"/>
            </a:xfrm>
          </p:grpSpPr>
          <p:sp>
            <p:nvSpPr>
              <p:cNvPr id="141" name="Rechthoek 140">
                <a:extLst>
                  <a:ext uri="{FF2B5EF4-FFF2-40B4-BE49-F238E27FC236}">
                    <a16:creationId xmlns:a16="http://schemas.microsoft.com/office/drawing/2014/main" id="{0FFA0F29-509C-4E8E-B5A6-5D66C8574A23}"/>
                  </a:ext>
                </a:extLst>
              </p:cNvPr>
              <p:cNvSpPr/>
              <p:nvPr/>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0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r>
                  <a:rPr lang="nl-NL" sz="800" b="0" noProof="0" dirty="0">
                    <a:solidFill>
                      <a:schemeClr val="tx1"/>
                    </a:solidFill>
                    <a:latin typeface="Arial" panose="020B0604020202020204" pitchFamily="34" charset="0"/>
                    <a:cs typeface="Arial" panose="020B0604020202020204" pitchFamily="34" charset="0"/>
                  </a:rPr>
                  <a:t>Invoegen</a:t>
                </a:r>
              </a:p>
            </p:txBody>
          </p:sp>
          <p:cxnSp>
            <p:nvCxnSpPr>
              <p:cNvPr id="142" name="Rechte verbindingslijn 141">
                <a:extLst>
                  <a:ext uri="{FF2B5EF4-FFF2-40B4-BE49-F238E27FC236}">
                    <a16:creationId xmlns:a16="http://schemas.microsoft.com/office/drawing/2014/main" id="{B38CFCB9-B8AF-488D-8BD8-970672704894}"/>
                  </a:ext>
                </a:extLst>
              </p:cNvPr>
              <p:cNvCxnSpPr/>
              <p:nvPr/>
            </p:nvCxnSpPr>
            <p:spPr>
              <a:xfrm>
                <a:off x="14155269" y="2515250"/>
                <a:ext cx="0" cy="142717"/>
              </a:xfrm>
              <a:prstGeom prst="line">
                <a:avLst/>
              </a:prstGeom>
              <a:noFill/>
              <a:ln w="6350" cap="flat" cmpd="sng" algn="ctr">
                <a:solidFill>
                  <a:srgbClr val="44546A"/>
                </a:solidFill>
                <a:prstDash val="solid"/>
              </a:ln>
              <a:effectLst/>
            </p:spPr>
          </p:cxnSp>
          <p:sp>
            <p:nvSpPr>
              <p:cNvPr id="143" name="Gelijkbenige driehoek 142">
                <a:extLst>
                  <a:ext uri="{FF2B5EF4-FFF2-40B4-BE49-F238E27FC236}">
                    <a16:creationId xmlns:a16="http://schemas.microsoft.com/office/drawing/2014/main" id="{F3FAEB39-79FA-4CD0-A3FD-37CEDDDA924F}"/>
                  </a:ext>
                </a:extLst>
              </p:cNvPr>
              <p:cNvSpPr/>
              <p:nvPr/>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nvGrpSpPr>
            <p:cNvPr id="108" name="Groep 107">
              <a:extLst>
                <a:ext uri="{FF2B5EF4-FFF2-40B4-BE49-F238E27FC236}">
                  <a16:creationId xmlns:a16="http://schemas.microsoft.com/office/drawing/2014/main" id="{9C151F3A-3B71-42AE-BA15-7B50A0D6F25A}"/>
                </a:ext>
              </a:extLst>
            </p:cNvPr>
            <p:cNvGrpSpPr/>
            <p:nvPr/>
          </p:nvGrpSpPr>
          <p:grpSpPr>
            <a:xfrm>
              <a:off x="6456020" y="2855664"/>
              <a:ext cx="294789" cy="318834"/>
              <a:chOff x="14466489" y="1001522"/>
              <a:chExt cx="290627" cy="314333"/>
            </a:xfrm>
          </p:grpSpPr>
          <p:sp>
            <p:nvSpPr>
              <p:cNvPr id="135" name="Rechthoek 134">
                <a:extLst>
                  <a:ext uri="{FF2B5EF4-FFF2-40B4-BE49-F238E27FC236}">
                    <a16:creationId xmlns:a16="http://schemas.microsoft.com/office/drawing/2014/main" id="{E7294692-173B-4689-8B41-69204EFE42F9}"/>
                  </a:ext>
                </a:extLst>
              </p:cNvPr>
              <p:cNvSpPr/>
              <p:nvPr/>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36" name="Ovaal 135">
                <a:extLst>
                  <a:ext uri="{FF2B5EF4-FFF2-40B4-BE49-F238E27FC236}">
                    <a16:creationId xmlns:a16="http://schemas.microsoft.com/office/drawing/2014/main" id="{96D5435F-40DC-43D1-B425-12C117CC53B7}"/>
                  </a:ext>
                </a:extLst>
              </p:cNvPr>
              <p:cNvSpPr/>
              <p:nvPr/>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7" name="Vrije vorm: vorm 136">
                <a:extLst>
                  <a:ext uri="{FF2B5EF4-FFF2-40B4-BE49-F238E27FC236}">
                    <a16:creationId xmlns:a16="http://schemas.microsoft.com/office/drawing/2014/main" id="{7AB1FAB2-450C-488C-BBA0-2C1A8A5C84A4}"/>
                  </a:ext>
                </a:extLst>
              </p:cNvPr>
              <p:cNvSpPr/>
              <p:nvPr/>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8" name="Rechthoek: afgeronde hoeken 137">
                <a:extLst>
                  <a:ext uri="{FF2B5EF4-FFF2-40B4-BE49-F238E27FC236}">
                    <a16:creationId xmlns:a16="http://schemas.microsoft.com/office/drawing/2014/main" id="{F6C2FB0F-6E35-49C7-8D0C-7370584AA449}"/>
                  </a:ext>
                </a:extLst>
              </p:cNvPr>
              <p:cNvSpPr/>
              <p:nvPr/>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cxnSp>
            <p:nvCxnSpPr>
              <p:cNvPr id="139" name="Rechte verbindingslijn 138">
                <a:extLst>
                  <a:ext uri="{FF2B5EF4-FFF2-40B4-BE49-F238E27FC236}">
                    <a16:creationId xmlns:a16="http://schemas.microsoft.com/office/drawing/2014/main" id="{81DC98CB-3420-4157-A476-509B1A496D23}"/>
                  </a:ext>
                </a:extLst>
              </p:cNvPr>
              <p:cNvCxnSpPr>
                <a:cxnSpLocks/>
              </p:cNvCxnSpPr>
              <p:nvPr/>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0" name="Rechte verbindingslijn 139">
                <a:extLst>
                  <a:ext uri="{FF2B5EF4-FFF2-40B4-BE49-F238E27FC236}">
                    <a16:creationId xmlns:a16="http://schemas.microsoft.com/office/drawing/2014/main" id="{E23C1BCE-E05B-4F23-9C09-F22122816702}"/>
                  </a:ext>
                </a:extLst>
              </p:cNvPr>
              <p:cNvCxnSpPr>
                <a:cxnSpLocks/>
                <a:stCxn id="138" idx="2"/>
              </p:cNvCxnSpPr>
              <p:nvPr/>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09" name="Ovaal 108">
              <a:extLst>
                <a:ext uri="{FF2B5EF4-FFF2-40B4-BE49-F238E27FC236}">
                  <a16:creationId xmlns:a16="http://schemas.microsoft.com/office/drawing/2014/main" id="{2467B621-AC9E-454D-8364-464717FED1FB}"/>
                </a:ext>
              </a:extLst>
            </p:cNvPr>
            <p:cNvSpPr>
              <a:spLocks noChangeAspect="1"/>
            </p:cNvSpPr>
            <p:nvPr/>
          </p:nvSpPr>
          <p:spPr>
            <a:xfrm>
              <a:off x="6090340" y="4420889"/>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3</a:t>
              </a:r>
            </a:p>
          </p:txBody>
        </p:sp>
        <p:sp>
          <p:nvSpPr>
            <p:cNvPr id="110" name="Rechthoek 109">
              <a:extLst>
                <a:ext uri="{FF2B5EF4-FFF2-40B4-BE49-F238E27FC236}">
                  <a16:creationId xmlns:a16="http://schemas.microsoft.com/office/drawing/2014/main" id="{1DA47967-DC93-48B1-A486-31C6505F1F2E}"/>
                </a:ext>
              </a:extLst>
            </p:cNvPr>
            <p:cNvSpPr/>
            <p:nvPr/>
          </p:nvSpPr>
          <p:spPr>
            <a:xfrm>
              <a:off x="6456020" y="4486953"/>
              <a:ext cx="3932579" cy="43320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Rechter muisklik op </a:t>
              </a:r>
              <a:r>
                <a:rPr kumimoji="0" lang="nl-NL" sz="1100" b="0" i="0" u="none" strike="noStrike" kern="0" cap="none" spc="0" normalizeH="0" baseline="0" noProof="0" dirty="0" err="1">
                  <a:ln>
                    <a:noFill/>
                  </a:ln>
                  <a:solidFill>
                    <a:srgbClr val="000000"/>
                  </a:solidFill>
                  <a:effectLst/>
                  <a:uLnTx/>
                  <a:uFillTx/>
                  <a:latin typeface="+mn-lt"/>
                  <a:cs typeface="Segoe UI Light" panose="020B0502040204020203" pitchFamily="34" charset="0"/>
                </a:rPr>
                <a:t>op</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de miniweergave aan de linker kant van het scherm en kies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´Dia herstellen / Reset slide´</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111" name="Rechte verbindingslijn 110">
              <a:extLst>
                <a:ext uri="{FF2B5EF4-FFF2-40B4-BE49-F238E27FC236}">
                  <a16:creationId xmlns:a16="http://schemas.microsoft.com/office/drawing/2014/main" id="{1BBEB69A-49BC-4F56-9D72-98CBAF7A1C8A}"/>
                </a:ext>
              </a:extLst>
            </p:cNvPr>
            <p:cNvCxnSpPr>
              <a:cxnSpLocks/>
            </p:cNvCxnSpPr>
            <p:nvPr/>
          </p:nvCxnSpPr>
          <p:spPr>
            <a:xfrm>
              <a:off x="6095999" y="4239227"/>
              <a:ext cx="4292601" cy="0"/>
            </a:xfrm>
            <a:prstGeom prst="line">
              <a:avLst/>
            </a:prstGeom>
            <a:noFill/>
            <a:ln w="3175" cap="flat" cmpd="sng" algn="ctr">
              <a:solidFill>
                <a:schemeClr val="accent2"/>
              </a:solidFill>
              <a:prstDash val="solid"/>
            </a:ln>
            <a:effectLst/>
          </p:spPr>
        </p:cxnSp>
        <p:sp>
          <p:nvSpPr>
            <p:cNvPr id="112" name="Rechthoek 111">
              <a:extLst>
                <a:ext uri="{FF2B5EF4-FFF2-40B4-BE49-F238E27FC236}">
                  <a16:creationId xmlns:a16="http://schemas.microsoft.com/office/drawing/2014/main" id="{67AC28BA-F8AB-425A-BA69-C3120ABAEC58}"/>
                </a:ext>
              </a:extLst>
            </p:cNvPr>
            <p:cNvSpPr/>
            <p:nvPr/>
          </p:nvSpPr>
          <p:spPr>
            <a:xfrm>
              <a:off x="6460852" y="4946841"/>
              <a:ext cx="1624926" cy="805220"/>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dirty="0">
                <a:solidFill>
                  <a:schemeClr val="tx1"/>
                </a:solidFill>
              </a:endParaRPr>
            </a:p>
          </p:txBody>
        </p:sp>
        <p:sp>
          <p:nvSpPr>
            <p:cNvPr id="114" name="Rechthoek 113">
              <a:extLst>
                <a:ext uri="{FF2B5EF4-FFF2-40B4-BE49-F238E27FC236}">
                  <a16:creationId xmlns:a16="http://schemas.microsoft.com/office/drawing/2014/main" id="{C1A04312-B8FE-47D6-AC5F-3BD0F654DCEC}"/>
                </a:ext>
              </a:extLst>
            </p:cNvPr>
            <p:cNvSpPr/>
            <p:nvPr/>
          </p:nvSpPr>
          <p:spPr>
            <a:xfrm>
              <a:off x="7312805" y="5338122"/>
              <a:ext cx="117647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15" name="Rechthoek 114">
              <a:extLst>
                <a:ext uri="{FF2B5EF4-FFF2-40B4-BE49-F238E27FC236}">
                  <a16:creationId xmlns:a16="http://schemas.microsoft.com/office/drawing/2014/main" id="{07202F7F-F330-4FC3-BEEA-7D018142BAF0}"/>
                </a:ext>
              </a:extLst>
            </p:cNvPr>
            <p:cNvSpPr/>
            <p:nvPr/>
          </p:nvSpPr>
          <p:spPr>
            <a:xfrm>
              <a:off x="7334769" y="5649511"/>
              <a:ext cx="1145758" cy="261256"/>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nvGrpSpPr>
            <p:cNvPr id="116" name="Groep 115">
              <a:extLst>
                <a:ext uri="{FF2B5EF4-FFF2-40B4-BE49-F238E27FC236}">
                  <a16:creationId xmlns:a16="http://schemas.microsoft.com/office/drawing/2014/main" id="{E6E6011C-8062-4952-97D0-EB86F137C242}"/>
                </a:ext>
              </a:extLst>
            </p:cNvPr>
            <p:cNvGrpSpPr/>
            <p:nvPr/>
          </p:nvGrpSpPr>
          <p:grpSpPr>
            <a:xfrm>
              <a:off x="7394755" y="5403624"/>
              <a:ext cx="155951" cy="131922"/>
              <a:chOff x="12968658" y="3354141"/>
              <a:chExt cx="404800" cy="342430"/>
            </a:xfrm>
          </p:grpSpPr>
          <p:sp>
            <p:nvSpPr>
              <p:cNvPr id="129" name="Rechthoek: afgeronde hoeken 128">
                <a:extLst>
                  <a:ext uri="{FF2B5EF4-FFF2-40B4-BE49-F238E27FC236}">
                    <a16:creationId xmlns:a16="http://schemas.microsoft.com/office/drawing/2014/main" id="{4859B19F-5716-4618-B2CB-B32F0AA94ED9}"/>
                  </a:ext>
                </a:extLst>
              </p:cNvPr>
              <p:cNvSpPr/>
              <p:nvPr/>
            </p:nvSpPr>
            <p:spPr>
              <a:xfrm>
                <a:off x="12968658" y="3354141"/>
                <a:ext cx="404800" cy="342430"/>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30" name="Rechthoek 129">
                <a:extLst>
                  <a:ext uri="{FF2B5EF4-FFF2-40B4-BE49-F238E27FC236}">
                    <a16:creationId xmlns:a16="http://schemas.microsoft.com/office/drawing/2014/main" id="{4BAF07D4-F9B7-4583-B28F-1E2F6F5808EB}"/>
                  </a:ext>
                </a:extLst>
              </p:cNvPr>
              <p:cNvSpPr/>
              <p:nvPr/>
            </p:nvSpPr>
            <p:spPr>
              <a:xfrm>
                <a:off x="13024992" y="3401157"/>
                <a:ext cx="305209" cy="41562"/>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1" name="Rechthoek 130">
                <a:extLst>
                  <a:ext uri="{FF2B5EF4-FFF2-40B4-BE49-F238E27FC236}">
                    <a16:creationId xmlns:a16="http://schemas.microsoft.com/office/drawing/2014/main" id="{747A2D61-5323-43DA-888C-02E8C623CAA9}"/>
                  </a:ext>
                </a:extLst>
              </p:cNvPr>
              <p:cNvSpPr/>
              <p:nvPr/>
            </p:nvSpPr>
            <p:spPr>
              <a:xfrm>
                <a:off x="13025005" y="3471560"/>
                <a:ext cx="118776" cy="181689"/>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2" name="Rechthoek 131">
                <a:extLst>
                  <a:ext uri="{FF2B5EF4-FFF2-40B4-BE49-F238E27FC236}">
                    <a16:creationId xmlns:a16="http://schemas.microsoft.com/office/drawing/2014/main" id="{333BBB92-5271-4072-9497-6C98C9AB1695}"/>
                  </a:ext>
                </a:extLst>
              </p:cNvPr>
              <p:cNvSpPr/>
              <p:nvPr/>
            </p:nvSpPr>
            <p:spPr>
              <a:xfrm>
                <a:off x="13180632" y="3481971"/>
                <a:ext cx="135277" cy="21329"/>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3" name="Rechthoek 132">
                <a:extLst>
                  <a:ext uri="{FF2B5EF4-FFF2-40B4-BE49-F238E27FC236}">
                    <a16:creationId xmlns:a16="http://schemas.microsoft.com/office/drawing/2014/main" id="{E97ECC9C-2120-47DA-A1CC-7F097F2BAAAB}"/>
                  </a:ext>
                </a:extLst>
              </p:cNvPr>
              <p:cNvSpPr/>
              <p:nvPr/>
            </p:nvSpPr>
            <p:spPr>
              <a:xfrm>
                <a:off x="13180718" y="3554791"/>
                <a:ext cx="69417" cy="21329"/>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4" name="Rechthoek 133">
                <a:extLst>
                  <a:ext uri="{FF2B5EF4-FFF2-40B4-BE49-F238E27FC236}">
                    <a16:creationId xmlns:a16="http://schemas.microsoft.com/office/drawing/2014/main" id="{C5254D64-F3F3-43CD-A061-81B4D03A3A6F}"/>
                  </a:ext>
                </a:extLst>
              </p:cNvPr>
              <p:cNvSpPr/>
              <p:nvPr/>
            </p:nvSpPr>
            <p:spPr>
              <a:xfrm>
                <a:off x="13180811" y="3627619"/>
                <a:ext cx="69417" cy="21329"/>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nvGrpSpPr>
            <p:cNvPr id="117" name="Groep 116">
              <a:extLst>
                <a:ext uri="{FF2B5EF4-FFF2-40B4-BE49-F238E27FC236}">
                  <a16:creationId xmlns:a16="http://schemas.microsoft.com/office/drawing/2014/main" id="{33E6202F-D1B9-4001-829B-1F9BC25D2687}"/>
                </a:ext>
              </a:extLst>
            </p:cNvPr>
            <p:cNvGrpSpPr/>
            <p:nvPr/>
          </p:nvGrpSpPr>
          <p:grpSpPr>
            <a:xfrm>
              <a:off x="7375200" y="5702947"/>
              <a:ext cx="166739" cy="218963"/>
              <a:chOff x="12940828" y="3950597"/>
              <a:chExt cx="432813" cy="568367"/>
            </a:xfrm>
          </p:grpSpPr>
          <p:grpSp>
            <p:nvGrpSpPr>
              <p:cNvPr id="121" name="Groep 120">
                <a:extLst>
                  <a:ext uri="{FF2B5EF4-FFF2-40B4-BE49-F238E27FC236}">
                    <a16:creationId xmlns:a16="http://schemas.microsoft.com/office/drawing/2014/main" id="{879A8B81-43A6-4EEF-8DBB-6D9F1E2278E5}"/>
                  </a:ext>
                </a:extLst>
              </p:cNvPr>
              <p:cNvGrpSpPr/>
              <p:nvPr/>
            </p:nvGrpSpPr>
            <p:grpSpPr>
              <a:xfrm>
                <a:off x="13000382" y="4006891"/>
                <a:ext cx="373259" cy="315747"/>
                <a:chOff x="12968836" y="3354170"/>
                <a:chExt cx="404806" cy="342433"/>
              </a:xfrm>
            </p:grpSpPr>
            <p:sp>
              <p:nvSpPr>
                <p:cNvPr id="123" name="Rechthoek: afgeronde hoeken 122">
                  <a:extLst>
                    <a:ext uri="{FF2B5EF4-FFF2-40B4-BE49-F238E27FC236}">
                      <a16:creationId xmlns:a16="http://schemas.microsoft.com/office/drawing/2014/main" id="{F1DEFA56-8996-4E89-8962-8134A0EAE25A}"/>
                    </a:ext>
                  </a:extLst>
                </p:cNvPr>
                <p:cNvSpPr/>
                <p:nvPr/>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24" name="Rechthoek 123">
                  <a:extLst>
                    <a:ext uri="{FF2B5EF4-FFF2-40B4-BE49-F238E27FC236}">
                      <a16:creationId xmlns:a16="http://schemas.microsoft.com/office/drawing/2014/main" id="{70DE2D24-199C-446A-88CB-73142B67DE97}"/>
                    </a:ext>
                  </a:extLst>
                </p:cNvPr>
                <p:cNvSpPr/>
                <p:nvPr/>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25" name="Rechthoek 124">
                  <a:extLst>
                    <a:ext uri="{FF2B5EF4-FFF2-40B4-BE49-F238E27FC236}">
                      <a16:creationId xmlns:a16="http://schemas.microsoft.com/office/drawing/2014/main" id="{D3449182-8E03-4299-8DED-1155FFEBE4D2}"/>
                    </a:ext>
                  </a:extLst>
                </p:cNvPr>
                <p:cNvSpPr/>
                <p:nvPr/>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26" name="Rechthoek 125">
                  <a:extLst>
                    <a:ext uri="{FF2B5EF4-FFF2-40B4-BE49-F238E27FC236}">
                      <a16:creationId xmlns:a16="http://schemas.microsoft.com/office/drawing/2014/main" id="{AA465BAA-FB0E-4D37-BEB4-C9049DB325AB}"/>
                    </a:ext>
                  </a:extLst>
                </p:cNvPr>
                <p:cNvSpPr/>
                <p:nvPr/>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27" name="Rechthoek 126">
                  <a:extLst>
                    <a:ext uri="{FF2B5EF4-FFF2-40B4-BE49-F238E27FC236}">
                      <a16:creationId xmlns:a16="http://schemas.microsoft.com/office/drawing/2014/main" id="{D525D1F6-BF6A-4C9F-9FBB-F60D9BF6D67E}"/>
                    </a:ext>
                  </a:extLst>
                </p:cNvPr>
                <p:cNvSpPr/>
                <p:nvPr/>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28" name="Rechthoek 127">
                  <a:extLst>
                    <a:ext uri="{FF2B5EF4-FFF2-40B4-BE49-F238E27FC236}">
                      <a16:creationId xmlns:a16="http://schemas.microsoft.com/office/drawing/2014/main" id="{6605A51D-FB8B-487F-BE05-4E838B38FAA2}"/>
                    </a:ext>
                  </a:extLst>
                </p:cNvPr>
                <p:cNvSpPr/>
                <p:nvPr/>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sp>
            <p:nvSpPr>
              <p:cNvPr id="122" name="Boog 121">
                <a:extLst>
                  <a:ext uri="{FF2B5EF4-FFF2-40B4-BE49-F238E27FC236}">
                    <a16:creationId xmlns:a16="http://schemas.microsoft.com/office/drawing/2014/main" id="{076A910D-4330-40E3-A918-92116CF546A1}"/>
                  </a:ext>
                </a:extLst>
              </p:cNvPr>
              <p:cNvSpPr/>
              <p:nvPr/>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lstStyle/>
              <a:p>
                <a:pPr algn="ctr"/>
                <a:endParaRPr lang="nl-NL" noProof="0" dirty="0"/>
              </a:p>
            </p:txBody>
          </p:sp>
        </p:grpSp>
        <p:sp>
          <p:nvSpPr>
            <p:cNvPr id="118" name="Tekstvak 117">
              <a:extLst>
                <a:ext uri="{FF2B5EF4-FFF2-40B4-BE49-F238E27FC236}">
                  <a16:creationId xmlns:a16="http://schemas.microsoft.com/office/drawing/2014/main" id="{AB39F992-DBBB-416A-B8B9-69ADF5B9372D}"/>
                </a:ext>
              </a:extLst>
            </p:cNvPr>
            <p:cNvSpPr txBox="1"/>
            <p:nvPr/>
          </p:nvSpPr>
          <p:spPr>
            <a:xfrm>
              <a:off x="7553169" y="5377232"/>
              <a:ext cx="855209"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Indeling</a:t>
              </a:r>
            </a:p>
          </p:txBody>
        </p:sp>
        <p:sp>
          <p:nvSpPr>
            <p:cNvPr id="119" name="Tekstvak 118">
              <a:extLst>
                <a:ext uri="{FF2B5EF4-FFF2-40B4-BE49-F238E27FC236}">
                  <a16:creationId xmlns:a16="http://schemas.microsoft.com/office/drawing/2014/main" id="{25CE84CD-5213-4A2E-871F-BD6F258C9331}"/>
                </a:ext>
              </a:extLst>
            </p:cNvPr>
            <p:cNvSpPr txBox="1"/>
            <p:nvPr/>
          </p:nvSpPr>
          <p:spPr>
            <a:xfrm>
              <a:off x="7539740" y="5698358"/>
              <a:ext cx="855209"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Dia herstellen</a:t>
              </a:r>
            </a:p>
          </p:txBody>
        </p:sp>
        <p:pic>
          <p:nvPicPr>
            <p:cNvPr id="120" name="Picture 3">
              <a:extLst>
                <a:ext uri="{FF2B5EF4-FFF2-40B4-BE49-F238E27FC236}">
                  <a16:creationId xmlns:a16="http://schemas.microsoft.com/office/drawing/2014/main" id="{C5C40FFF-327E-436B-9D74-8EC753A2DB7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365442" y="5785058"/>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87" name="Titel">
            <a:extLst>
              <a:ext uri="{FF2B5EF4-FFF2-40B4-BE49-F238E27FC236}">
                <a16:creationId xmlns:a16="http://schemas.microsoft.com/office/drawing/2014/main" id="{67CD20C4-7145-40CE-A355-AA28D8AD4B92}"/>
              </a:ext>
            </a:extLst>
          </p:cNvPr>
          <p:cNvSpPr txBox="1"/>
          <p:nvPr/>
        </p:nvSpPr>
        <p:spPr>
          <a:xfrm>
            <a:off x="371476" y="296863"/>
            <a:ext cx="10108030" cy="707886"/>
          </a:xfrm>
          <a:prstGeom prst="rect">
            <a:avLst/>
          </a:prstGeom>
          <a:noFill/>
        </p:spPr>
        <p:txBody>
          <a:bodyPr wrap="square" rtlCol="0">
            <a:spAutoFit/>
          </a:bodyPr>
          <a:lstStyle>
            <a:defPPr>
              <a:defRPr lang="nl-NL"/>
            </a:defPPr>
          </a:lstStyle>
          <a:p>
            <a:pPr lvl="0"/>
            <a:r>
              <a:rPr lang="nl-NL" sz="4000" b="1" noProof="0" dirty="0">
                <a:latin typeface="+mj-lt"/>
              </a:rPr>
              <a:t>Handleiding (verkort)</a:t>
            </a:r>
          </a:p>
        </p:txBody>
      </p:sp>
    </p:spTree>
    <p:extLst>
      <p:ext uri="{BB962C8B-B14F-4D97-AF65-F5344CB8AC3E}">
        <p14:creationId xmlns:p14="http://schemas.microsoft.com/office/powerpoint/2010/main" val="13792066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eldia 02">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5" y="296863"/>
            <a:ext cx="5645149" cy="2395967"/>
          </a:xfrm>
        </p:spPr>
        <p:txBody>
          <a:bodyPr anchor="t"/>
          <a:lstStyle>
            <a:lvl1pPr algn="l">
              <a:lnSpc>
                <a:spcPct val="85000"/>
              </a:lnSpc>
              <a:defRPr sz="6000" spc="-120" baseline="0">
                <a:solidFill>
                  <a:schemeClr val="tx1"/>
                </a:solidFill>
              </a:defRPr>
            </a:lvl1pPr>
          </a:lstStyle>
          <a:p>
            <a:r>
              <a:rPr lang="nl-NL" noProof="0"/>
              <a:t>Klik om stijl te bewerken</a:t>
            </a:r>
          </a:p>
        </p:txBody>
      </p:sp>
      <p:sp>
        <p:nvSpPr>
          <p:cNvPr id="3" name="Ondertitel 2">
            <a:extLst>
              <a:ext uri="{FF2B5EF4-FFF2-40B4-BE49-F238E27FC236}">
                <a16:creationId xmlns:a16="http://schemas.microsoft.com/office/drawing/2014/main" id="{541C6C6D-C3CA-4FC9-A485-7EAAB57E787A}"/>
              </a:ext>
            </a:extLst>
          </p:cNvPr>
          <p:cNvSpPr>
            <a:spLocks noGrp="1"/>
          </p:cNvSpPr>
          <p:nvPr>
            <p:ph type="subTitle" idx="1"/>
          </p:nvPr>
        </p:nvSpPr>
        <p:spPr>
          <a:xfrm>
            <a:off x="374650" y="2699255"/>
            <a:ext cx="5645149" cy="3430083"/>
          </a:xfrm>
        </p:spPr>
        <p:txBody>
          <a:bodyPr>
            <a:normAutofit/>
          </a:bodyPr>
          <a:lstStyle>
            <a:lvl1pPr marL="0" indent="0" algn="l">
              <a:buNone/>
              <a:defRPr sz="3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a:t>Klikken om de ondertitelstijl van het model te bewerken</a:t>
            </a:r>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p>
            <a:endParaRPr lang="nl-NL"/>
          </a:p>
        </p:txBody>
      </p:sp>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3A0EC739-FDAD-4DFD-AFC7-F84CCA0E384E}" type="slidenum">
              <a:rPr lang="nl-NL" smtClean="0"/>
              <a:t>‹nr.›</a:t>
            </a:fld>
            <a:endParaRPr lang="nl-NL"/>
          </a:p>
        </p:txBody>
      </p:sp>
      <p:sp>
        <p:nvSpPr>
          <p:cNvPr id="10" name="Tijdelijke aanduiding voor tekst 26">
            <a:extLst>
              <a:ext uri="{FF2B5EF4-FFF2-40B4-BE49-F238E27FC236}">
                <a16:creationId xmlns:a16="http://schemas.microsoft.com/office/drawing/2014/main" id="{41AB786A-2A3B-4717-89E5-8E35FE4DBEC0}"/>
              </a:ext>
            </a:extLst>
          </p:cNvPr>
          <p:cNvSpPr>
            <a:spLocks noGrp="1"/>
          </p:cNvSpPr>
          <p:nvPr>
            <p:ph type="body" sz="quarter" idx="14"/>
          </p:nvPr>
        </p:nvSpPr>
        <p:spPr>
          <a:xfrm>
            <a:off x="9056685" y="5896036"/>
            <a:ext cx="2750400" cy="571690"/>
          </a:xfrm>
          <a:blipFill dpi="0" rotWithShape="1">
            <a:blip r:embed="rId2" cstate="email">
              <a:extLst>
                <a:ext uri="{28A0092B-C50C-407E-A947-70E740481C1C}">
                  <a14:useLocalDpi xmlns:a14="http://schemas.microsoft.com/office/drawing/2010/main"/>
                </a:ext>
              </a:extLst>
            </a:blip>
            <a:srcRect/>
            <a:stretch>
              <a:fillRect/>
            </a:stretch>
          </a:blipFill>
        </p:spPr>
        <p:txBody>
          <a:bodyPr rIns="4068000">
            <a:normAutofit/>
          </a:bodyPr>
          <a:lstStyle>
            <a:lvl1pPr marL="0" indent="0">
              <a:buNone/>
              <a:defRPr sz="100">
                <a:solidFill>
                  <a:srgbClr val="E6E6E6"/>
                </a:solidFill>
              </a:defRPr>
            </a:lvl1pPr>
          </a:lstStyle>
          <a:p>
            <a:pPr lvl="0"/>
            <a:r>
              <a:rPr lang="nl-NL" noProof="0"/>
              <a:t>Klikken om de tekststijl van het model te bewerken</a:t>
            </a:r>
          </a:p>
        </p:txBody>
      </p:sp>
      <p:sp>
        <p:nvSpPr>
          <p:cNvPr id="11" name="Tijdelijke aanduiding voor afbeelding 24">
            <a:extLst>
              <a:ext uri="{FF2B5EF4-FFF2-40B4-BE49-F238E27FC236}">
                <a16:creationId xmlns:a16="http://schemas.microsoft.com/office/drawing/2014/main" id="{26E3DA42-E656-4206-A24B-B5FAE257CFB5}"/>
              </a:ext>
            </a:extLst>
          </p:cNvPr>
          <p:cNvSpPr>
            <a:spLocks noGrp="1"/>
          </p:cNvSpPr>
          <p:nvPr>
            <p:ph type="pic" sz="quarter" idx="13"/>
          </p:nvPr>
        </p:nvSpPr>
        <p:spPr>
          <a:xfrm>
            <a:off x="6175377" y="0"/>
            <a:ext cx="6016622" cy="6858000"/>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tx1"/>
                </a:solidFill>
              </a:defRPr>
            </a:lvl1pPr>
          </a:lstStyle>
          <a:p>
            <a:fld id="{99F17E32-9C72-466D-9447-472DAE318B0E}" type="datetimeFigureOut">
              <a:rPr lang="nl-NL" smtClean="0"/>
              <a:t>18-11-2021</a:t>
            </a:fld>
            <a:endParaRPr lang="nl-NL"/>
          </a:p>
        </p:txBody>
      </p:sp>
      <p:sp>
        <p:nvSpPr>
          <p:cNvPr id="13" name="Logo">
            <a:extLst>
              <a:ext uri="{FF2B5EF4-FFF2-40B4-BE49-F238E27FC236}">
                <a16:creationId xmlns:a16="http://schemas.microsoft.com/office/drawing/2014/main" id="{60F18813-55E5-408E-8ACE-F31156719ED0}"/>
              </a:ext>
            </a:extLst>
          </p:cNvPr>
          <p:cNvSpPr>
            <a:spLocks noGrp="1"/>
          </p:cNvSpPr>
          <p:nvPr>
            <p:ph type="body" sz="quarter" idx="15"/>
          </p:nvPr>
        </p:nvSpPr>
        <p:spPr>
          <a:xfrm>
            <a:off x="9056685" y="5896036"/>
            <a:ext cx="2750400" cy="571690"/>
          </a:xfrm>
          <a:blipFill dpi="0" rotWithShape="1">
            <a:blip r:embed="rId2" cstate="email">
              <a:extLst>
                <a:ext uri="{28A0092B-C50C-407E-A947-70E740481C1C}">
                  <a14:useLocalDpi xmlns:a14="http://schemas.microsoft.com/office/drawing/2010/main"/>
                </a:ext>
              </a:extLst>
            </a:blip>
            <a:srcRect/>
            <a:stretch>
              <a:fillRect/>
            </a:stretch>
          </a:blipFill>
        </p:spPr>
        <p:txBody>
          <a:bodyPr lIns="3600000" rIns="0">
            <a:normAutofit/>
          </a:bodyPr>
          <a:lstStyle>
            <a:lvl1pPr marL="0" indent="0">
              <a:buNone/>
              <a:defRPr sz="100">
                <a:solidFill>
                  <a:srgbClr val="E6E6E6"/>
                </a:solidFill>
              </a:defRPr>
            </a:lvl1pPr>
          </a:lstStyle>
          <a:p>
            <a:pPr lvl="0"/>
            <a:r>
              <a:rPr lang="nl-NL" noProof="0"/>
              <a:t>Klikken om de tekststijl van het model te bewerken</a:t>
            </a:r>
          </a:p>
        </p:txBody>
      </p:sp>
    </p:spTree>
    <p:extLst>
      <p:ext uri="{BB962C8B-B14F-4D97-AF65-F5344CB8AC3E}">
        <p14:creationId xmlns:p14="http://schemas.microsoft.com/office/powerpoint/2010/main" val="35463462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1_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6139F7-8303-4F0E-924F-AEBE4141A44F}"/>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59DE8F56-C05E-4B23-8EAD-988C25E52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73E1D48A-8F82-4B97-AD81-5D88938BE8D9}"/>
              </a:ext>
            </a:extLst>
          </p:cNvPr>
          <p:cNvSpPr>
            <a:spLocks noGrp="1"/>
          </p:cNvSpPr>
          <p:nvPr>
            <p:ph type="dt" sz="half" idx="10"/>
          </p:nvPr>
        </p:nvSpPr>
        <p:spPr/>
        <p:txBody>
          <a:bodyPr/>
          <a:lstStyle/>
          <a:p>
            <a:fld id="{99F17E32-9C72-466D-9447-472DAE318B0E}" type="datetimeFigureOut">
              <a:rPr lang="nl-NL" smtClean="0"/>
              <a:t>18-11-2021</a:t>
            </a:fld>
            <a:endParaRPr lang="nl-NL"/>
          </a:p>
        </p:txBody>
      </p:sp>
      <p:sp>
        <p:nvSpPr>
          <p:cNvPr id="5" name="Tijdelijke aanduiding voor voettekst 4">
            <a:extLst>
              <a:ext uri="{FF2B5EF4-FFF2-40B4-BE49-F238E27FC236}">
                <a16:creationId xmlns:a16="http://schemas.microsoft.com/office/drawing/2014/main" id="{04B70350-28FE-47B8-A2BB-7FD67ACE701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C13F5A79-D4A4-4C82-B659-4DE8F2A440AF}"/>
              </a:ext>
            </a:extLst>
          </p:cNvPr>
          <p:cNvSpPr>
            <a:spLocks noGrp="1"/>
          </p:cNvSpPr>
          <p:nvPr>
            <p:ph type="sldNum" sz="quarter" idx="12"/>
          </p:nvPr>
        </p:nvSpPr>
        <p:spPr/>
        <p:txBody>
          <a:bodyPr/>
          <a:lstStyle/>
          <a:p>
            <a:fld id="{3A0EC739-FDAD-4DFD-AFC7-F84CCA0E384E}" type="slidenum">
              <a:rPr lang="nl-NL" smtClean="0"/>
              <a:t>‹nr.›</a:t>
            </a:fld>
            <a:endParaRPr lang="nl-NL"/>
          </a:p>
        </p:txBody>
      </p:sp>
    </p:spTree>
    <p:extLst>
      <p:ext uri="{BB962C8B-B14F-4D97-AF65-F5344CB8AC3E}">
        <p14:creationId xmlns:p14="http://schemas.microsoft.com/office/powerpoint/2010/main" val="27733028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atin typeface="Arial" panose="020B0604020202020204" pitchFamily="34" charset="0"/>
                <a:cs typeface="Arial" panose="020B0604020202020204" pitchFamily="34" charset="0"/>
              </a:defRPr>
            </a:lvl1pPr>
          </a:lstStyle>
          <a:p>
            <a:r>
              <a:rPr lang="nl-NL"/>
              <a:t>Klik om de stijl te bewerken</a:t>
            </a:r>
          </a:p>
        </p:txBody>
      </p:sp>
      <p:sp>
        <p:nvSpPr>
          <p:cNvPr id="3" name="Tijdelijke aanduiding voor inhoud 2"/>
          <p:cNvSpPr>
            <a:spLocks noGrp="1"/>
          </p:cNvSpPr>
          <p:nvPr>
            <p:ph idx="1"/>
          </p:nvPr>
        </p:nvSpPr>
        <p:spPr>
          <a:xfrm>
            <a:off x="4766733" y="273051"/>
            <a:ext cx="6815667" cy="5853113"/>
          </a:xfrm>
        </p:spPr>
        <p:txBody>
          <a:bodyPr/>
          <a:lstStyle>
            <a:lvl1pPr>
              <a:defRPr sz="32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609601" y="1435101"/>
            <a:ext cx="4011084" cy="4691063"/>
          </a:xfrm>
        </p:spPr>
        <p:txBody>
          <a:bodyPr/>
          <a:lstStyle>
            <a:lvl1pPr marL="0" indent="0">
              <a:buNone/>
              <a:defRPr sz="140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FDFED390-F77C-4CDE-BB93-EE6416285244}" type="datetimeFigureOut">
              <a:rPr lang="nl-NL" smtClean="0"/>
              <a:pPr/>
              <a:t>18-11-2021</a:t>
            </a:fld>
            <a:endParaRPr lang="nl-NL"/>
          </a:p>
        </p:txBody>
      </p:sp>
      <p:sp>
        <p:nvSpPr>
          <p:cNvPr id="6" name="Tijdelijke aanduiding voor voettekst 5"/>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p>
        </p:txBody>
      </p:sp>
      <p:sp>
        <p:nvSpPr>
          <p:cNvPr id="7" name="Tijdelijke aanduiding voor dianummer 6"/>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053308CA-A037-474B-AA6E-6C7C048F3532}" type="slidenum">
              <a:rPr lang="nl-NL" smtClean="0"/>
              <a:pPr/>
              <a:t>‹nr.›</a:t>
            </a:fld>
            <a:endParaRPr lang="nl-NL"/>
          </a:p>
        </p:txBody>
      </p:sp>
    </p:spTree>
    <p:extLst>
      <p:ext uri="{BB962C8B-B14F-4D97-AF65-F5344CB8AC3E}">
        <p14:creationId xmlns:p14="http://schemas.microsoft.com/office/powerpoint/2010/main" val="6516871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atin typeface="Arial" pitchFamily="34" charset="0"/>
                <a:cs typeface="Arial" pitchFamily="34" charset="0"/>
              </a:defRPr>
            </a:lvl1pPr>
          </a:lstStyle>
          <a:p>
            <a:r>
              <a:rPr lang="nl-NL" dirty="0"/>
              <a:t>Klik om de stijl te bewerken</a:t>
            </a:r>
          </a:p>
        </p:txBody>
      </p:sp>
      <p:sp>
        <p:nvSpPr>
          <p:cNvPr id="3" name="Tijdelijke aanduiding voor inhoud 2"/>
          <p:cNvSpPr>
            <a:spLocks noGrp="1"/>
          </p:cNvSpPr>
          <p:nvPr>
            <p:ph sz="half" idx="1"/>
          </p:nvPr>
        </p:nvSpPr>
        <p:spPr>
          <a:xfrm>
            <a:off x="609600" y="1600201"/>
            <a:ext cx="5384800" cy="4525963"/>
          </a:xfr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inhoud 3"/>
          <p:cNvSpPr>
            <a:spLocks noGrp="1"/>
          </p:cNvSpPr>
          <p:nvPr>
            <p:ph sz="half" idx="2"/>
          </p:nvPr>
        </p:nvSpPr>
        <p:spPr>
          <a:xfrm>
            <a:off x="6197600" y="1600201"/>
            <a:ext cx="5384800" cy="4525963"/>
          </a:xfr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Tijdelijke aanduiding voor datum 4"/>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FDFED390-F77C-4CDE-BB93-EE6416285244}" type="datetimeFigureOut">
              <a:rPr lang="nl-NL" smtClean="0"/>
              <a:pPr/>
              <a:t>18-11-2021</a:t>
            </a:fld>
            <a:endParaRPr lang="nl-NL"/>
          </a:p>
        </p:txBody>
      </p:sp>
      <p:sp>
        <p:nvSpPr>
          <p:cNvPr id="6" name="Tijdelijke aanduiding voor voettekst 5"/>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p>
        </p:txBody>
      </p:sp>
      <p:sp>
        <p:nvSpPr>
          <p:cNvPr id="7" name="Tijdelijke aanduiding voor dianummer 6"/>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053308CA-A037-474B-AA6E-6C7C048F3532}" type="slidenum">
              <a:rPr lang="nl-NL" smtClean="0"/>
              <a:pPr/>
              <a:t>‹nr.›</a:t>
            </a:fld>
            <a:endParaRPr lang="nl-NL"/>
          </a:p>
        </p:txBody>
      </p:sp>
    </p:spTree>
    <p:extLst>
      <p:ext uri="{BB962C8B-B14F-4D97-AF65-F5344CB8AC3E}">
        <p14:creationId xmlns:p14="http://schemas.microsoft.com/office/powerpoint/2010/main" val="1623081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eldia 03">
    <p:bg>
      <p:bgPr>
        <a:solidFill>
          <a:schemeClr val="accent1"/>
        </a:solidFill>
        <a:effectLst/>
      </p:bgPr>
    </p:bg>
    <p:spTree>
      <p:nvGrpSpPr>
        <p:cNvPr id="1" name=""/>
        <p:cNvGrpSpPr/>
        <p:nvPr/>
      </p:nvGrpSpPr>
      <p:grpSpPr>
        <a:xfrm>
          <a:off x="0" y="0"/>
          <a:ext cx="0" cy="0"/>
          <a:chOff x="0" y="0"/>
          <a:chExt cx="0" cy="0"/>
        </a:xfrm>
      </p:grpSpPr>
      <p:pic>
        <p:nvPicPr>
          <p:cNvPr id="18" name="Vormentaal">
            <a:extLst>
              <a:ext uri="{FF2B5EF4-FFF2-40B4-BE49-F238E27FC236}">
                <a16:creationId xmlns:a16="http://schemas.microsoft.com/office/drawing/2014/main" id="{E44F29B4-B10E-4A7C-9AA2-62C4B57A53A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6" y="3001962"/>
            <a:ext cx="8676000" cy="2484000"/>
          </a:xfrm>
        </p:spPr>
        <p:txBody>
          <a:bodyPr anchor="b"/>
          <a:lstStyle>
            <a:lvl1pPr algn="l">
              <a:lnSpc>
                <a:spcPct val="85000"/>
              </a:lnSpc>
              <a:defRPr sz="6000" spc="-120" baseline="0"/>
            </a:lvl1pPr>
          </a:lstStyle>
          <a:p>
            <a:r>
              <a:rPr lang="nl-NL" noProof="0"/>
              <a:t>Klik om stijl te bewerken</a:t>
            </a:r>
          </a:p>
        </p:txBody>
      </p:sp>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3A0EC739-FDAD-4DFD-AFC7-F84CCA0E384E}" type="slidenum">
              <a:rPr lang="nl-NL" smtClean="0"/>
              <a:t>‹nr.›</a:t>
            </a:fld>
            <a:endParaRPr lang="nl-NL"/>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p>
            <a:endParaRPr lang="nl-NL"/>
          </a:p>
        </p:txBody>
      </p:sp>
      <p:grpSp>
        <p:nvGrpSpPr>
          <p:cNvPr id="10" name="Logo">
            <a:extLst>
              <a:ext uri="{FF2B5EF4-FFF2-40B4-BE49-F238E27FC236}">
                <a16:creationId xmlns:a16="http://schemas.microsoft.com/office/drawing/2014/main" id="{0A063B09-27A8-4B81-9B57-D8FFCF678BA4}"/>
              </a:ext>
            </a:extLst>
          </p:cNvPr>
          <p:cNvGrpSpPr>
            <a:grpSpLocks noChangeAspect="1"/>
          </p:cNvGrpSpPr>
          <p:nvPr/>
        </p:nvGrpSpPr>
        <p:grpSpPr>
          <a:xfrm>
            <a:off x="9056685" y="5896036"/>
            <a:ext cx="2750453" cy="571690"/>
            <a:chOff x="4033837" y="3000375"/>
            <a:chExt cx="2429593" cy="504996"/>
          </a:xfrm>
          <a:solidFill>
            <a:schemeClr val="tx1"/>
          </a:solidFill>
        </p:grpSpPr>
        <p:sp>
          <p:nvSpPr>
            <p:cNvPr id="11" name="Vrije vorm: vorm 10">
              <a:extLst>
                <a:ext uri="{FF2B5EF4-FFF2-40B4-BE49-F238E27FC236}">
                  <a16:creationId xmlns:a16="http://schemas.microsoft.com/office/drawing/2014/main" id="{BA37A059-A239-4E52-8A9D-E17AA516807D}"/>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lIns="0" tIns="0" rIns="0" bIns="0" rtlCol="0" anchor="ctr"/>
            <a:lstStyle/>
            <a:p>
              <a:endParaRPr lang="nl-NL" noProof="0"/>
            </a:p>
          </p:txBody>
        </p:sp>
        <p:sp>
          <p:nvSpPr>
            <p:cNvPr id="12" name="Vrije vorm: vorm 11">
              <a:extLst>
                <a:ext uri="{FF2B5EF4-FFF2-40B4-BE49-F238E27FC236}">
                  <a16:creationId xmlns:a16="http://schemas.microsoft.com/office/drawing/2014/main" id="{16133F7D-BC85-4324-A4F5-5D35A7A759B6}"/>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lIns="0" tIns="0" rIns="0" bIns="0" rtlCol="0" anchor="ctr"/>
            <a:lstStyle/>
            <a:p>
              <a:endParaRPr lang="nl-NL" noProof="0"/>
            </a:p>
          </p:txBody>
        </p:sp>
        <p:sp>
          <p:nvSpPr>
            <p:cNvPr id="13" name="Vrije vorm: vorm 12">
              <a:extLst>
                <a:ext uri="{FF2B5EF4-FFF2-40B4-BE49-F238E27FC236}">
                  <a16:creationId xmlns:a16="http://schemas.microsoft.com/office/drawing/2014/main" id="{B14D7D93-0806-4001-A659-50467AAAF4C2}"/>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lIns="0" tIns="0" rIns="0" bIns="0" rtlCol="0" anchor="ctr"/>
            <a:lstStyle/>
            <a:p>
              <a:endParaRPr lang="nl-NL" noProof="0"/>
            </a:p>
          </p:txBody>
        </p:sp>
        <p:sp>
          <p:nvSpPr>
            <p:cNvPr id="14" name="Vrije vorm: vorm 13">
              <a:extLst>
                <a:ext uri="{FF2B5EF4-FFF2-40B4-BE49-F238E27FC236}">
                  <a16:creationId xmlns:a16="http://schemas.microsoft.com/office/drawing/2014/main" id="{D1B30E15-CE1E-40C2-B3D2-3C439183C0D0}"/>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lIns="0" tIns="0" rIns="0" bIns="0" rtlCol="0" anchor="ctr"/>
            <a:lstStyle/>
            <a:p>
              <a:endParaRPr lang="nl-NL" noProof="0"/>
            </a:p>
          </p:txBody>
        </p:sp>
        <p:sp>
          <p:nvSpPr>
            <p:cNvPr id="15" name="Vrije vorm: vorm 14">
              <a:extLst>
                <a:ext uri="{FF2B5EF4-FFF2-40B4-BE49-F238E27FC236}">
                  <a16:creationId xmlns:a16="http://schemas.microsoft.com/office/drawing/2014/main" id="{164A2669-414D-48BD-AB98-B02F2C9EE3B5}"/>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lIns="0" tIns="0" rIns="0" bIns="0" rtlCol="0" anchor="ctr"/>
            <a:lstStyle/>
            <a:p>
              <a:endParaRPr lang="nl-NL" noProof="0"/>
            </a:p>
          </p:txBody>
        </p:sp>
        <p:sp>
          <p:nvSpPr>
            <p:cNvPr id="16" name="Vrije vorm: vorm 15">
              <a:extLst>
                <a:ext uri="{FF2B5EF4-FFF2-40B4-BE49-F238E27FC236}">
                  <a16:creationId xmlns:a16="http://schemas.microsoft.com/office/drawing/2014/main" id="{DAB275AD-8ABF-4D9B-94E3-9375F03BA6DA}"/>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lIns="0" tIns="0" rIns="0" bIns="0" rtlCol="0" anchor="ctr"/>
            <a:lstStyle/>
            <a:p>
              <a:endParaRPr lang="nl-NL" noProof="0"/>
            </a:p>
          </p:txBody>
        </p:sp>
        <p:sp>
          <p:nvSpPr>
            <p:cNvPr id="17" name="Vrije vorm: vorm 16">
              <a:extLst>
                <a:ext uri="{FF2B5EF4-FFF2-40B4-BE49-F238E27FC236}">
                  <a16:creationId xmlns:a16="http://schemas.microsoft.com/office/drawing/2014/main" id="{78D2EA3F-676A-4083-9C45-16E717D51C13}"/>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lIns="0" tIns="0" rIns="0" bIns="0" rtlCol="0" anchor="ctr"/>
            <a:lstStyle/>
            <a:p>
              <a:endParaRPr lang="nl-NL" noProof="0"/>
            </a:p>
          </p:txBody>
        </p:sp>
      </p:gr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tx1"/>
                </a:solidFill>
              </a:defRPr>
            </a:lvl1pPr>
          </a:lstStyle>
          <a:p>
            <a:fld id="{99F17E32-9C72-466D-9447-472DAE318B0E}" type="datetimeFigureOut">
              <a:rPr lang="nl-NL" smtClean="0"/>
              <a:t>18-11-2021</a:t>
            </a:fld>
            <a:endParaRPr lang="nl-NL"/>
          </a:p>
        </p:txBody>
      </p:sp>
    </p:spTree>
    <p:extLst>
      <p:ext uri="{BB962C8B-B14F-4D97-AF65-F5344CB8AC3E}">
        <p14:creationId xmlns:p14="http://schemas.microsoft.com/office/powerpoint/2010/main" val="18315487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Inhoudsopgave 01">
    <p:spTree>
      <p:nvGrpSpPr>
        <p:cNvPr id="1" name=""/>
        <p:cNvGrpSpPr/>
        <p:nvPr/>
      </p:nvGrpSpPr>
      <p:grpSpPr>
        <a:xfrm>
          <a:off x="0" y="0"/>
          <a:ext cx="0" cy="0"/>
          <a:chOff x="0" y="0"/>
          <a:chExt cx="0" cy="0"/>
        </a:xfrm>
      </p:grpSpPr>
      <p:pic>
        <p:nvPicPr>
          <p:cNvPr id="10" name="Vormentaal">
            <a:extLst>
              <a:ext uri="{FF2B5EF4-FFF2-40B4-BE49-F238E27FC236}">
                <a16:creationId xmlns:a16="http://schemas.microsoft.com/office/drawing/2014/main" id="{610CCB28-A748-4AA9-A239-EEA4BBF0E69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0260000" cy="1160403"/>
          </a:xfrm>
        </p:spPr>
        <p:txBody>
          <a:bodyPr/>
          <a:lstStyle/>
          <a:p>
            <a:r>
              <a:rPr lang="nl-NL" noProof="0"/>
              <a:t>Klik om stijl te bewerken</a:t>
            </a:r>
          </a:p>
        </p:txBody>
      </p:sp>
      <p:sp>
        <p:nvSpPr>
          <p:cNvPr id="3" name="Tijdelijke aanduiding voor inhoud 2">
            <a:extLst>
              <a:ext uri="{FF2B5EF4-FFF2-40B4-BE49-F238E27FC236}">
                <a16:creationId xmlns:a16="http://schemas.microsoft.com/office/drawing/2014/main" id="{27862A1F-6B62-4D5A-9714-1CC911E403AE}"/>
              </a:ext>
            </a:extLst>
          </p:cNvPr>
          <p:cNvSpPr>
            <a:spLocks noGrp="1"/>
          </p:cNvSpPr>
          <p:nvPr>
            <p:ph idx="1"/>
          </p:nvPr>
        </p:nvSpPr>
        <p:spPr>
          <a:xfrm>
            <a:off x="371475" y="1709738"/>
            <a:ext cx="11449050" cy="4419599"/>
          </a:xfrm>
        </p:spPr>
        <p:txBody>
          <a:bodyPr numCol="2" spcCol="180000">
            <a:noAutofit/>
          </a:bodyPr>
          <a:lstStyle>
            <a:lvl1pPr marL="648000" indent="-648000">
              <a:spcBef>
                <a:spcPts val="2800"/>
              </a:spcBef>
              <a:buFont typeface="+mj-lt"/>
              <a:buAutoNum type="arabicPeriod"/>
              <a:defRPr sz="3000" b="1">
                <a:solidFill>
                  <a:schemeClr val="tx1"/>
                </a:solidFill>
              </a:defRPr>
            </a:lvl1pPr>
            <a:lvl2pPr marL="648000" indent="0">
              <a:spcBef>
                <a:spcPts val="200"/>
              </a:spcBef>
              <a:buFont typeface="+mj-lt"/>
              <a:buNone/>
              <a:defRPr sz="1800">
                <a:solidFill>
                  <a:schemeClr val="tx1"/>
                </a:solidFill>
              </a:defRPr>
            </a:lvl2pPr>
          </a:lstStyle>
          <a:p>
            <a:pPr lvl="0"/>
            <a:r>
              <a:rPr lang="nl-NL" noProof="0"/>
              <a:t>Klikken om de tekststijl van het model te bewerken</a:t>
            </a:r>
          </a:p>
          <a:p>
            <a:pPr lvl="1"/>
            <a:r>
              <a:rPr lang="nl-NL" noProof="0"/>
              <a:t>Tweede niveau</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99F17E32-9C72-466D-9447-472DAE318B0E}" type="datetimeFigureOut">
              <a:rPr lang="nl-NL" smtClean="0"/>
              <a:t>18-11-2021</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3A0EC739-FDAD-4DFD-AFC7-F84CCA0E384E}" type="slidenum">
              <a:rPr lang="nl-NL" smtClean="0"/>
              <a:t>‹nr.›</a:t>
            </a:fld>
            <a:endParaRPr lang="nl-NL"/>
          </a:p>
        </p:txBody>
      </p:sp>
    </p:spTree>
    <p:extLst>
      <p:ext uri="{BB962C8B-B14F-4D97-AF65-F5344CB8AC3E}">
        <p14:creationId xmlns:p14="http://schemas.microsoft.com/office/powerpoint/2010/main" val="2462749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Inhoudsopgave 02">
    <p:bg>
      <p:bgPr>
        <a:solidFill>
          <a:schemeClr val="tx1"/>
        </a:solidFill>
        <a:effectLst/>
      </p:bgPr>
    </p:bg>
    <p:spTree>
      <p:nvGrpSpPr>
        <p:cNvPr id="1" name=""/>
        <p:cNvGrpSpPr/>
        <p:nvPr/>
      </p:nvGrpSpPr>
      <p:grpSpPr>
        <a:xfrm>
          <a:off x="0" y="0"/>
          <a:ext cx="0" cy="0"/>
          <a:chOff x="0" y="0"/>
          <a:chExt cx="0" cy="0"/>
        </a:xfrm>
      </p:grpSpPr>
      <p:pic>
        <p:nvPicPr>
          <p:cNvPr id="8" name="Vormentaal">
            <a:extLst>
              <a:ext uri="{FF2B5EF4-FFF2-40B4-BE49-F238E27FC236}">
                <a16:creationId xmlns:a16="http://schemas.microsoft.com/office/drawing/2014/main" id="{EAAEE556-E267-4E86-B8C7-B4E44525464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5" y="296863"/>
            <a:ext cx="10260000" cy="1160403"/>
          </a:xfrm>
        </p:spPr>
        <p:txBody>
          <a:bodyPr/>
          <a:lstStyle>
            <a:lvl1pPr>
              <a:defRPr>
                <a:solidFill>
                  <a:schemeClr val="accent1"/>
                </a:solidFill>
              </a:defRPr>
            </a:lvl1pPr>
          </a:lstStyle>
          <a:p>
            <a:r>
              <a:rPr lang="nl-NL" noProof="0"/>
              <a:t>Klik om stijl te bewerken</a:t>
            </a:r>
          </a:p>
        </p:txBody>
      </p:sp>
      <p:sp>
        <p:nvSpPr>
          <p:cNvPr id="3" name="Tijdelijke aanduiding voor inhoud 2">
            <a:extLst>
              <a:ext uri="{FF2B5EF4-FFF2-40B4-BE49-F238E27FC236}">
                <a16:creationId xmlns:a16="http://schemas.microsoft.com/office/drawing/2014/main" id="{27862A1F-6B62-4D5A-9714-1CC911E403AE}"/>
              </a:ext>
            </a:extLst>
          </p:cNvPr>
          <p:cNvSpPr>
            <a:spLocks noGrp="1"/>
          </p:cNvSpPr>
          <p:nvPr>
            <p:ph idx="1"/>
          </p:nvPr>
        </p:nvSpPr>
        <p:spPr>
          <a:xfrm>
            <a:off x="371475" y="1709738"/>
            <a:ext cx="11449050" cy="4419599"/>
          </a:xfrm>
        </p:spPr>
        <p:txBody>
          <a:bodyPr numCol="2" spcCol="180000">
            <a:noAutofit/>
          </a:bodyPr>
          <a:lstStyle>
            <a:lvl1pPr marL="648000" indent="-648000">
              <a:spcBef>
                <a:spcPts val="2800"/>
              </a:spcBef>
              <a:buClr>
                <a:schemeClr val="accent1"/>
              </a:buClr>
              <a:buFont typeface="+mj-lt"/>
              <a:buAutoNum type="arabicPeriod"/>
              <a:defRPr sz="3000" b="1">
                <a:solidFill>
                  <a:schemeClr val="accent3"/>
                </a:solidFill>
              </a:defRPr>
            </a:lvl1pPr>
            <a:lvl2pPr marL="648000" indent="0">
              <a:spcBef>
                <a:spcPts val="200"/>
              </a:spcBef>
              <a:buFont typeface="+mj-lt"/>
              <a:buNone/>
              <a:defRPr sz="1800">
                <a:solidFill>
                  <a:schemeClr val="accent3"/>
                </a:solidFill>
              </a:defRPr>
            </a:lvl2pPr>
          </a:lstStyle>
          <a:p>
            <a:pPr lvl="0"/>
            <a:r>
              <a:rPr lang="nl-NL" noProof="0"/>
              <a:t>Klikken om de tekststijl van het model te bewerken</a:t>
            </a:r>
          </a:p>
          <a:p>
            <a:pPr lvl="1"/>
            <a:r>
              <a:rPr lang="nl-NL" noProof="0"/>
              <a:t>Tweede niveau</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99F17E32-9C72-466D-9447-472DAE318B0E}" type="datetimeFigureOut">
              <a:rPr lang="nl-NL" smtClean="0"/>
              <a:t>18-11-2021</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lvl1pPr>
              <a:defRPr>
                <a:solidFill>
                  <a:schemeClr val="accent1"/>
                </a:solidFill>
              </a:defRPr>
            </a:lvl1p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lvl1pPr>
              <a:defRPr>
                <a:solidFill>
                  <a:schemeClr val="accent1"/>
                </a:solidFill>
              </a:defRPr>
            </a:lvl1pPr>
          </a:lstStyle>
          <a:p>
            <a:fld id="{3A0EC739-FDAD-4DFD-AFC7-F84CCA0E384E}" type="slidenum">
              <a:rPr lang="nl-NL" smtClean="0"/>
              <a:t>‹nr.›</a:t>
            </a:fld>
            <a:endParaRPr lang="nl-NL"/>
          </a:p>
        </p:txBody>
      </p:sp>
      <p:grpSp>
        <p:nvGrpSpPr>
          <p:cNvPr id="9" name="Logo">
            <a:extLst>
              <a:ext uri="{FF2B5EF4-FFF2-40B4-BE49-F238E27FC236}">
                <a16:creationId xmlns:a16="http://schemas.microsoft.com/office/drawing/2014/main" id="{90224F01-BFD3-4032-8F27-364493696B66}"/>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E4A0A9F3-30A5-47A0-A2F5-C567F034DA3D}"/>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1" name="Vrije vorm: vorm 10">
              <a:extLst>
                <a:ext uri="{FF2B5EF4-FFF2-40B4-BE49-F238E27FC236}">
                  <a16:creationId xmlns:a16="http://schemas.microsoft.com/office/drawing/2014/main" id="{F605AB36-3819-4060-90DA-E95C41610AC9}"/>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75A95424-12A7-4B53-ADA1-73DB05791E52}"/>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7D333531-FF02-4B8F-A92B-FB8A65B908D3}"/>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D19FED0C-E443-4B6E-A545-4EC2493707A0}"/>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89256D36-415E-4460-B920-A328317F5B3F}"/>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2F7291F7-3F41-4A72-BD4D-8FFD8E680E4B}"/>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25043686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Inhoudsopgave met afbeeld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5645148" cy="1160403"/>
          </a:xfrm>
        </p:spPr>
        <p:txBody>
          <a:bodyPr/>
          <a:lstStyle/>
          <a:p>
            <a:r>
              <a:rPr lang="nl-NL" noProof="0"/>
              <a:t>Klik om stijl te bewerken</a:t>
            </a:r>
          </a:p>
        </p:txBody>
      </p:sp>
      <p:sp>
        <p:nvSpPr>
          <p:cNvPr id="3" name="Tijdelijke aanduiding voor inhoud 2">
            <a:extLst>
              <a:ext uri="{FF2B5EF4-FFF2-40B4-BE49-F238E27FC236}">
                <a16:creationId xmlns:a16="http://schemas.microsoft.com/office/drawing/2014/main" id="{27862A1F-6B62-4D5A-9714-1CC911E403AE}"/>
              </a:ext>
            </a:extLst>
          </p:cNvPr>
          <p:cNvSpPr>
            <a:spLocks noGrp="1"/>
          </p:cNvSpPr>
          <p:nvPr>
            <p:ph idx="1"/>
          </p:nvPr>
        </p:nvSpPr>
        <p:spPr>
          <a:xfrm>
            <a:off x="371475" y="1709738"/>
            <a:ext cx="5645149" cy="4419599"/>
          </a:xfrm>
        </p:spPr>
        <p:txBody>
          <a:bodyPr numCol="1" spcCol="180000">
            <a:noAutofit/>
          </a:bodyPr>
          <a:lstStyle>
            <a:lvl1pPr marL="648000" indent="-648000">
              <a:spcBef>
                <a:spcPts val="2800"/>
              </a:spcBef>
              <a:buFont typeface="+mj-lt"/>
              <a:buAutoNum type="arabicPeriod"/>
              <a:defRPr sz="3000" b="1">
                <a:solidFill>
                  <a:schemeClr val="tx1"/>
                </a:solidFill>
              </a:defRPr>
            </a:lvl1pPr>
            <a:lvl2pPr marL="648000" indent="0">
              <a:spcBef>
                <a:spcPts val="200"/>
              </a:spcBef>
              <a:buFont typeface="+mj-lt"/>
              <a:buNone/>
              <a:defRPr sz="1800">
                <a:solidFill>
                  <a:schemeClr val="tx1"/>
                </a:solidFill>
              </a:defRPr>
            </a:lvl2pPr>
          </a:lstStyle>
          <a:p>
            <a:pPr lvl="0"/>
            <a:r>
              <a:rPr lang="nl-NL" noProof="0"/>
              <a:t>Klikken om de tekststijl van het model te bewerken</a:t>
            </a:r>
          </a:p>
          <a:p>
            <a:pPr lvl="1"/>
            <a:r>
              <a:rPr lang="nl-NL" noProof="0"/>
              <a:t>Tweede niveau</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99F17E32-9C72-466D-9447-472DAE318B0E}" type="datetimeFigureOut">
              <a:rPr lang="nl-NL" smtClean="0"/>
              <a:t>18-11-2021</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3A0EC739-FDAD-4DFD-AFC7-F84CCA0E384E}" type="slidenum">
              <a:rPr lang="nl-NL" smtClean="0"/>
              <a:t>‹nr.›</a:t>
            </a:fld>
            <a:endParaRPr lang="nl-NL"/>
          </a:p>
        </p:txBody>
      </p:sp>
      <p:sp>
        <p:nvSpPr>
          <p:cNvPr id="8" name="Tijdelijke aanduiding voor afbeelding 24">
            <a:extLst>
              <a:ext uri="{FF2B5EF4-FFF2-40B4-BE49-F238E27FC236}">
                <a16:creationId xmlns:a16="http://schemas.microsoft.com/office/drawing/2014/main" id="{7FA7122C-11FD-46BD-AE2D-3F37E88F886A}"/>
              </a:ext>
            </a:extLst>
          </p:cNvPr>
          <p:cNvSpPr>
            <a:spLocks noGrp="1"/>
          </p:cNvSpPr>
          <p:nvPr>
            <p:ph type="pic" sz="quarter" idx="13"/>
          </p:nvPr>
        </p:nvSpPr>
        <p:spPr>
          <a:xfrm>
            <a:off x="6175377" y="0"/>
            <a:ext cx="6016622" cy="6858000"/>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20" name="Logo">
            <a:extLst>
              <a:ext uri="{FF2B5EF4-FFF2-40B4-BE49-F238E27FC236}">
                <a16:creationId xmlns:a16="http://schemas.microsoft.com/office/drawing/2014/main" id="{053E2554-49CE-45F5-9087-DC2D03D59534}"/>
              </a:ext>
            </a:extLst>
          </p:cNvPr>
          <p:cNvSpPr>
            <a:spLocks noGrp="1"/>
          </p:cNvSpPr>
          <p:nvPr>
            <p:ph type="body" sz="quarter" idx="14"/>
          </p:nvPr>
        </p:nvSpPr>
        <p:spPr>
          <a:xfrm>
            <a:off x="10999221" y="6308761"/>
            <a:ext cx="810000" cy="168361"/>
          </a:xfrm>
          <a:blipFill dpi="0" rotWithShape="1">
            <a:blip r:embed="rId2" cstate="email">
              <a:extLst>
                <a:ext uri="{28A0092B-C50C-407E-A947-70E740481C1C}">
                  <a14:useLocalDpi xmlns:a14="http://schemas.microsoft.com/office/drawing/2010/main"/>
                </a:ext>
              </a:extLst>
            </a:blip>
            <a:srcRect/>
            <a:stretch>
              <a:fillRect/>
            </a:stretch>
          </a:blipFill>
        </p:spPr>
        <p:txBody>
          <a:bodyPr lIns="1728000" rIns="0">
            <a:normAutofit/>
          </a:bodyPr>
          <a:lstStyle>
            <a:lvl1pPr marL="0" indent="0">
              <a:buNone/>
              <a:defRPr sz="100">
                <a:solidFill>
                  <a:srgbClr val="E6E6E6"/>
                </a:solidFill>
              </a:defRPr>
            </a:lvl1pPr>
          </a:lstStyle>
          <a:p>
            <a:pPr lvl="0"/>
            <a:r>
              <a:rPr lang="nl-NL" noProof="0"/>
              <a:t>Klikken om de tekststijl van het model te bewerken</a:t>
            </a:r>
          </a:p>
        </p:txBody>
      </p:sp>
    </p:spTree>
    <p:extLst>
      <p:ext uri="{BB962C8B-B14F-4D97-AF65-F5344CB8AC3E}">
        <p14:creationId xmlns:p14="http://schemas.microsoft.com/office/powerpoint/2010/main" val="13564466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Hoofdstuk met afbeeld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1257300" y="4878640"/>
            <a:ext cx="10563225" cy="1250698"/>
          </a:xfrm>
        </p:spPr>
        <p:txBody>
          <a:bodyPr/>
          <a:lstStyle>
            <a:lvl1pPr>
              <a:lnSpc>
                <a:spcPct val="100000"/>
              </a:lnSpc>
              <a:defRPr spc="-40" baseline="0">
                <a:solidFill>
                  <a:schemeClr val="tx1"/>
                </a:solidFill>
              </a:defRPr>
            </a:lvl1p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99F17E32-9C72-466D-9447-472DAE318B0E}" type="datetimeFigureOut">
              <a:rPr lang="nl-NL" smtClean="0"/>
              <a:t>18-11-2021</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3A0EC739-FDAD-4DFD-AFC7-F84CCA0E384E}" type="slidenum">
              <a:rPr lang="nl-NL" smtClean="0"/>
              <a:t>‹nr.›</a:t>
            </a:fld>
            <a:endParaRPr lang="nl-NL"/>
          </a:p>
        </p:txBody>
      </p:sp>
      <p:sp>
        <p:nvSpPr>
          <p:cNvPr id="11" name="Tijdelijke aanduiding voor afbeelding 24">
            <a:extLst>
              <a:ext uri="{FF2B5EF4-FFF2-40B4-BE49-F238E27FC236}">
                <a16:creationId xmlns:a16="http://schemas.microsoft.com/office/drawing/2014/main" id="{F8818275-0ECE-4EEA-85E4-E5F24E3D1DFC}"/>
              </a:ext>
            </a:extLst>
          </p:cNvPr>
          <p:cNvSpPr>
            <a:spLocks noGrp="1"/>
          </p:cNvSpPr>
          <p:nvPr>
            <p:ph type="pic" sz="quarter" idx="13"/>
          </p:nvPr>
        </p:nvSpPr>
        <p:spPr>
          <a:xfrm>
            <a:off x="0" y="0"/>
            <a:ext cx="12191999" cy="4620126"/>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12" name="Tijdelijke aanduiding voor tekst 11">
            <a:extLst>
              <a:ext uri="{FF2B5EF4-FFF2-40B4-BE49-F238E27FC236}">
                <a16:creationId xmlns:a16="http://schemas.microsoft.com/office/drawing/2014/main" id="{833F10DA-7BE3-44BC-AD73-417280AF888C}"/>
              </a:ext>
            </a:extLst>
          </p:cNvPr>
          <p:cNvSpPr>
            <a:spLocks noGrp="1"/>
          </p:cNvSpPr>
          <p:nvPr>
            <p:ph type="body" sz="quarter" idx="14" hasCustomPrompt="1"/>
          </p:nvPr>
        </p:nvSpPr>
        <p:spPr>
          <a:xfrm>
            <a:off x="371476" y="4878640"/>
            <a:ext cx="885824" cy="1250698"/>
          </a:xfrm>
        </p:spPr>
        <p:txBody>
          <a:bodyPr tIns="36000">
            <a:normAutofit/>
          </a:bodyPr>
          <a:lstStyle>
            <a:lvl1pPr marL="0" indent="0">
              <a:buNone/>
              <a:defRPr lang="nl-NL" sz="4000" b="1" kern="1200" spc="-40" baseline="0" dirty="0">
                <a:solidFill>
                  <a:schemeClr val="tx1"/>
                </a:solidFill>
                <a:latin typeface="+mj-lt"/>
                <a:ea typeface="+mj-ea"/>
                <a:cs typeface="+mj-cs"/>
              </a:defRPr>
            </a:lvl1pPr>
          </a:lstStyle>
          <a:p>
            <a:pPr lvl="0"/>
            <a:r>
              <a:rPr lang="nl-NL" noProof="0"/>
              <a:t>nr.</a:t>
            </a:r>
          </a:p>
        </p:txBody>
      </p:sp>
      <p:grpSp>
        <p:nvGrpSpPr>
          <p:cNvPr id="13" name="Logo">
            <a:extLst>
              <a:ext uri="{FF2B5EF4-FFF2-40B4-BE49-F238E27FC236}">
                <a16:creationId xmlns:a16="http://schemas.microsoft.com/office/drawing/2014/main" id="{131E4FBE-CE9E-49C3-B0DC-AC42D8D7FE39}"/>
              </a:ext>
            </a:extLst>
          </p:cNvPr>
          <p:cNvGrpSpPr>
            <a:grpSpLocks noChangeAspect="1"/>
          </p:cNvGrpSpPr>
          <p:nvPr/>
        </p:nvGrpSpPr>
        <p:grpSpPr>
          <a:xfrm>
            <a:off x="10999222" y="6308761"/>
            <a:ext cx="810000" cy="168361"/>
            <a:chOff x="4033837" y="3000375"/>
            <a:chExt cx="2429593" cy="504996"/>
          </a:xfrm>
          <a:solidFill>
            <a:schemeClr val="tx1"/>
          </a:solidFill>
        </p:grpSpPr>
        <p:sp>
          <p:nvSpPr>
            <p:cNvPr id="14" name="Vrije vorm: vorm 13">
              <a:extLst>
                <a:ext uri="{FF2B5EF4-FFF2-40B4-BE49-F238E27FC236}">
                  <a16:creationId xmlns:a16="http://schemas.microsoft.com/office/drawing/2014/main" id="{CF560A07-571E-49CB-8BF2-FE03BE61598C}"/>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a:p>
          </p:txBody>
        </p:sp>
        <p:sp>
          <p:nvSpPr>
            <p:cNvPr id="15" name="Vrije vorm: vorm 14">
              <a:extLst>
                <a:ext uri="{FF2B5EF4-FFF2-40B4-BE49-F238E27FC236}">
                  <a16:creationId xmlns:a16="http://schemas.microsoft.com/office/drawing/2014/main" id="{CD13A10B-1187-4201-895D-30E8DEF1EE00}"/>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a:p>
          </p:txBody>
        </p:sp>
        <p:sp>
          <p:nvSpPr>
            <p:cNvPr id="16" name="Vrije vorm: vorm 15">
              <a:extLst>
                <a:ext uri="{FF2B5EF4-FFF2-40B4-BE49-F238E27FC236}">
                  <a16:creationId xmlns:a16="http://schemas.microsoft.com/office/drawing/2014/main" id="{2A9AF56A-6CE2-4855-B82D-85682D690397}"/>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a:p>
          </p:txBody>
        </p:sp>
        <p:sp>
          <p:nvSpPr>
            <p:cNvPr id="17" name="Vrije vorm: vorm 16">
              <a:extLst>
                <a:ext uri="{FF2B5EF4-FFF2-40B4-BE49-F238E27FC236}">
                  <a16:creationId xmlns:a16="http://schemas.microsoft.com/office/drawing/2014/main" id="{063D4F54-662C-4A93-8440-C00F6D6910A5}"/>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a:p>
          </p:txBody>
        </p:sp>
        <p:sp>
          <p:nvSpPr>
            <p:cNvPr id="18" name="Vrije vorm: vorm 17">
              <a:extLst>
                <a:ext uri="{FF2B5EF4-FFF2-40B4-BE49-F238E27FC236}">
                  <a16:creationId xmlns:a16="http://schemas.microsoft.com/office/drawing/2014/main" id="{FB0ED5F0-B2E4-4EB4-BCDE-0941DEEFB53E}"/>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a:p>
          </p:txBody>
        </p:sp>
        <p:sp>
          <p:nvSpPr>
            <p:cNvPr id="19" name="Vrije vorm: vorm 18">
              <a:extLst>
                <a:ext uri="{FF2B5EF4-FFF2-40B4-BE49-F238E27FC236}">
                  <a16:creationId xmlns:a16="http://schemas.microsoft.com/office/drawing/2014/main" id="{E18D3603-7DA4-428B-96E2-9E23C7709365}"/>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a:p>
          </p:txBody>
        </p:sp>
        <p:sp>
          <p:nvSpPr>
            <p:cNvPr id="20" name="Vrije vorm: vorm 19">
              <a:extLst>
                <a:ext uri="{FF2B5EF4-FFF2-40B4-BE49-F238E27FC236}">
                  <a16:creationId xmlns:a16="http://schemas.microsoft.com/office/drawing/2014/main" id="{6486DE3C-E5E2-4469-ABC8-3029D46C85AC}"/>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a:p>
          </p:txBody>
        </p:sp>
      </p:grpSp>
    </p:spTree>
    <p:extLst>
      <p:ext uri="{BB962C8B-B14F-4D97-AF65-F5344CB8AC3E}">
        <p14:creationId xmlns:p14="http://schemas.microsoft.com/office/powerpoint/2010/main" val="38011868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Hoofdstuk met afbeelding Blauw">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1257300" y="4878640"/>
            <a:ext cx="10563225" cy="1250698"/>
          </a:xfrm>
        </p:spPr>
        <p:txBody>
          <a:bodyPr/>
          <a:lstStyle>
            <a:lvl1pPr>
              <a:lnSpc>
                <a:spcPct val="100000"/>
              </a:lnSpc>
              <a:defRPr spc="-40" baseline="0">
                <a:solidFill>
                  <a:schemeClr val="accent1"/>
                </a:solidFill>
              </a:defRPr>
            </a:lvl1p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99F17E32-9C72-466D-9447-472DAE318B0E}" type="datetimeFigureOut">
              <a:rPr lang="nl-NL" smtClean="0"/>
              <a:t>18-11-2021</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lvl1pPr>
              <a:defRPr>
                <a:solidFill>
                  <a:schemeClr val="accent1"/>
                </a:solidFill>
              </a:defRPr>
            </a:lvl1p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lvl1pPr>
              <a:defRPr>
                <a:solidFill>
                  <a:schemeClr val="accent1"/>
                </a:solidFill>
              </a:defRPr>
            </a:lvl1pPr>
          </a:lstStyle>
          <a:p>
            <a:fld id="{3A0EC739-FDAD-4DFD-AFC7-F84CCA0E384E}" type="slidenum">
              <a:rPr lang="nl-NL" smtClean="0"/>
              <a:t>‹nr.›</a:t>
            </a:fld>
            <a:endParaRPr lang="nl-NL"/>
          </a:p>
        </p:txBody>
      </p:sp>
      <p:sp>
        <p:nvSpPr>
          <p:cNvPr id="11" name="Tijdelijke aanduiding voor afbeelding 24">
            <a:extLst>
              <a:ext uri="{FF2B5EF4-FFF2-40B4-BE49-F238E27FC236}">
                <a16:creationId xmlns:a16="http://schemas.microsoft.com/office/drawing/2014/main" id="{F8818275-0ECE-4EEA-85E4-E5F24E3D1DFC}"/>
              </a:ext>
            </a:extLst>
          </p:cNvPr>
          <p:cNvSpPr>
            <a:spLocks noGrp="1"/>
          </p:cNvSpPr>
          <p:nvPr>
            <p:ph type="pic" sz="quarter" idx="13"/>
          </p:nvPr>
        </p:nvSpPr>
        <p:spPr>
          <a:xfrm>
            <a:off x="0" y="0"/>
            <a:ext cx="12191999" cy="4620126"/>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12" name="Tijdelijke aanduiding voor tekst 11">
            <a:extLst>
              <a:ext uri="{FF2B5EF4-FFF2-40B4-BE49-F238E27FC236}">
                <a16:creationId xmlns:a16="http://schemas.microsoft.com/office/drawing/2014/main" id="{833F10DA-7BE3-44BC-AD73-417280AF888C}"/>
              </a:ext>
            </a:extLst>
          </p:cNvPr>
          <p:cNvSpPr>
            <a:spLocks noGrp="1"/>
          </p:cNvSpPr>
          <p:nvPr>
            <p:ph type="body" sz="quarter" idx="14" hasCustomPrompt="1"/>
          </p:nvPr>
        </p:nvSpPr>
        <p:spPr>
          <a:xfrm>
            <a:off x="371476" y="4878640"/>
            <a:ext cx="885824" cy="1250698"/>
          </a:xfrm>
        </p:spPr>
        <p:txBody>
          <a:bodyPr tIns="36000">
            <a:normAutofit/>
          </a:bodyPr>
          <a:lstStyle>
            <a:lvl1pPr marL="0" indent="0">
              <a:buNone/>
              <a:defRPr lang="nl-NL" sz="4000" b="1" kern="1200" spc="-40" baseline="0" dirty="0">
                <a:solidFill>
                  <a:schemeClr val="accent1"/>
                </a:solidFill>
                <a:latin typeface="+mj-lt"/>
                <a:ea typeface="+mj-ea"/>
                <a:cs typeface="+mj-cs"/>
              </a:defRPr>
            </a:lvl1pPr>
          </a:lstStyle>
          <a:p>
            <a:pPr lvl="0"/>
            <a:r>
              <a:rPr lang="nl-NL" noProof="0"/>
              <a:t>nr.</a:t>
            </a:r>
          </a:p>
        </p:txBody>
      </p:sp>
      <p:grpSp>
        <p:nvGrpSpPr>
          <p:cNvPr id="9" name="Logo">
            <a:extLst>
              <a:ext uri="{FF2B5EF4-FFF2-40B4-BE49-F238E27FC236}">
                <a16:creationId xmlns:a16="http://schemas.microsoft.com/office/drawing/2014/main" id="{8154B1E2-03C9-4C2E-B0D6-C4E6F2009E69}"/>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D8B74DBB-28C8-47E9-AA27-F8D399B9526D}"/>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4B2EC2F3-D1E1-4014-90D5-4F8B24861A3A}"/>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B1C2803A-0EF6-4E34-9DB4-496EB7F724D8}"/>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B9C63037-3A08-47AF-A098-63FFDD89854B}"/>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43C48D06-7C65-4FAB-A385-32C7A78D546F}"/>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13146446-781B-4CD5-8D83-F40D7172B4A9}"/>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8" name="Vrije vorm: vorm 17">
              <a:extLst>
                <a:ext uri="{FF2B5EF4-FFF2-40B4-BE49-F238E27FC236}">
                  <a16:creationId xmlns:a16="http://schemas.microsoft.com/office/drawing/2014/main" id="{7C1F7F4C-FA11-4AC0-BBB4-F6B1E8762A2A}"/>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138073963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F5F28369-D853-41FC-B421-7149A2BF223D}"/>
              </a:ext>
            </a:extLst>
          </p:cNvPr>
          <p:cNvSpPr>
            <a:spLocks noGrp="1"/>
          </p:cNvSpPr>
          <p:nvPr>
            <p:ph type="title"/>
          </p:nvPr>
        </p:nvSpPr>
        <p:spPr>
          <a:xfrm>
            <a:off x="371476" y="296863"/>
            <a:ext cx="10108030" cy="1160403"/>
          </a:xfrm>
          <a:prstGeom prst="rect">
            <a:avLst/>
          </a:prstGeom>
        </p:spPr>
        <p:txBody>
          <a:bodyPr vert="horz" lIns="0" tIns="36000" rIns="0" bIns="0" rtlCol="0" anchor="t" anchorCtr="0">
            <a:noAutofit/>
          </a:bodyPr>
          <a:lstStyle/>
          <a:p>
            <a:endParaRPr lang="nl-NL" noProof="0" dirty="0"/>
          </a:p>
        </p:txBody>
      </p:sp>
      <p:sp>
        <p:nvSpPr>
          <p:cNvPr id="3" name="Tijdelijke aanduiding voor tekst 2">
            <a:extLst>
              <a:ext uri="{FF2B5EF4-FFF2-40B4-BE49-F238E27FC236}">
                <a16:creationId xmlns:a16="http://schemas.microsoft.com/office/drawing/2014/main" id="{2C07AA40-F257-4F75-AEE1-A6910D0C566C}"/>
              </a:ext>
            </a:extLst>
          </p:cNvPr>
          <p:cNvSpPr>
            <a:spLocks noGrp="1"/>
          </p:cNvSpPr>
          <p:nvPr>
            <p:ph type="body" idx="1"/>
          </p:nvPr>
        </p:nvSpPr>
        <p:spPr>
          <a:xfrm>
            <a:off x="371475" y="1709739"/>
            <a:ext cx="11449050" cy="4356100"/>
          </a:xfrm>
          <a:prstGeom prst="rect">
            <a:avLst/>
          </a:prstGeom>
        </p:spPr>
        <p:txBody>
          <a:bodyPr vert="horz" lIns="0" tIns="0" rIns="0" bIns="0" rtlCol="0">
            <a:noAutofit/>
          </a:bodyPr>
          <a:lstStyle/>
          <a:p>
            <a:pPr lvl="0"/>
            <a:r>
              <a:rPr lang="nl-NL" noProof="0" dirty="0"/>
              <a:t>Klikken om de tekststijl van het model te bewerken</a:t>
            </a:r>
          </a:p>
          <a:p>
            <a:pPr lvl="1"/>
            <a:r>
              <a:rPr lang="nl-NL" noProof="0" dirty="0"/>
              <a:t>Tweede niveau</a:t>
            </a:r>
          </a:p>
          <a:p>
            <a:pPr lvl="2"/>
            <a:r>
              <a:rPr lang="nl-NL" noProof="0" dirty="0"/>
              <a:t>Derde niveau</a:t>
            </a:r>
          </a:p>
          <a:p>
            <a:pPr lvl="3"/>
            <a:r>
              <a:rPr lang="nl-NL" noProof="0" dirty="0"/>
              <a:t>Vierde niveau</a:t>
            </a:r>
          </a:p>
          <a:p>
            <a:pPr lvl="4"/>
            <a:r>
              <a:rPr lang="nl-NL" noProof="0" dirty="0"/>
              <a:t>Vijfde niveau</a:t>
            </a:r>
          </a:p>
          <a:p>
            <a:pPr lvl="5"/>
            <a:r>
              <a:rPr lang="nl-NL" noProof="0" dirty="0"/>
              <a:t>Zesde niveau</a:t>
            </a:r>
          </a:p>
          <a:p>
            <a:pPr lvl="6"/>
            <a:r>
              <a:rPr lang="nl-NL" noProof="0" dirty="0"/>
              <a:t>Zevende niveau - Subtitel</a:t>
            </a:r>
          </a:p>
          <a:p>
            <a:pPr lvl="7"/>
            <a:r>
              <a:rPr lang="nl-NL" noProof="0" dirty="0"/>
              <a:t>Achtste niveau - Subtitel</a:t>
            </a:r>
          </a:p>
          <a:p>
            <a:pPr lvl="8"/>
            <a:r>
              <a:rPr lang="nl-NL" noProof="0" dirty="0"/>
              <a:t>Negende Niveau</a:t>
            </a:r>
          </a:p>
        </p:txBody>
      </p:sp>
      <p:sp>
        <p:nvSpPr>
          <p:cNvPr id="4" name="Tijdelijke aanduiding voor datum 3">
            <a:extLst>
              <a:ext uri="{FF2B5EF4-FFF2-40B4-BE49-F238E27FC236}">
                <a16:creationId xmlns:a16="http://schemas.microsoft.com/office/drawing/2014/main" id="{33F86E3F-0C63-4E97-895C-45E3D9DA10B2}"/>
              </a:ext>
            </a:extLst>
          </p:cNvPr>
          <p:cNvSpPr>
            <a:spLocks noGrp="1"/>
          </p:cNvSpPr>
          <p:nvPr>
            <p:ph type="dt" sz="half" idx="2"/>
          </p:nvPr>
        </p:nvSpPr>
        <p:spPr>
          <a:xfrm>
            <a:off x="6095999" y="7020000"/>
            <a:ext cx="1620000" cy="216000"/>
          </a:xfrm>
          <a:prstGeom prst="rect">
            <a:avLst/>
          </a:prstGeom>
        </p:spPr>
        <p:txBody>
          <a:bodyPr vert="horz" lIns="0" tIns="0" rIns="0" bIns="0" rtlCol="0" anchor="t" anchorCtr="0">
            <a:noAutofit/>
          </a:bodyPr>
          <a:lstStyle>
            <a:lvl1pPr algn="l">
              <a:defRPr sz="1200">
                <a:solidFill>
                  <a:srgbClr val="E6E6E6"/>
                </a:solidFill>
              </a:defRPr>
            </a:lvl1pPr>
          </a:lstStyle>
          <a:p>
            <a:fld id="{99F17E32-9C72-466D-9447-472DAE318B0E}" type="datetimeFigureOut">
              <a:rPr lang="nl-NL" smtClean="0"/>
              <a:t>18-11-2021</a:t>
            </a:fld>
            <a:endParaRPr lang="nl-NL"/>
          </a:p>
        </p:txBody>
      </p:sp>
      <p:sp>
        <p:nvSpPr>
          <p:cNvPr id="5" name="Tijdelijke aanduiding voor voettekst 4">
            <a:extLst>
              <a:ext uri="{FF2B5EF4-FFF2-40B4-BE49-F238E27FC236}">
                <a16:creationId xmlns:a16="http://schemas.microsoft.com/office/drawing/2014/main" id="{577FCBCE-DC2F-4902-A3CE-81254D6F4A46}"/>
              </a:ext>
            </a:extLst>
          </p:cNvPr>
          <p:cNvSpPr>
            <a:spLocks noGrp="1"/>
          </p:cNvSpPr>
          <p:nvPr>
            <p:ph type="ftr" sz="quarter" idx="3"/>
          </p:nvPr>
        </p:nvSpPr>
        <p:spPr>
          <a:xfrm>
            <a:off x="720568" y="6325170"/>
            <a:ext cx="5296057" cy="216000"/>
          </a:xfrm>
          <a:prstGeom prst="rect">
            <a:avLst/>
          </a:prstGeom>
        </p:spPr>
        <p:txBody>
          <a:bodyPr vert="horz" lIns="0" tIns="0" rIns="0" bIns="0" rtlCol="0" anchor="t" anchorCtr="0">
            <a:noAutofit/>
          </a:bodyPr>
          <a:lstStyle>
            <a:lvl1pPr algn="l">
              <a:defRPr sz="1200">
                <a:solidFill>
                  <a:schemeClr val="tx1"/>
                </a:solidFill>
              </a:defRPr>
            </a:lvl1pPr>
          </a:lstStyle>
          <a:p>
            <a:endParaRPr lang="nl-NL"/>
          </a:p>
        </p:txBody>
      </p:sp>
      <p:sp>
        <p:nvSpPr>
          <p:cNvPr id="6" name="Tijdelijke aanduiding voor dianummer 5">
            <a:extLst>
              <a:ext uri="{FF2B5EF4-FFF2-40B4-BE49-F238E27FC236}">
                <a16:creationId xmlns:a16="http://schemas.microsoft.com/office/drawing/2014/main" id="{1EA90362-143D-4A57-889A-3B5E336B0AB3}"/>
              </a:ext>
            </a:extLst>
          </p:cNvPr>
          <p:cNvSpPr>
            <a:spLocks noGrp="1"/>
          </p:cNvSpPr>
          <p:nvPr>
            <p:ph type="sldNum" sz="quarter" idx="4"/>
          </p:nvPr>
        </p:nvSpPr>
        <p:spPr>
          <a:xfrm>
            <a:off x="371476" y="6325170"/>
            <a:ext cx="311944" cy="216000"/>
          </a:xfrm>
          <a:prstGeom prst="rect">
            <a:avLst/>
          </a:prstGeom>
        </p:spPr>
        <p:txBody>
          <a:bodyPr vert="horz" lIns="0" tIns="0" rIns="0" bIns="0" rtlCol="0" anchor="t" anchorCtr="0">
            <a:noAutofit/>
          </a:bodyPr>
          <a:lstStyle>
            <a:lvl1pPr algn="l">
              <a:defRPr sz="1200" b="1">
                <a:solidFill>
                  <a:schemeClr val="tx1"/>
                </a:solidFill>
              </a:defRPr>
            </a:lvl1pPr>
          </a:lstStyle>
          <a:p>
            <a:fld id="{3A0EC739-FDAD-4DFD-AFC7-F84CCA0E384E}" type="slidenum">
              <a:rPr lang="nl-NL" smtClean="0"/>
              <a:t>‹nr.›</a:t>
            </a:fld>
            <a:endParaRPr lang="nl-NL"/>
          </a:p>
        </p:txBody>
      </p:sp>
      <p:grpSp>
        <p:nvGrpSpPr>
          <p:cNvPr id="10" name="Logo">
            <a:extLst>
              <a:ext uri="{FF2B5EF4-FFF2-40B4-BE49-F238E27FC236}">
                <a16:creationId xmlns:a16="http://schemas.microsoft.com/office/drawing/2014/main" id="{AC2B3D40-4D66-4B96-8808-38A2F4F4C97E}"/>
              </a:ext>
            </a:extLst>
          </p:cNvPr>
          <p:cNvGrpSpPr>
            <a:grpSpLocks noChangeAspect="1"/>
          </p:cNvGrpSpPr>
          <p:nvPr/>
        </p:nvGrpSpPr>
        <p:grpSpPr>
          <a:xfrm>
            <a:off x="10999221" y="6308761"/>
            <a:ext cx="810000" cy="168361"/>
            <a:chOff x="4033837" y="3000375"/>
            <a:chExt cx="2429593" cy="504996"/>
          </a:xfrm>
          <a:solidFill>
            <a:schemeClr val="tx1"/>
          </a:solidFill>
        </p:grpSpPr>
        <p:sp>
          <p:nvSpPr>
            <p:cNvPr id="11" name="Vrije vorm: vorm 10">
              <a:extLst>
                <a:ext uri="{FF2B5EF4-FFF2-40B4-BE49-F238E27FC236}">
                  <a16:creationId xmlns:a16="http://schemas.microsoft.com/office/drawing/2014/main" id="{71AEE973-A991-4793-A737-1C2D82A7AA3E}"/>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DE6AAFCD-6B85-4093-8424-57DECBB9020C}"/>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804F2F31-380C-400D-9AC4-1FDFA21E5423}"/>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595ECC52-9B4D-430D-979C-990E6A3C971C}"/>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4085E259-5C17-488D-9829-4345C64B80F9}"/>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9DFBDC82-81BF-49C8-9ADC-C124E19655F5}"/>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24B01084-4721-4A15-87C0-03BBF8FE1D2C}"/>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17451340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Lst>
  <p:txStyles>
    <p:titleStyle>
      <a:lvl1pPr algn="l" defTabSz="914400" rtl="0" eaLnBrk="1" latinLnBrk="0" hangingPunct="1">
        <a:lnSpc>
          <a:spcPct val="90000"/>
        </a:lnSpc>
        <a:spcBef>
          <a:spcPct val="0"/>
        </a:spcBef>
        <a:buNone/>
        <a:defRPr sz="4000" b="1" kern="1200" spc="0" baseline="0">
          <a:solidFill>
            <a:schemeClr val="tx1"/>
          </a:solidFill>
          <a:latin typeface="+mj-lt"/>
          <a:ea typeface="+mj-ea"/>
          <a:cs typeface="+mj-cs"/>
        </a:defRPr>
      </a:lvl1pPr>
    </p:titleStyle>
    <p:bodyStyle>
      <a:lvl1pPr marL="216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2pPr>
      <a:lvl3pPr marL="648000" indent="-216000" algn="l" defTabSz="914400" rtl="0" eaLnBrk="1" latinLnBrk="0" hangingPunct="1">
        <a:lnSpc>
          <a:spcPct val="100000"/>
        </a:lnSpc>
        <a:spcBef>
          <a:spcPts val="0"/>
        </a:spcBef>
        <a:buFont typeface="Arial" panose="020B0604020202020204" pitchFamily="34" charset="0"/>
        <a:buChar char="-"/>
        <a:defRPr sz="1800" b="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800" b="1" kern="1200">
          <a:solidFill>
            <a:schemeClr val="tx1"/>
          </a:solidFill>
          <a:latin typeface="+mn-lt"/>
          <a:ea typeface="+mn-ea"/>
          <a:cs typeface="+mn-cs"/>
        </a:defRPr>
      </a:lvl4pPr>
      <a:lvl5pPr marL="0" indent="0" algn="l" defTabSz="914400" rtl="0" eaLnBrk="1" latinLnBrk="0" hangingPunct="1">
        <a:lnSpc>
          <a:spcPct val="100000"/>
        </a:lnSpc>
        <a:spcBef>
          <a:spcPts val="0"/>
        </a:spcBef>
        <a:buFont typeface="+mj-lt"/>
        <a:buNone/>
        <a:defRPr sz="1800" kern="1200">
          <a:solidFill>
            <a:schemeClr val="tx1"/>
          </a:solidFill>
          <a:latin typeface="+mn-lt"/>
          <a:ea typeface="+mn-ea"/>
          <a:cs typeface="+mn-cs"/>
        </a:defRPr>
      </a:lvl5pPr>
      <a:lvl6pPr marL="432000" indent="-432000" algn="l" defTabSz="914400" rtl="0" eaLnBrk="1" latinLnBrk="0" hangingPunct="1">
        <a:lnSpc>
          <a:spcPct val="100000"/>
        </a:lnSpc>
        <a:spcBef>
          <a:spcPts val="0"/>
        </a:spcBef>
        <a:buFont typeface="+mj-lt"/>
        <a:buAutoNum type="arabicPeriod"/>
        <a:defRPr sz="1800" kern="1200">
          <a:solidFill>
            <a:schemeClr val="tx1"/>
          </a:solidFill>
          <a:latin typeface="+mn-lt"/>
          <a:ea typeface="+mn-ea"/>
          <a:cs typeface="+mn-cs"/>
        </a:defRPr>
      </a:lvl6pPr>
      <a:lvl7pPr marL="864000" indent="-432000" algn="l" defTabSz="914400" rtl="0" eaLnBrk="1" latinLnBrk="0" hangingPunct="1">
        <a:lnSpc>
          <a:spcPct val="100000"/>
        </a:lnSpc>
        <a:spcBef>
          <a:spcPts val="0"/>
        </a:spcBef>
        <a:spcAft>
          <a:spcPts val="0"/>
        </a:spcAft>
        <a:buFont typeface="+mj-lt"/>
        <a:buAutoNum type="alphaLcPeriod"/>
        <a:defRPr lang="nl-NL" sz="1800" kern="1200" noProof="0" dirty="0">
          <a:solidFill>
            <a:schemeClr val="tx1"/>
          </a:solidFill>
          <a:latin typeface="+mn-lt"/>
          <a:ea typeface="+mn-ea"/>
          <a:cs typeface="+mn-cs"/>
        </a:defRPr>
      </a:lvl7pPr>
      <a:lvl8pPr marL="0" indent="0" algn="l" defTabSz="914400" rtl="0" eaLnBrk="1" latinLnBrk="0" hangingPunct="1">
        <a:lnSpc>
          <a:spcPct val="100000"/>
        </a:lnSpc>
        <a:spcBef>
          <a:spcPts val="0"/>
        </a:spcBef>
        <a:spcAft>
          <a:spcPts val="1200"/>
        </a:spcAft>
        <a:buFont typeface="Arial" panose="020B0604020202020204" pitchFamily="34" charset="0"/>
        <a:buNone/>
        <a:defRPr lang="nl-NL" sz="3000" kern="1200" noProof="0" dirty="0">
          <a:solidFill>
            <a:schemeClr val="tx1"/>
          </a:solid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234">
          <p15:clr>
            <a:srgbClr val="F26B43"/>
          </p15:clr>
        </p15:guide>
        <p15:guide id="4" pos="7446">
          <p15:clr>
            <a:srgbClr val="F26B43"/>
          </p15:clr>
        </p15:guide>
        <p15:guide id="5" orient="horz" pos="187">
          <p15:clr>
            <a:srgbClr val="F26B43"/>
          </p15:clr>
        </p15:guide>
        <p15:guide id="6" orient="horz" pos="1071">
          <p15:clr>
            <a:srgbClr val="F26B43"/>
          </p15:clr>
        </p15:guide>
        <p15:guide id="7" orient="horz" pos="3861">
          <p15:clr>
            <a:srgbClr val="F26B43"/>
          </p15:clr>
        </p15:guide>
        <p15:guide id="8" orient="horz" pos="398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xml"/><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3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hyperlink" Target="https://www.youtube.com/watch?v=Clv3tKCN-qc"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8.xml"/><Relationship Id="rId1" Type="http://schemas.openxmlformats.org/officeDocument/2006/relationships/slideLayout" Target="../slideLayouts/slideLayout31.xml"/><Relationship Id="rId4" Type="http://schemas.openxmlformats.org/officeDocument/2006/relationships/image" Target="../media/image34.jpeg"/></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9.xml"/><Relationship Id="rId1" Type="http://schemas.openxmlformats.org/officeDocument/2006/relationships/slideLayout" Target="../slideLayouts/slideLayout31.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0.xml"/><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1.xml"/><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2.xml"/><Relationship Id="rId1" Type="http://schemas.openxmlformats.org/officeDocument/2006/relationships/slideLayout" Target="../slideLayouts/slideLayout31.xml"/><Relationship Id="rId4" Type="http://schemas.openxmlformats.org/officeDocument/2006/relationships/image" Target="../media/image40.jpeg"/></Relationships>
</file>

<file path=ppt/slides/_rels/slide2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3.xml"/><Relationship Id="rId1" Type="http://schemas.openxmlformats.org/officeDocument/2006/relationships/slideLayout" Target="../slideLayouts/slideLayout32.xml"/></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4.xml"/><Relationship Id="rId1" Type="http://schemas.openxmlformats.org/officeDocument/2006/relationships/slideLayout" Target="../slideLayouts/slideLayout31.xml"/><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hyperlink" Target="https://www.youtube.com/watch?v=muA19NZ2RSQ" TargetMode="External"/><Relationship Id="rId2" Type="http://schemas.openxmlformats.org/officeDocument/2006/relationships/notesSlide" Target="../notesSlides/notesSlide15.xml"/><Relationship Id="rId1" Type="http://schemas.openxmlformats.org/officeDocument/2006/relationships/slideLayout" Target="../slideLayouts/slideLayout31.xml"/><Relationship Id="rId5" Type="http://schemas.openxmlformats.org/officeDocument/2006/relationships/image" Target="../media/image29.jpeg"/><Relationship Id="rId4" Type="http://schemas.openxmlformats.org/officeDocument/2006/relationships/image" Target="../media/image44.jpeg"/></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hyperlink" Target="https://www.youtube.com/watch?v=a6QQJFIlVDM" TargetMode="Externa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31.xml"/></Relationships>
</file>

<file path=ppt/slides/_rels/slide2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7.xml"/><Relationship Id="rId1" Type="http://schemas.openxmlformats.org/officeDocument/2006/relationships/slideLayout" Target="../slideLayouts/slideLayout32.xml"/></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32.xml"/></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9.xml"/><Relationship Id="rId1" Type="http://schemas.openxmlformats.org/officeDocument/2006/relationships/slideLayout" Target="../slideLayouts/slideLayout32.xml"/></Relationships>
</file>

<file path=ppt/slides/_rels/slide2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689209-4E28-4B9E-8DE2-57B804886BB5}"/>
              </a:ext>
            </a:extLst>
          </p:cNvPr>
          <p:cNvSpPr>
            <a:spLocks noGrp="1"/>
          </p:cNvSpPr>
          <p:nvPr>
            <p:ph type="ctrTitle"/>
          </p:nvPr>
        </p:nvSpPr>
        <p:spPr/>
        <p:txBody>
          <a:bodyPr/>
          <a:lstStyle/>
          <a:p>
            <a:r>
              <a:rPr lang="nl-NL" dirty="0"/>
              <a:t>Circulaire economie</a:t>
            </a:r>
          </a:p>
        </p:txBody>
      </p:sp>
      <p:sp>
        <p:nvSpPr>
          <p:cNvPr id="3" name="Ondertitel 2">
            <a:extLst>
              <a:ext uri="{FF2B5EF4-FFF2-40B4-BE49-F238E27FC236}">
                <a16:creationId xmlns:a16="http://schemas.microsoft.com/office/drawing/2014/main" id="{F57CE931-EB18-400D-8DEC-821C7A3752B0}"/>
              </a:ext>
            </a:extLst>
          </p:cNvPr>
          <p:cNvSpPr>
            <a:spLocks noGrp="1"/>
          </p:cNvSpPr>
          <p:nvPr>
            <p:ph type="subTitle" idx="1"/>
          </p:nvPr>
        </p:nvSpPr>
        <p:spPr/>
        <p:txBody>
          <a:bodyPr/>
          <a:lstStyle/>
          <a:p>
            <a:r>
              <a:rPr lang="nl-NL" dirty="0"/>
              <a:t>Leerjaar 2 – periode 2</a:t>
            </a:r>
          </a:p>
        </p:txBody>
      </p:sp>
    </p:spTree>
    <p:extLst>
      <p:ext uri="{BB962C8B-B14F-4D97-AF65-F5344CB8AC3E}">
        <p14:creationId xmlns:p14="http://schemas.microsoft.com/office/powerpoint/2010/main" val="25525515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377099D7-14D4-49E9-A5BF-CCB08E57F604}"/>
              </a:ext>
            </a:extLst>
          </p:cNvPr>
          <p:cNvSpPr>
            <a:spLocks noGrp="1"/>
          </p:cNvSpPr>
          <p:nvPr>
            <p:ph type="ctrTitle"/>
          </p:nvPr>
        </p:nvSpPr>
        <p:spPr/>
        <p:txBody>
          <a:bodyPr/>
          <a:lstStyle/>
          <a:p>
            <a:r>
              <a:rPr lang="nl-NL" dirty="0"/>
              <a:t>De R-strategie of R-ladder is veel uitgebreider, welke kunnen jullie bedenken?</a:t>
            </a:r>
          </a:p>
        </p:txBody>
      </p:sp>
    </p:spTree>
    <p:extLst>
      <p:ext uri="{BB962C8B-B14F-4D97-AF65-F5344CB8AC3E}">
        <p14:creationId xmlns:p14="http://schemas.microsoft.com/office/powerpoint/2010/main" val="38823657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F498B885-5CD5-4C3E-81F3-414DF878C4DB}"/>
              </a:ext>
            </a:extLst>
          </p:cNvPr>
          <p:cNvSpPr>
            <a:spLocks noGrp="1"/>
          </p:cNvSpPr>
          <p:nvPr>
            <p:ph type="title"/>
          </p:nvPr>
        </p:nvSpPr>
        <p:spPr>
          <a:xfrm>
            <a:off x="609601" y="273050"/>
            <a:ext cx="4011084" cy="1162050"/>
          </a:xfrm>
        </p:spPr>
        <p:txBody>
          <a:bodyPr anchor="b">
            <a:normAutofit/>
          </a:bodyPr>
          <a:lstStyle/>
          <a:p>
            <a:r>
              <a:rPr lang="nl-NL" dirty="0" err="1"/>
              <a:t>Rethink</a:t>
            </a:r>
            <a:endParaRPr lang="nl-NL" dirty="0"/>
          </a:p>
        </p:txBody>
      </p:sp>
      <p:pic>
        <p:nvPicPr>
          <p:cNvPr id="2050" name="Picture 2" descr="Bewust zijn in plaats van je bewustzijn - Brout">
            <a:extLst>
              <a:ext uri="{FF2B5EF4-FFF2-40B4-BE49-F238E27FC236}">
                <a16:creationId xmlns:a16="http://schemas.microsoft.com/office/drawing/2014/main" id="{3D538A62-B065-4F0C-A9FE-03CEF0F70B91}"/>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14123"/>
          <a:stretch/>
        </p:blipFill>
        <p:spPr bwMode="auto">
          <a:xfrm>
            <a:off x="5152767" y="273051"/>
            <a:ext cx="6429633" cy="5853113"/>
          </a:xfrm>
          <a:prstGeom prst="rect">
            <a:avLst/>
          </a:prstGeom>
          <a:solidFill>
            <a:srgbClr val="FFFFFF"/>
          </a:solidFill>
        </p:spPr>
      </p:pic>
      <p:sp>
        <p:nvSpPr>
          <p:cNvPr id="2052" name="Text Placeholder 3">
            <a:extLst>
              <a:ext uri="{FF2B5EF4-FFF2-40B4-BE49-F238E27FC236}">
                <a16:creationId xmlns:a16="http://schemas.microsoft.com/office/drawing/2014/main" id="{50E6EEEC-E614-4FBD-AFAA-2C3ACFF69920}"/>
              </a:ext>
            </a:extLst>
          </p:cNvPr>
          <p:cNvSpPr>
            <a:spLocks noGrp="1"/>
          </p:cNvSpPr>
          <p:nvPr>
            <p:ph type="body" sz="half" idx="2"/>
          </p:nvPr>
        </p:nvSpPr>
        <p:spPr>
          <a:xfrm>
            <a:off x="609600" y="1435101"/>
            <a:ext cx="4543167" cy="4691063"/>
          </a:xfrm>
        </p:spPr>
        <p:txBody>
          <a:bodyPr/>
          <a:lstStyle/>
          <a:p>
            <a:endParaRPr lang="en-US" sz="1800" b="1" dirty="0"/>
          </a:p>
          <a:p>
            <a:r>
              <a:rPr lang="en-US" sz="1800" b="1" dirty="0"/>
              <a:t>Het begin van </a:t>
            </a:r>
            <a:r>
              <a:rPr lang="en-US" sz="1800" b="1" dirty="0" err="1"/>
              <a:t>circulair</a:t>
            </a:r>
            <a:r>
              <a:rPr lang="en-US" sz="1800" b="1" dirty="0"/>
              <a:t> </a:t>
            </a:r>
            <a:r>
              <a:rPr lang="en-US" sz="1800" b="1" dirty="0" err="1"/>
              <a:t>denken</a:t>
            </a:r>
            <a:r>
              <a:rPr lang="en-US" sz="1800" b="1" dirty="0"/>
              <a:t>:</a:t>
            </a:r>
          </a:p>
          <a:p>
            <a:r>
              <a:rPr lang="en-US" sz="1800" b="1" dirty="0" err="1"/>
              <a:t>Bewustzijn</a:t>
            </a:r>
            <a:r>
              <a:rPr lang="en-US" sz="1800" b="1" dirty="0"/>
              <a:t> </a:t>
            </a:r>
            <a:r>
              <a:rPr lang="en-US" sz="1800" b="1" dirty="0" err="1"/>
              <a:t>en</a:t>
            </a:r>
            <a:r>
              <a:rPr lang="en-US" sz="1800" b="1" dirty="0"/>
              <a:t> </a:t>
            </a:r>
            <a:r>
              <a:rPr lang="en-US" sz="1800" b="1" dirty="0" err="1"/>
              <a:t>sociale</a:t>
            </a:r>
            <a:r>
              <a:rPr lang="en-US" sz="1800" b="1" dirty="0"/>
              <a:t> </a:t>
            </a:r>
            <a:r>
              <a:rPr lang="en-US" sz="1800" b="1" dirty="0" err="1"/>
              <a:t>innovatie</a:t>
            </a:r>
            <a:endParaRPr lang="en-US" sz="1800" b="1" dirty="0"/>
          </a:p>
          <a:p>
            <a:endParaRPr lang="en-US" sz="1800" dirty="0"/>
          </a:p>
          <a:p>
            <a:r>
              <a:rPr lang="en-US" sz="1800" i="1" dirty="0" err="1"/>
              <a:t>Zonder</a:t>
            </a:r>
            <a:r>
              <a:rPr lang="en-US" sz="1800" i="1" dirty="0"/>
              <a:t> </a:t>
            </a:r>
            <a:r>
              <a:rPr lang="en-US" sz="1800" i="1" dirty="0" err="1"/>
              <a:t>bewustzijn</a:t>
            </a:r>
            <a:r>
              <a:rPr lang="en-US" sz="1800" i="1" dirty="0"/>
              <a:t>, </a:t>
            </a:r>
            <a:r>
              <a:rPr lang="en-US" sz="1800" i="1" dirty="0" err="1"/>
              <a:t>kennis</a:t>
            </a:r>
            <a:r>
              <a:rPr lang="en-US" sz="1800" i="1" dirty="0"/>
              <a:t> of </a:t>
            </a:r>
            <a:r>
              <a:rPr lang="en-US" sz="1800" i="1" dirty="0" err="1"/>
              <a:t>gevoel</a:t>
            </a:r>
            <a:r>
              <a:rPr lang="en-US" sz="1800" i="1" dirty="0"/>
              <a:t> van </a:t>
            </a:r>
            <a:r>
              <a:rPr lang="en-US" sz="1800" i="1" dirty="0" err="1"/>
              <a:t>urgentie</a:t>
            </a:r>
            <a:r>
              <a:rPr lang="en-US" sz="1800" i="1" dirty="0"/>
              <a:t>, </a:t>
            </a:r>
            <a:r>
              <a:rPr lang="en-US" sz="1800" i="1" dirty="0" err="1"/>
              <a:t>zullen</a:t>
            </a:r>
            <a:r>
              <a:rPr lang="en-US" sz="1800" i="1" dirty="0"/>
              <a:t> </a:t>
            </a:r>
            <a:r>
              <a:rPr lang="en-US" sz="1800" i="1" dirty="0" err="1"/>
              <a:t>consumenten</a:t>
            </a:r>
            <a:r>
              <a:rPr lang="en-US" sz="1800" i="1" dirty="0"/>
              <a:t>, </a:t>
            </a:r>
            <a:r>
              <a:rPr lang="en-US" sz="1800" i="1" dirty="0" err="1"/>
              <a:t>overheden</a:t>
            </a:r>
            <a:r>
              <a:rPr lang="en-US" sz="1800" i="1" dirty="0"/>
              <a:t>, </a:t>
            </a:r>
            <a:r>
              <a:rPr lang="en-US" sz="1800" i="1" dirty="0" err="1"/>
              <a:t>bedrijven</a:t>
            </a:r>
            <a:r>
              <a:rPr lang="en-US" sz="1800" i="1" dirty="0"/>
              <a:t> </a:t>
            </a:r>
            <a:r>
              <a:rPr lang="en-US" sz="1800" i="1" dirty="0" err="1"/>
              <a:t>en</a:t>
            </a:r>
            <a:r>
              <a:rPr lang="en-US" sz="1800" i="1" dirty="0"/>
              <a:t> </a:t>
            </a:r>
            <a:r>
              <a:rPr lang="en-US" sz="1800" i="1" dirty="0" err="1"/>
              <a:t>onderwijsinstellingen</a:t>
            </a:r>
            <a:r>
              <a:rPr lang="en-US" sz="1800" i="1" dirty="0"/>
              <a:t> minder </a:t>
            </a:r>
            <a:r>
              <a:rPr lang="en-US" sz="1800" i="1" dirty="0" err="1"/>
              <a:t>geneigd</a:t>
            </a:r>
            <a:r>
              <a:rPr lang="en-US" sz="1800" i="1" dirty="0"/>
              <a:t> </a:t>
            </a:r>
            <a:r>
              <a:rPr lang="en-US" sz="1800" i="1" dirty="0" err="1"/>
              <a:t>zijn</a:t>
            </a:r>
            <a:r>
              <a:rPr lang="en-US" sz="1800" i="1" dirty="0"/>
              <a:t> </a:t>
            </a:r>
            <a:r>
              <a:rPr lang="en-US" sz="1800" i="1" dirty="0" err="1"/>
              <a:t>te</a:t>
            </a:r>
            <a:r>
              <a:rPr lang="en-US" sz="1800" i="1" dirty="0"/>
              <a:t> </a:t>
            </a:r>
            <a:r>
              <a:rPr lang="en-US" sz="1800" i="1" dirty="0" err="1"/>
              <a:t>handelen</a:t>
            </a:r>
            <a:r>
              <a:rPr lang="en-US" sz="1800" i="1" dirty="0"/>
              <a:t>. </a:t>
            </a:r>
          </a:p>
          <a:p>
            <a:endParaRPr lang="en-US" i="1" dirty="0"/>
          </a:p>
          <a:p>
            <a:endParaRPr lang="en-US" i="1" dirty="0"/>
          </a:p>
          <a:p>
            <a:endParaRPr lang="en-US" i="1" dirty="0"/>
          </a:p>
          <a:p>
            <a:endParaRPr lang="en-US" i="1" dirty="0"/>
          </a:p>
        </p:txBody>
      </p:sp>
    </p:spTree>
    <p:extLst>
      <p:ext uri="{BB962C8B-B14F-4D97-AF65-F5344CB8AC3E}">
        <p14:creationId xmlns:p14="http://schemas.microsoft.com/office/powerpoint/2010/main" val="39108212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DE5C960-4D45-415A-B501-7C1BD294EB17}"/>
              </a:ext>
            </a:extLst>
          </p:cNvPr>
          <p:cNvSpPr>
            <a:spLocks noGrp="1"/>
          </p:cNvSpPr>
          <p:nvPr>
            <p:ph type="title"/>
          </p:nvPr>
        </p:nvSpPr>
        <p:spPr/>
        <p:txBody>
          <a:bodyPr/>
          <a:lstStyle/>
          <a:p>
            <a:r>
              <a:rPr lang="nl-NL" dirty="0" err="1"/>
              <a:t>Redesign</a:t>
            </a:r>
            <a:endParaRPr lang="nl-NL" dirty="0"/>
          </a:p>
        </p:txBody>
      </p:sp>
      <p:pic>
        <p:nvPicPr>
          <p:cNvPr id="7" name="Tijdelijke aanduiding voor inhoud 6">
            <a:extLst>
              <a:ext uri="{FF2B5EF4-FFF2-40B4-BE49-F238E27FC236}">
                <a16:creationId xmlns:a16="http://schemas.microsoft.com/office/drawing/2014/main" id="{BE07B6E3-FCB1-4068-BCCA-B02FA3ED21CD}"/>
              </a:ext>
            </a:extLst>
          </p:cNvPr>
          <p:cNvPicPr>
            <a:picLocks noGrp="1" noChangeAspect="1"/>
          </p:cNvPicPr>
          <p:nvPr>
            <p:ph idx="1"/>
          </p:nvPr>
        </p:nvPicPr>
        <p:blipFill rotWithShape="1">
          <a:blip r:embed="rId3"/>
          <a:srcRect b="7341"/>
          <a:stretch/>
        </p:blipFill>
        <p:spPr>
          <a:xfrm>
            <a:off x="4620685" y="92982"/>
            <a:ext cx="6734432" cy="6672036"/>
          </a:xfrm>
          <a:prstGeom prst="rect">
            <a:avLst/>
          </a:prstGeom>
        </p:spPr>
      </p:pic>
      <p:sp>
        <p:nvSpPr>
          <p:cNvPr id="6" name="Tijdelijke aanduiding voor tekst 5">
            <a:extLst>
              <a:ext uri="{FF2B5EF4-FFF2-40B4-BE49-F238E27FC236}">
                <a16:creationId xmlns:a16="http://schemas.microsoft.com/office/drawing/2014/main" id="{B3F2435E-00F3-418C-8EAC-142E35ABFF4A}"/>
              </a:ext>
            </a:extLst>
          </p:cNvPr>
          <p:cNvSpPr>
            <a:spLocks noGrp="1"/>
          </p:cNvSpPr>
          <p:nvPr>
            <p:ph type="body" sz="half" idx="2"/>
          </p:nvPr>
        </p:nvSpPr>
        <p:spPr/>
        <p:txBody>
          <a:bodyPr>
            <a:normAutofit/>
          </a:bodyPr>
          <a:lstStyle/>
          <a:p>
            <a:r>
              <a:rPr lang="nl-NL" sz="1800" dirty="0"/>
              <a:t>Denk aan:</a:t>
            </a:r>
          </a:p>
          <a:p>
            <a:pPr marL="285750" indent="-285750">
              <a:buFontTx/>
              <a:buChar char="-"/>
            </a:pPr>
            <a:r>
              <a:rPr lang="nl-NL" sz="1800" dirty="0"/>
              <a:t>Levensduur</a:t>
            </a:r>
          </a:p>
          <a:p>
            <a:pPr marL="285750" indent="-285750">
              <a:buFontTx/>
              <a:buChar char="-"/>
            </a:pPr>
            <a:r>
              <a:rPr lang="nl-NL" sz="1800" dirty="0"/>
              <a:t>Modulair ontwerpen</a:t>
            </a:r>
          </a:p>
          <a:p>
            <a:pPr marL="285750" indent="-285750">
              <a:buFontTx/>
              <a:buChar char="-"/>
            </a:pPr>
            <a:r>
              <a:rPr lang="nl-NL" sz="1800" dirty="0"/>
              <a:t>Slimme verpakking</a:t>
            </a:r>
          </a:p>
          <a:p>
            <a:pPr marL="285750" indent="-285750">
              <a:buFontTx/>
              <a:buChar char="-"/>
            </a:pPr>
            <a:r>
              <a:rPr lang="nl-NL" sz="1800" dirty="0"/>
              <a:t>Duurzame materialen</a:t>
            </a:r>
          </a:p>
          <a:p>
            <a:pPr marL="285750" indent="-285750">
              <a:buFontTx/>
              <a:buChar char="-"/>
            </a:pPr>
            <a:endParaRPr lang="nl-NL" sz="1800" dirty="0"/>
          </a:p>
          <a:p>
            <a:pPr marL="285750" indent="-285750">
              <a:buFontTx/>
              <a:buChar char="-"/>
            </a:pPr>
            <a:endParaRPr lang="nl-NL" sz="1800" dirty="0"/>
          </a:p>
          <a:p>
            <a:r>
              <a:rPr lang="nl-NL" sz="1800" b="1" dirty="0"/>
              <a:t>Het toepassen van de letter R.</a:t>
            </a:r>
          </a:p>
        </p:txBody>
      </p:sp>
    </p:spTree>
    <p:extLst>
      <p:ext uri="{BB962C8B-B14F-4D97-AF65-F5344CB8AC3E}">
        <p14:creationId xmlns:p14="http://schemas.microsoft.com/office/powerpoint/2010/main" val="22508258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45874D-101D-4C31-ACAF-999F89C20C53}"/>
              </a:ext>
            </a:extLst>
          </p:cNvPr>
          <p:cNvSpPr>
            <a:spLocks noGrp="1"/>
          </p:cNvSpPr>
          <p:nvPr>
            <p:ph type="title"/>
          </p:nvPr>
        </p:nvSpPr>
        <p:spPr/>
        <p:txBody>
          <a:bodyPr/>
          <a:lstStyle/>
          <a:p>
            <a:r>
              <a:rPr lang="nl-NL" dirty="0" err="1"/>
              <a:t>Refuse</a:t>
            </a:r>
            <a:endParaRPr lang="nl-NL" dirty="0"/>
          </a:p>
        </p:txBody>
      </p:sp>
      <p:pic>
        <p:nvPicPr>
          <p:cNvPr id="7" name="Tijdelijke aanduiding voor inhoud 6">
            <a:extLst>
              <a:ext uri="{FF2B5EF4-FFF2-40B4-BE49-F238E27FC236}">
                <a16:creationId xmlns:a16="http://schemas.microsoft.com/office/drawing/2014/main" id="{A2993FFB-72DA-43E2-9060-F112F0CE8948}"/>
              </a:ext>
            </a:extLst>
          </p:cNvPr>
          <p:cNvPicPr>
            <a:picLocks noGrp="1" noChangeAspect="1"/>
          </p:cNvPicPr>
          <p:nvPr>
            <p:ph idx="1"/>
          </p:nvPr>
        </p:nvPicPr>
        <p:blipFill>
          <a:blip r:embed="rId3"/>
          <a:stretch>
            <a:fillRect/>
          </a:stretch>
        </p:blipFill>
        <p:spPr>
          <a:xfrm>
            <a:off x="6617494" y="1727994"/>
            <a:ext cx="3114675" cy="2943225"/>
          </a:xfrm>
          <a:prstGeom prst="rect">
            <a:avLst/>
          </a:prstGeom>
        </p:spPr>
      </p:pic>
      <p:sp>
        <p:nvSpPr>
          <p:cNvPr id="6" name="Tijdelijke aanduiding voor tekst 5">
            <a:extLst>
              <a:ext uri="{FF2B5EF4-FFF2-40B4-BE49-F238E27FC236}">
                <a16:creationId xmlns:a16="http://schemas.microsoft.com/office/drawing/2014/main" id="{1CD484B4-3A88-402F-863E-875E363DB0EA}"/>
              </a:ext>
            </a:extLst>
          </p:cNvPr>
          <p:cNvSpPr>
            <a:spLocks noGrp="1"/>
          </p:cNvSpPr>
          <p:nvPr>
            <p:ph type="body" sz="half" idx="2"/>
          </p:nvPr>
        </p:nvSpPr>
        <p:spPr>
          <a:xfrm>
            <a:off x="609601" y="1435100"/>
            <a:ext cx="4011084" cy="4691063"/>
          </a:xfrm>
        </p:spPr>
        <p:txBody>
          <a:bodyPr/>
          <a:lstStyle/>
          <a:p>
            <a:r>
              <a:rPr lang="nl-NL" sz="1800" dirty="0"/>
              <a:t>Het gebruik van grondstoffen tegen gaan.</a:t>
            </a:r>
          </a:p>
          <a:p>
            <a:endParaRPr lang="nl-NL" dirty="0"/>
          </a:p>
          <a:p>
            <a:endParaRPr lang="nl-NL" dirty="0"/>
          </a:p>
          <a:p>
            <a:endParaRPr lang="nl-NL" dirty="0"/>
          </a:p>
        </p:txBody>
      </p:sp>
    </p:spTree>
    <p:extLst>
      <p:ext uri="{BB962C8B-B14F-4D97-AF65-F5344CB8AC3E}">
        <p14:creationId xmlns:p14="http://schemas.microsoft.com/office/powerpoint/2010/main" val="26556075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D199C8-826D-4897-A818-69E2CF85755B}"/>
              </a:ext>
            </a:extLst>
          </p:cNvPr>
          <p:cNvSpPr>
            <a:spLocks noGrp="1"/>
          </p:cNvSpPr>
          <p:nvPr>
            <p:ph type="title"/>
          </p:nvPr>
        </p:nvSpPr>
        <p:spPr/>
        <p:txBody>
          <a:bodyPr/>
          <a:lstStyle/>
          <a:p>
            <a:r>
              <a:rPr lang="nl-NL" dirty="0" err="1"/>
              <a:t>Reduce</a:t>
            </a:r>
            <a:endParaRPr lang="nl-NL" dirty="0"/>
          </a:p>
        </p:txBody>
      </p:sp>
      <p:sp>
        <p:nvSpPr>
          <p:cNvPr id="4" name="Tijdelijke aanduiding voor tekst 3">
            <a:extLst>
              <a:ext uri="{FF2B5EF4-FFF2-40B4-BE49-F238E27FC236}">
                <a16:creationId xmlns:a16="http://schemas.microsoft.com/office/drawing/2014/main" id="{3998A4DC-7C30-4BFC-8EA7-54B35038BB89}"/>
              </a:ext>
            </a:extLst>
          </p:cNvPr>
          <p:cNvSpPr>
            <a:spLocks noGrp="1"/>
          </p:cNvSpPr>
          <p:nvPr>
            <p:ph type="body" sz="half" idx="2"/>
          </p:nvPr>
        </p:nvSpPr>
        <p:spPr/>
        <p:txBody>
          <a:bodyPr>
            <a:normAutofit/>
          </a:bodyPr>
          <a:lstStyle/>
          <a:p>
            <a:r>
              <a:rPr lang="nl-NL" sz="1800" dirty="0"/>
              <a:t>“Earth </a:t>
            </a:r>
            <a:r>
              <a:rPr lang="nl-NL" sz="1800" dirty="0" err="1"/>
              <a:t>Overshoot</a:t>
            </a:r>
            <a:r>
              <a:rPr lang="nl-NL" sz="1800" dirty="0"/>
              <a:t> Day” </a:t>
            </a:r>
          </a:p>
          <a:p>
            <a:r>
              <a:rPr lang="nl-NL" sz="1800" dirty="0"/>
              <a:t>#movethedate</a:t>
            </a:r>
          </a:p>
        </p:txBody>
      </p:sp>
      <p:pic>
        <p:nvPicPr>
          <p:cNvPr id="4102" name="Picture 6" descr="Click Me Images, Stock Photos &amp; Vectors | Shutterstock">
            <a:extLst>
              <a:ext uri="{FF2B5EF4-FFF2-40B4-BE49-F238E27FC236}">
                <a16:creationId xmlns:a16="http://schemas.microsoft.com/office/drawing/2014/main" id="{88DD8BB3-D9B9-47C0-A702-6BE1814602C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1506" b="37258"/>
          <a:stretch/>
        </p:blipFill>
        <p:spPr bwMode="auto">
          <a:xfrm>
            <a:off x="9105899" y="5576287"/>
            <a:ext cx="2476500" cy="1099752"/>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a:hlinkClick r:id="rId4"/>
            <a:extLst>
              <a:ext uri="{FF2B5EF4-FFF2-40B4-BE49-F238E27FC236}">
                <a16:creationId xmlns:a16="http://schemas.microsoft.com/office/drawing/2014/main" id="{BD887731-E6A2-4983-BBCE-4A5B7B02A8E7}"/>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4988226" y="1013481"/>
            <a:ext cx="6815137" cy="4068636"/>
          </a:xfrm>
          <a:prstGeom prst="rect">
            <a:avLst/>
          </a:prstGeom>
          <a:noFill/>
          <a:extLst>
            <a:ext uri="{909E8E84-426E-40DD-AFC4-6F175D3DCCD1}">
              <a14:hiddenFill xmlns:a14="http://schemas.microsoft.com/office/drawing/2010/main">
                <a:solidFill>
                  <a:srgbClr val="FFFFFF"/>
                </a:solidFill>
              </a14:hiddenFill>
            </a:ext>
          </a:extLst>
        </p:spPr>
      </p:pic>
      <p:pic>
        <p:nvPicPr>
          <p:cNvPr id="7" name="Afbeelding 6">
            <a:extLst>
              <a:ext uri="{FF2B5EF4-FFF2-40B4-BE49-F238E27FC236}">
                <a16:creationId xmlns:a16="http://schemas.microsoft.com/office/drawing/2014/main" id="{E379456A-E5F0-4798-897C-EEB27700BD32}"/>
              </a:ext>
            </a:extLst>
          </p:cNvPr>
          <p:cNvPicPr>
            <a:picLocks noChangeAspect="1"/>
          </p:cNvPicPr>
          <p:nvPr/>
        </p:nvPicPr>
        <p:blipFill rotWithShape="1">
          <a:blip r:embed="rId6"/>
          <a:srcRect l="22223" t="20926" r="31666" b="27161"/>
          <a:stretch/>
        </p:blipFill>
        <p:spPr>
          <a:xfrm>
            <a:off x="242060" y="3579284"/>
            <a:ext cx="4746166" cy="3005666"/>
          </a:xfrm>
          <a:prstGeom prst="rect">
            <a:avLst/>
          </a:prstGeom>
        </p:spPr>
      </p:pic>
    </p:spTree>
    <p:extLst>
      <p:ext uri="{BB962C8B-B14F-4D97-AF65-F5344CB8AC3E}">
        <p14:creationId xmlns:p14="http://schemas.microsoft.com/office/powerpoint/2010/main" val="2107436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3B8791-7E5C-4343-9498-0ED097E8F2DC}"/>
              </a:ext>
            </a:extLst>
          </p:cNvPr>
          <p:cNvSpPr>
            <a:spLocks noGrp="1"/>
          </p:cNvSpPr>
          <p:nvPr>
            <p:ph type="title"/>
          </p:nvPr>
        </p:nvSpPr>
        <p:spPr>
          <a:xfrm>
            <a:off x="609600" y="274638"/>
            <a:ext cx="10972800" cy="1143000"/>
          </a:xfrm>
        </p:spPr>
        <p:txBody>
          <a:bodyPr anchor="ctr">
            <a:normAutofit/>
          </a:bodyPr>
          <a:lstStyle/>
          <a:p>
            <a:r>
              <a:rPr lang="nl-NL" dirty="0"/>
              <a:t>Opdracht</a:t>
            </a:r>
          </a:p>
        </p:txBody>
      </p:sp>
      <p:sp>
        <p:nvSpPr>
          <p:cNvPr id="4" name="Tijdelijke aanduiding voor tekst 3">
            <a:extLst>
              <a:ext uri="{FF2B5EF4-FFF2-40B4-BE49-F238E27FC236}">
                <a16:creationId xmlns:a16="http://schemas.microsoft.com/office/drawing/2014/main" id="{90688E32-B677-4B82-8739-F12F3780812E}"/>
              </a:ext>
            </a:extLst>
          </p:cNvPr>
          <p:cNvSpPr>
            <a:spLocks noGrp="1"/>
          </p:cNvSpPr>
          <p:nvPr>
            <p:ph sz="half" idx="1"/>
          </p:nvPr>
        </p:nvSpPr>
        <p:spPr>
          <a:xfrm>
            <a:off x="609600" y="1600201"/>
            <a:ext cx="5384800" cy="4525963"/>
          </a:xfrm>
        </p:spPr>
        <p:txBody>
          <a:bodyPr>
            <a:normAutofit/>
          </a:bodyPr>
          <a:lstStyle/>
          <a:p>
            <a:pPr marL="0" indent="0">
              <a:lnSpc>
                <a:spcPct val="90000"/>
              </a:lnSpc>
              <a:buNone/>
            </a:pPr>
            <a:r>
              <a:rPr lang="nl-NL" sz="2200" b="1" dirty="0">
                <a:effectLst/>
              </a:rPr>
              <a:t>Hoe: </a:t>
            </a:r>
            <a:r>
              <a:rPr lang="nl-NL" sz="2200" dirty="0">
                <a:effectLst/>
              </a:rPr>
              <a:t>Met elkaar</a:t>
            </a:r>
            <a:br>
              <a:rPr lang="nl-NL" sz="2200" dirty="0"/>
            </a:br>
            <a:r>
              <a:rPr lang="nl-NL" sz="2200" b="1" dirty="0">
                <a:effectLst/>
              </a:rPr>
              <a:t>Hulp</a:t>
            </a:r>
            <a:r>
              <a:rPr lang="nl-NL" sz="2200" dirty="0">
                <a:effectLst/>
              </a:rPr>
              <a:t>: internet en je eigen creativiteit</a:t>
            </a:r>
            <a:br>
              <a:rPr lang="nl-NL" sz="2200" dirty="0"/>
            </a:br>
            <a:r>
              <a:rPr lang="nl-NL" sz="2200" b="1" dirty="0">
                <a:effectLst/>
              </a:rPr>
              <a:t>Uitkomst:</a:t>
            </a:r>
            <a:r>
              <a:rPr lang="nl-NL" sz="2200" dirty="0">
                <a:effectLst/>
              </a:rPr>
              <a:t> Een tof idee om een bestaand item te verbeteren</a:t>
            </a:r>
            <a:br>
              <a:rPr lang="nl-NL" sz="2200" dirty="0">
                <a:effectLst/>
              </a:rPr>
            </a:br>
            <a:r>
              <a:rPr lang="nl-NL" sz="2200" b="1" dirty="0">
                <a:effectLst/>
              </a:rPr>
              <a:t>Tijd:</a:t>
            </a:r>
            <a:r>
              <a:rPr lang="nl-NL" sz="2200" dirty="0">
                <a:effectLst/>
              </a:rPr>
              <a:t> 10 minuten</a:t>
            </a:r>
            <a:br>
              <a:rPr lang="nl-NL" sz="2200" dirty="0">
                <a:effectLst/>
              </a:rPr>
            </a:br>
            <a:r>
              <a:rPr lang="nl-NL" sz="2200" b="1" dirty="0">
                <a:effectLst/>
              </a:rPr>
              <a:t>Wat:  </a:t>
            </a:r>
            <a:r>
              <a:rPr lang="nl-NL" sz="2200" dirty="0">
                <a:effectLst/>
              </a:rPr>
              <a:t>Brainstormen over een item in het lokaal waarbij we de behandelde R – en toepassen.</a:t>
            </a:r>
          </a:p>
          <a:p>
            <a:pPr>
              <a:lnSpc>
                <a:spcPct val="90000"/>
              </a:lnSpc>
            </a:pPr>
            <a:endParaRPr lang="nl-NL" sz="2200" dirty="0"/>
          </a:p>
          <a:p>
            <a:pPr>
              <a:lnSpc>
                <a:spcPct val="90000"/>
              </a:lnSpc>
            </a:pPr>
            <a:r>
              <a:rPr lang="nl-NL" sz="2200" dirty="0" err="1"/>
              <a:t>Rethink</a:t>
            </a:r>
            <a:endParaRPr lang="nl-NL" sz="2200" dirty="0"/>
          </a:p>
          <a:p>
            <a:pPr>
              <a:lnSpc>
                <a:spcPct val="90000"/>
              </a:lnSpc>
            </a:pPr>
            <a:r>
              <a:rPr lang="nl-NL" sz="2200" dirty="0" err="1"/>
              <a:t>Redisgn</a:t>
            </a:r>
            <a:endParaRPr lang="nl-NL" sz="2200" dirty="0"/>
          </a:p>
          <a:p>
            <a:pPr>
              <a:lnSpc>
                <a:spcPct val="90000"/>
              </a:lnSpc>
            </a:pPr>
            <a:r>
              <a:rPr lang="nl-NL" sz="2200" dirty="0" err="1"/>
              <a:t>Reduce</a:t>
            </a:r>
            <a:endParaRPr lang="nl-NL" sz="2200" dirty="0"/>
          </a:p>
          <a:p>
            <a:pPr>
              <a:lnSpc>
                <a:spcPct val="90000"/>
              </a:lnSpc>
            </a:pPr>
            <a:r>
              <a:rPr lang="nl-NL" sz="2200" dirty="0" err="1"/>
              <a:t>Refuse</a:t>
            </a:r>
            <a:endParaRPr lang="nl-NL" sz="2200" dirty="0"/>
          </a:p>
        </p:txBody>
      </p:sp>
      <p:pic>
        <p:nvPicPr>
          <p:cNvPr id="18434" name="Picture 2" descr="Jurgen Rutgers » Stage zonder opdracht">
            <a:extLst>
              <a:ext uri="{FF2B5EF4-FFF2-40B4-BE49-F238E27FC236}">
                <a16:creationId xmlns:a16="http://schemas.microsoft.com/office/drawing/2014/main" id="{6CE5BFFE-5C58-4AAB-B79C-70680DECFAAE}"/>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bwMode="auto">
          <a:xfrm>
            <a:off x="6197600" y="2072736"/>
            <a:ext cx="5384800" cy="3580892"/>
          </a:xfrm>
          <a:prstGeom prst="rect">
            <a:avLst/>
          </a:prstGeom>
          <a:solidFill>
            <a:srgbClr val="FFFFFF"/>
          </a:solidFill>
        </p:spPr>
      </p:pic>
    </p:spTree>
    <p:extLst>
      <p:ext uri="{BB962C8B-B14F-4D97-AF65-F5344CB8AC3E}">
        <p14:creationId xmlns:p14="http://schemas.microsoft.com/office/powerpoint/2010/main" val="1260001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10F312-C634-46C7-8E11-EBF57B88B4BF}"/>
              </a:ext>
            </a:extLst>
          </p:cNvPr>
          <p:cNvSpPr>
            <a:spLocks noGrp="1"/>
          </p:cNvSpPr>
          <p:nvPr>
            <p:ph type="title"/>
          </p:nvPr>
        </p:nvSpPr>
        <p:spPr>
          <a:xfrm>
            <a:off x="609601" y="273050"/>
            <a:ext cx="4011084" cy="1162050"/>
          </a:xfrm>
        </p:spPr>
        <p:txBody>
          <a:bodyPr anchor="b">
            <a:normAutofit/>
          </a:bodyPr>
          <a:lstStyle/>
          <a:p>
            <a:r>
              <a:rPr lang="nl-NL" dirty="0" err="1"/>
              <a:t>Reuse</a:t>
            </a:r>
            <a:endParaRPr lang="nl-NL" dirty="0"/>
          </a:p>
        </p:txBody>
      </p:sp>
      <p:pic>
        <p:nvPicPr>
          <p:cNvPr id="5122" name="Picture 2" descr="Creative ideas to reuse at home - Xcaret Blog">
            <a:extLst>
              <a:ext uri="{FF2B5EF4-FFF2-40B4-BE49-F238E27FC236}">
                <a16:creationId xmlns:a16="http://schemas.microsoft.com/office/drawing/2014/main" id="{E55BDD5F-D1FA-48DA-A625-EE8BEB0FD0E1}"/>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r="12664" b="-2"/>
          <a:stretch/>
        </p:blipFill>
        <p:spPr bwMode="auto">
          <a:xfrm>
            <a:off x="7841184" y="406974"/>
            <a:ext cx="3858125" cy="3313255"/>
          </a:xfrm>
          <a:prstGeom prst="rect">
            <a:avLst/>
          </a:prstGeom>
          <a:solidFill>
            <a:srgbClr val="FFFFFF"/>
          </a:solidFill>
        </p:spPr>
      </p:pic>
      <p:sp>
        <p:nvSpPr>
          <p:cNvPr id="71" name="Text Placeholder 3">
            <a:extLst>
              <a:ext uri="{FF2B5EF4-FFF2-40B4-BE49-F238E27FC236}">
                <a16:creationId xmlns:a16="http://schemas.microsoft.com/office/drawing/2014/main" id="{14641555-4EDB-4591-8A72-B1CFEEF4E2A3}"/>
              </a:ext>
            </a:extLst>
          </p:cNvPr>
          <p:cNvSpPr>
            <a:spLocks noGrp="1"/>
          </p:cNvSpPr>
          <p:nvPr>
            <p:ph type="body" sz="half" idx="2"/>
          </p:nvPr>
        </p:nvSpPr>
        <p:spPr>
          <a:xfrm>
            <a:off x="609601" y="1435101"/>
            <a:ext cx="4011084" cy="4691063"/>
          </a:xfrm>
        </p:spPr>
        <p:txBody>
          <a:bodyPr/>
          <a:lstStyle/>
          <a:p>
            <a:r>
              <a:rPr lang="en-US" sz="1800" dirty="0" err="1"/>
              <a:t>Hergebruiken</a:t>
            </a:r>
            <a:r>
              <a:rPr lang="en-US" sz="1800" dirty="0"/>
              <a:t> van </a:t>
            </a:r>
            <a:r>
              <a:rPr lang="en-US" sz="1800" dirty="0" err="1"/>
              <a:t>een</a:t>
            </a:r>
            <a:r>
              <a:rPr lang="en-US" sz="1800" dirty="0"/>
              <a:t> product in </a:t>
            </a:r>
            <a:r>
              <a:rPr lang="en-US" sz="1800" dirty="0" err="1"/>
              <a:t>zijn</a:t>
            </a:r>
            <a:r>
              <a:rPr lang="en-US" sz="1800" dirty="0"/>
              <a:t> </a:t>
            </a:r>
            <a:r>
              <a:rPr lang="en-US" sz="1800" dirty="0" err="1"/>
              <a:t>geheel</a:t>
            </a:r>
            <a:r>
              <a:rPr lang="en-US" dirty="0"/>
              <a:t>.</a:t>
            </a:r>
          </a:p>
        </p:txBody>
      </p:sp>
      <p:pic>
        <p:nvPicPr>
          <p:cNvPr id="7" name="Picture 4" descr="5 Ways To Repurpose Your Trash | Earth 911">
            <a:extLst>
              <a:ext uri="{FF2B5EF4-FFF2-40B4-BE49-F238E27FC236}">
                <a16:creationId xmlns:a16="http://schemas.microsoft.com/office/drawing/2014/main" id="{B482C02E-1DED-4BD9-8D06-F49C3D54E4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4129" y="3780632"/>
            <a:ext cx="4464803" cy="29690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15939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D3D499-B42E-4A91-9C6B-355F2D78685C}"/>
              </a:ext>
            </a:extLst>
          </p:cNvPr>
          <p:cNvSpPr>
            <a:spLocks noGrp="1"/>
          </p:cNvSpPr>
          <p:nvPr>
            <p:ph type="title"/>
          </p:nvPr>
        </p:nvSpPr>
        <p:spPr/>
        <p:txBody>
          <a:bodyPr/>
          <a:lstStyle/>
          <a:p>
            <a:r>
              <a:rPr lang="nl-NL" dirty="0" err="1"/>
              <a:t>Repair</a:t>
            </a:r>
            <a:endParaRPr lang="nl-NL" dirty="0"/>
          </a:p>
        </p:txBody>
      </p:sp>
      <p:sp>
        <p:nvSpPr>
          <p:cNvPr id="4" name="Tijdelijke aanduiding voor tekst 3">
            <a:extLst>
              <a:ext uri="{FF2B5EF4-FFF2-40B4-BE49-F238E27FC236}">
                <a16:creationId xmlns:a16="http://schemas.microsoft.com/office/drawing/2014/main" id="{5B52FF78-A655-4666-B4E8-B6D5F89EAD82}"/>
              </a:ext>
            </a:extLst>
          </p:cNvPr>
          <p:cNvSpPr>
            <a:spLocks noGrp="1"/>
          </p:cNvSpPr>
          <p:nvPr>
            <p:ph type="body" sz="half" idx="2"/>
          </p:nvPr>
        </p:nvSpPr>
        <p:spPr/>
        <p:txBody>
          <a:bodyPr/>
          <a:lstStyle/>
          <a:p>
            <a:r>
              <a:rPr lang="nl-NL" sz="1800" dirty="0"/>
              <a:t>Onderhoud en reparatie.</a:t>
            </a:r>
          </a:p>
          <a:p>
            <a:endParaRPr lang="nl-NL" dirty="0"/>
          </a:p>
          <a:p>
            <a:r>
              <a:rPr lang="nl-NL" sz="1800" dirty="0"/>
              <a:t>Verschuiving:</a:t>
            </a:r>
          </a:p>
          <a:p>
            <a:endParaRPr lang="nl-NL" b="1" dirty="0"/>
          </a:p>
          <a:p>
            <a:r>
              <a:rPr lang="nl-NL" sz="2000" b="1" dirty="0"/>
              <a:t>Producteneconomie</a:t>
            </a:r>
          </a:p>
          <a:p>
            <a:endParaRPr lang="nl-NL" dirty="0"/>
          </a:p>
          <a:p>
            <a:endParaRPr lang="nl-NL" dirty="0"/>
          </a:p>
          <a:p>
            <a:endParaRPr lang="nl-NL" dirty="0"/>
          </a:p>
          <a:p>
            <a:endParaRPr lang="nl-NL" dirty="0"/>
          </a:p>
          <a:p>
            <a:endParaRPr lang="nl-NL" dirty="0"/>
          </a:p>
          <a:p>
            <a:endParaRPr lang="nl-NL" dirty="0"/>
          </a:p>
          <a:p>
            <a:endParaRPr lang="nl-NL" dirty="0"/>
          </a:p>
          <a:p>
            <a:endParaRPr lang="nl-NL" dirty="0"/>
          </a:p>
          <a:p>
            <a:endParaRPr lang="nl-NL" dirty="0"/>
          </a:p>
          <a:p>
            <a:r>
              <a:rPr lang="nl-NL" sz="2000" b="1" dirty="0"/>
              <a:t>Diensteneconomie</a:t>
            </a:r>
          </a:p>
          <a:p>
            <a:endParaRPr lang="nl-NL" dirty="0"/>
          </a:p>
          <a:p>
            <a:endParaRPr lang="nl-NL" dirty="0"/>
          </a:p>
          <a:p>
            <a:endParaRPr lang="nl-NL" dirty="0"/>
          </a:p>
        </p:txBody>
      </p:sp>
      <p:pic>
        <p:nvPicPr>
          <p:cNvPr id="6146" name="Picture 2" descr="Tien jaar Repair Café: al ruim een miljoen producten gered van afvalberg |  NOS">
            <a:extLst>
              <a:ext uri="{FF2B5EF4-FFF2-40B4-BE49-F238E27FC236}">
                <a16:creationId xmlns:a16="http://schemas.microsoft.com/office/drawing/2014/main" id="{F8456A41-2C3A-4039-A867-F8AC2C416DB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620685" y="1512243"/>
            <a:ext cx="6815137" cy="3833514"/>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Pijl-Rechts-Groen - de Waagcoach">
            <a:extLst>
              <a:ext uri="{FF2B5EF4-FFF2-40B4-BE49-F238E27FC236}">
                <a16:creationId xmlns:a16="http://schemas.microsoft.com/office/drawing/2014/main" id="{FFD00AC3-0FE1-49A5-B9DE-58AA092274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240316">
            <a:off x="491585" y="3577623"/>
            <a:ext cx="1692564" cy="6544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5133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F76379-FCB5-493C-BA23-979432458FAC}"/>
              </a:ext>
            </a:extLst>
          </p:cNvPr>
          <p:cNvSpPr>
            <a:spLocks noGrp="1"/>
          </p:cNvSpPr>
          <p:nvPr>
            <p:ph type="title"/>
          </p:nvPr>
        </p:nvSpPr>
        <p:spPr/>
        <p:txBody>
          <a:bodyPr/>
          <a:lstStyle/>
          <a:p>
            <a:r>
              <a:rPr lang="nl-NL" dirty="0" err="1"/>
              <a:t>Refurbish</a:t>
            </a:r>
            <a:endParaRPr lang="nl-NL" dirty="0"/>
          </a:p>
        </p:txBody>
      </p:sp>
      <p:sp>
        <p:nvSpPr>
          <p:cNvPr id="4" name="Tijdelijke aanduiding voor tekst 3">
            <a:extLst>
              <a:ext uri="{FF2B5EF4-FFF2-40B4-BE49-F238E27FC236}">
                <a16:creationId xmlns:a16="http://schemas.microsoft.com/office/drawing/2014/main" id="{82DE0EFD-80D0-4F03-8D53-EA6A3580BDDD}"/>
              </a:ext>
            </a:extLst>
          </p:cNvPr>
          <p:cNvSpPr>
            <a:spLocks noGrp="1"/>
          </p:cNvSpPr>
          <p:nvPr>
            <p:ph type="body" sz="half" idx="2"/>
          </p:nvPr>
        </p:nvSpPr>
        <p:spPr/>
        <p:txBody>
          <a:bodyPr>
            <a:normAutofit/>
          </a:bodyPr>
          <a:lstStyle/>
          <a:p>
            <a:r>
              <a:rPr lang="nl-NL" sz="1800" dirty="0"/>
              <a:t>Opknappen van een product.</a:t>
            </a:r>
          </a:p>
          <a:p>
            <a:endParaRPr lang="nl-NL" sz="1800" dirty="0"/>
          </a:p>
          <a:p>
            <a:r>
              <a:rPr lang="nl-NL" sz="1800" dirty="0"/>
              <a:t>Gebruikte artikelen, herstellen en vernieuwen.</a:t>
            </a:r>
          </a:p>
        </p:txBody>
      </p:sp>
      <p:pic>
        <p:nvPicPr>
          <p:cNvPr id="7170" name="Picture 2" descr="Buikkastje opknappen | Meubels opknappen diy, Meubels opknappen vintage,  Meubels opknappen">
            <a:extLst>
              <a:ext uri="{FF2B5EF4-FFF2-40B4-BE49-F238E27FC236}">
                <a16:creationId xmlns:a16="http://schemas.microsoft.com/office/drawing/2014/main" id="{D9A7809A-F3D0-46E5-A832-208CA323BBD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248275" y="273050"/>
            <a:ext cx="5853113" cy="5853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88928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47E7B8-AD9D-4997-B35B-1FD650D2F9D0}"/>
              </a:ext>
            </a:extLst>
          </p:cNvPr>
          <p:cNvSpPr>
            <a:spLocks noGrp="1"/>
          </p:cNvSpPr>
          <p:nvPr>
            <p:ph type="title"/>
          </p:nvPr>
        </p:nvSpPr>
        <p:spPr/>
        <p:txBody>
          <a:bodyPr/>
          <a:lstStyle/>
          <a:p>
            <a:r>
              <a:rPr lang="nl-NL" dirty="0" err="1"/>
              <a:t>Remanufacture</a:t>
            </a:r>
            <a:endParaRPr lang="nl-NL" dirty="0"/>
          </a:p>
        </p:txBody>
      </p:sp>
      <p:sp>
        <p:nvSpPr>
          <p:cNvPr id="4" name="Tijdelijke aanduiding voor tekst 3">
            <a:extLst>
              <a:ext uri="{FF2B5EF4-FFF2-40B4-BE49-F238E27FC236}">
                <a16:creationId xmlns:a16="http://schemas.microsoft.com/office/drawing/2014/main" id="{79972DFF-CABE-4F75-B825-93CF537D0D49}"/>
              </a:ext>
            </a:extLst>
          </p:cNvPr>
          <p:cNvSpPr>
            <a:spLocks noGrp="1"/>
          </p:cNvSpPr>
          <p:nvPr>
            <p:ph type="body" sz="half" idx="2"/>
          </p:nvPr>
        </p:nvSpPr>
        <p:spPr/>
        <p:txBody>
          <a:bodyPr>
            <a:normAutofit/>
          </a:bodyPr>
          <a:lstStyle/>
          <a:p>
            <a:r>
              <a:rPr lang="nl-NL" sz="1800" dirty="0"/>
              <a:t>Het vervangen van onderdelen waardoor een product weer werkt</a:t>
            </a:r>
          </a:p>
          <a:p>
            <a:endParaRPr lang="nl-NL" sz="1800" dirty="0"/>
          </a:p>
          <a:p>
            <a:r>
              <a:rPr lang="nl-NL" sz="1800" i="1" dirty="0"/>
              <a:t>Gebeurd vaak door de producent zelf</a:t>
            </a:r>
          </a:p>
        </p:txBody>
      </p:sp>
      <p:pic>
        <p:nvPicPr>
          <p:cNvPr id="8194" name="Picture 2" descr="Circular Remanufacturing | Circular Economy Asia">
            <a:extLst>
              <a:ext uri="{FF2B5EF4-FFF2-40B4-BE49-F238E27FC236}">
                <a16:creationId xmlns:a16="http://schemas.microsoft.com/office/drawing/2014/main" id="{361694DE-EE99-4FC8-BAAE-E5CBF7FFF39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736431" y="1518444"/>
            <a:ext cx="4876800" cy="3362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400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E280E7B3-87FA-4493-92B2-9790018E6AB4}"/>
              </a:ext>
            </a:extLst>
          </p:cNvPr>
          <p:cNvSpPr>
            <a:spLocks noGrp="1"/>
          </p:cNvSpPr>
          <p:nvPr>
            <p:ph type="title"/>
          </p:nvPr>
        </p:nvSpPr>
        <p:spPr/>
        <p:txBody>
          <a:bodyPr/>
          <a:lstStyle/>
          <a:p>
            <a:r>
              <a:rPr lang="nl-NL" dirty="0"/>
              <a:t>Vandaag </a:t>
            </a:r>
          </a:p>
        </p:txBody>
      </p:sp>
      <p:sp>
        <p:nvSpPr>
          <p:cNvPr id="5" name="Tijdelijke aanduiding voor inhoud 4">
            <a:extLst>
              <a:ext uri="{FF2B5EF4-FFF2-40B4-BE49-F238E27FC236}">
                <a16:creationId xmlns:a16="http://schemas.microsoft.com/office/drawing/2014/main" id="{599893E1-B7DA-4988-AA10-5F62527FCEEE}"/>
              </a:ext>
            </a:extLst>
          </p:cNvPr>
          <p:cNvSpPr>
            <a:spLocks noGrp="1"/>
          </p:cNvSpPr>
          <p:nvPr>
            <p:ph idx="1"/>
          </p:nvPr>
        </p:nvSpPr>
        <p:spPr/>
        <p:txBody>
          <a:bodyPr/>
          <a:lstStyle/>
          <a:p>
            <a:r>
              <a:rPr lang="nl-NL" dirty="0"/>
              <a:t>Vooruitblik</a:t>
            </a:r>
          </a:p>
          <a:p>
            <a:r>
              <a:rPr lang="nl-NL" dirty="0"/>
              <a:t>Terug naar de basis</a:t>
            </a:r>
          </a:p>
          <a:p>
            <a:r>
              <a:rPr lang="nl-NL" dirty="0"/>
              <a:t>Project koffiebeker</a:t>
            </a:r>
          </a:p>
          <a:p>
            <a:pPr lvl="1"/>
            <a:r>
              <a:rPr lang="nl-NL" dirty="0"/>
              <a:t>Uitleg en brainstorm</a:t>
            </a:r>
          </a:p>
        </p:txBody>
      </p:sp>
      <p:sp>
        <p:nvSpPr>
          <p:cNvPr id="7" name="Tijdelijke aanduiding voor tekst 6">
            <a:extLst>
              <a:ext uri="{FF2B5EF4-FFF2-40B4-BE49-F238E27FC236}">
                <a16:creationId xmlns:a16="http://schemas.microsoft.com/office/drawing/2014/main" id="{926DECFE-A6AD-40B1-A6A7-7ADFC1A0D7D2}"/>
              </a:ext>
            </a:extLst>
          </p:cNvPr>
          <p:cNvSpPr>
            <a:spLocks noGrp="1"/>
          </p:cNvSpPr>
          <p:nvPr>
            <p:ph type="body" sz="quarter" idx="14"/>
          </p:nvPr>
        </p:nvSpPr>
        <p:spPr/>
        <p:txBody>
          <a:bodyPr/>
          <a:lstStyle/>
          <a:p>
            <a:endParaRPr lang="nl-NL"/>
          </a:p>
        </p:txBody>
      </p:sp>
      <p:pic>
        <p:nvPicPr>
          <p:cNvPr id="1026" name="Picture 2" descr="Circulaire economie: betekenis? (+ voorbeelden)">
            <a:extLst>
              <a:ext uri="{FF2B5EF4-FFF2-40B4-BE49-F238E27FC236}">
                <a16:creationId xmlns:a16="http://schemas.microsoft.com/office/drawing/2014/main" id="{0EECB070-1C26-4BEB-8BCB-985C0890296E}"/>
              </a:ext>
            </a:extLst>
          </p:cNvPr>
          <p:cNvPicPr>
            <a:picLocks noGrp="1" noChangeAspect="1" noChangeArrowheads="1"/>
          </p:cNvPicPr>
          <p:nvPr>
            <p:ph type="pic" sz="quarter" idx="13"/>
          </p:nvPr>
        </p:nvPicPr>
        <p:blipFill rotWithShape="1">
          <a:blip r:embed="rId2">
            <a:extLst>
              <a:ext uri="{28A0092B-C50C-407E-A947-70E740481C1C}">
                <a14:useLocalDpi xmlns:a14="http://schemas.microsoft.com/office/drawing/2010/main" val="0"/>
              </a:ext>
            </a:extLst>
          </a:blip>
          <a:srcRect l="-524" t="-1279" r="-1261" b="3293"/>
          <a:stretch/>
        </p:blipFill>
        <p:spPr bwMode="auto">
          <a:xfrm>
            <a:off x="5912731" y="1919339"/>
            <a:ext cx="5645149" cy="24610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57608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31A630-FE32-4E74-92B5-55425305F866}"/>
              </a:ext>
            </a:extLst>
          </p:cNvPr>
          <p:cNvSpPr>
            <a:spLocks noGrp="1"/>
          </p:cNvSpPr>
          <p:nvPr>
            <p:ph type="title"/>
          </p:nvPr>
        </p:nvSpPr>
        <p:spPr/>
        <p:txBody>
          <a:bodyPr/>
          <a:lstStyle/>
          <a:p>
            <a:r>
              <a:rPr lang="nl-NL" dirty="0" err="1"/>
              <a:t>Repurpose</a:t>
            </a:r>
            <a:endParaRPr lang="nl-NL" dirty="0"/>
          </a:p>
        </p:txBody>
      </p:sp>
      <p:sp>
        <p:nvSpPr>
          <p:cNvPr id="4" name="Tijdelijke aanduiding voor tekst 3">
            <a:extLst>
              <a:ext uri="{FF2B5EF4-FFF2-40B4-BE49-F238E27FC236}">
                <a16:creationId xmlns:a16="http://schemas.microsoft.com/office/drawing/2014/main" id="{A673720C-AD92-4045-9B8D-C443702FDBA7}"/>
              </a:ext>
            </a:extLst>
          </p:cNvPr>
          <p:cNvSpPr>
            <a:spLocks noGrp="1"/>
          </p:cNvSpPr>
          <p:nvPr>
            <p:ph type="body" sz="half" idx="2"/>
          </p:nvPr>
        </p:nvSpPr>
        <p:spPr/>
        <p:txBody>
          <a:bodyPr/>
          <a:lstStyle/>
          <a:p>
            <a:r>
              <a:rPr lang="nl-NL" dirty="0"/>
              <a:t>Hergebruiken met een ander doel.</a:t>
            </a:r>
          </a:p>
          <a:p>
            <a:r>
              <a:rPr lang="nl-NL" i="1" dirty="0"/>
              <a:t>Het terugwinnen van componenten voor hergebruik, als er met een product niks meer kan.</a:t>
            </a:r>
          </a:p>
          <a:p>
            <a:endParaRPr lang="nl-NL" i="1" dirty="0"/>
          </a:p>
          <a:p>
            <a:endParaRPr lang="nl-NL" dirty="0"/>
          </a:p>
          <a:p>
            <a:endParaRPr lang="nl-NL" dirty="0"/>
          </a:p>
          <a:p>
            <a:endParaRPr lang="nl-NL" dirty="0"/>
          </a:p>
        </p:txBody>
      </p:sp>
      <p:pic>
        <p:nvPicPr>
          <p:cNvPr id="9222" name="Picture 6" descr="Vis van plastic afval | Vis kunst, Plastic, Afbeeldingen">
            <a:extLst>
              <a:ext uri="{FF2B5EF4-FFF2-40B4-BE49-F238E27FC236}">
                <a16:creationId xmlns:a16="http://schemas.microsoft.com/office/drawing/2014/main" id="{B532F30B-EC00-4DB7-8460-2552573FF2D2}"/>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214533" y="273050"/>
            <a:ext cx="5571068" cy="3124053"/>
          </a:xfrm>
          <a:prstGeom prst="rect">
            <a:avLst/>
          </a:prstGeom>
          <a:noFill/>
          <a:extLst>
            <a:ext uri="{909E8E84-426E-40DD-AFC4-6F175D3DCCD1}">
              <a14:hiddenFill xmlns:a14="http://schemas.microsoft.com/office/drawing/2010/main">
                <a:solidFill>
                  <a:srgbClr val="FFFFFF"/>
                </a:solidFill>
              </a14:hiddenFill>
            </a:ext>
          </a:extLst>
        </p:spPr>
      </p:pic>
      <p:pic>
        <p:nvPicPr>
          <p:cNvPr id="9228" name="Picture 12" descr="De Ondernemer | Jonge ondernemers achter Planq scoren met stoelen van…">
            <a:extLst>
              <a:ext uri="{FF2B5EF4-FFF2-40B4-BE49-F238E27FC236}">
                <a16:creationId xmlns:a16="http://schemas.microsoft.com/office/drawing/2014/main" id="{8A95F1F5-F6BE-4B08-AF6C-884F48F764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4532" y="3516068"/>
            <a:ext cx="5571067" cy="3133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70952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3B8791-7E5C-4343-9498-0ED097E8F2DC}"/>
              </a:ext>
            </a:extLst>
          </p:cNvPr>
          <p:cNvSpPr>
            <a:spLocks noGrp="1"/>
          </p:cNvSpPr>
          <p:nvPr>
            <p:ph type="title"/>
          </p:nvPr>
        </p:nvSpPr>
        <p:spPr>
          <a:xfrm>
            <a:off x="609600" y="274638"/>
            <a:ext cx="10972800" cy="1143000"/>
          </a:xfrm>
        </p:spPr>
        <p:txBody>
          <a:bodyPr anchor="ctr">
            <a:normAutofit/>
          </a:bodyPr>
          <a:lstStyle/>
          <a:p>
            <a:r>
              <a:rPr lang="nl-NL" dirty="0"/>
              <a:t>Opdracht</a:t>
            </a:r>
          </a:p>
        </p:txBody>
      </p:sp>
      <p:sp>
        <p:nvSpPr>
          <p:cNvPr id="4" name="Tijdelijke aanduiding voor tekst 3">
            <a:extLst>
              <a:ext uri="{FF2B5EF4-FFF2-40B4-BE49-F238E27FC236}">
                <a16:creationId xmlns:a16="http://schemas.microsoft.com/office/drawing/2014/main" id="{90688E32-B677-4B82-8739-F12F3780812E}"/>
              </a:ext>
            </a:extLst>
          </p:cNvPr>
          <p:cNvSpPr>
            <a:spLocks noGrp="1"/>
          </p:cNvSpPr>
          <p:nvPr>
            <p:ph sz="half" idx="1"/>
          </p:nvPr>
        </p:nvSpPr>
        <p:spPr>
          <a:xfrm>
            <a:off x="609600" y="1600201"/>
            <a:ext cx="5384800" cy="4525963"/>
          </a:xfrm>
        </p:spPr>
        <p:txBody>
          <a:bodyPr>
            <a:normAutofit/>
          </a:bodyPr>
          <a:lstStyle/>
          <a:p>
            <a:pPr marL="0" indent="0">
              <a:lnSpc>
                <a:spcPct val="90000"/>
              </a:lnSpc>
              <a:buNone/>
            </a:pPr>
            <a:r>
              <a:rPr lang="nl-NL" sz="1800" b="1" dirty="0">
                <a:effectLst/>
              </a:rPr>
              <a:t>Hoe: </a:t>
            </a:r>
            <a:r>
              <a:rPr lang="nl-NL" sz="1800" dirty="0">
                <a:effectLst/>
              </a:rPr>
              <a:t>Individueel</a:t>
            </a:r>
            <a:br>
              <a:rPr lang="nl-NL" sz="1800" dirty="0"/>
            </a:br>
            <a:r>
              <a:rPr lang="nl-NL" sz="1800" b="1" dirty="0">
                <a:effectLst/>
              </a:rPr>
              <a:t>Hulp</a:t>
            </a:r>
            <a:r>
              <a:rPr lang="nl-NL" sz="1800" dirty="0">
                <a:effectLst/>
              </a:rPr>
              <a:t>: Internet</a:t>
            </a:r>
            <a:br>
              <a:rPr lang="nl-NL" sz="1800" dirty="0"/>
            </a:br>
            <a:r>
              <a:rPr lang="nl-NL" sz="1800" b="1" dirty="0">
                <a:effectLst/>
              </a:rPr>
              <a:t>Uitkomst:</a:t>
            </a:r>
            <a:r>
              <a:rPr lang="nl-NL" sz="1800" dirty="0">
                <a:effectLst/>
              </a:rPr>
              <a:t> Duidelijke omschrijving en voorbeelden van de verschillen tussen: </a:t>
            </a:r>
            <a:r>
              <a:rPr lang="nl-NL" sz="1800" dirty="0" err="1">
                <a:effectLst/>
              </a:rPr>
              <a:t>reuse</a:t>
            </a:r>
            <a:r>
              <a:rPr lang="nl-NL" sz="1800" dirty="0">
                <a:effectLst/>
              </a:rPr>
              <a:t>, </a:t>
            </a:r>
            <a:r>
              <a:rPr lang="nl-NL" sz="1800" dirty="0" err="1">
                <a:effectLst/>
              </a:rPr>
              <a:t>repair</a:t>
            </a:r>
            <a:r>
              <a:rPr lang="nl-NL" sz="1800" dirty="0">
                <a:effectLst/>
              </a:rPr>
              <a:t>, </a:t>
            </a:r>
            <a:r>
              <a:rPr lang="nl-NL" sz="1800" dirty="0" err="1">
                <a:effectLst/>
              </a:rPr>
              <a:t>refurbish</a:t>
            </a:r>
            <a:r>
              <a:rPr lang="nl-NL" sz="1800" dirty="0"/>
              <a:t>, </a:t>
            </a:r>
            <a:r>
              <a:rPr lang="nl-NL" sz="1800" dirty="0" err="1"/>
              <a:t>remanufacture</a:t>
            </a:r>
            <a:r>
              <a:rPr lang="nl-NL" sz="1800" dirty="0"/>
              <a:t>, </a:t>
            </a:r>
            <a:r>
              <a:rPr lang="nl-NL" sz="1800" dirty="0" err="1"/>
              <a:t>repurpose</a:t>
            </a:r>
            <a:br>
              <a:rPr lang="nl-NL" sz="1800" dirty="0">
                <a:effectLst/>
              </a:rPr>
            </a:br>
            <a:r>
              <a:rPr lang="nl-NL" sz="1800" b="1" dirty="0">
                <a:effectLst/>
              </a:rPr>
              <a:t>Tijd:</a:t>
            </a:r>
            <a:r>
              <a:rPr lang="nl-NL" sz="1800" dirty="0">
                <a:effectLst/>
              </a:rPr>
              <a:t> 10 minuten</a:t>
            </a:r>
            <a:br>
              <a:rPr lang="nl-NL" sz="1800" dirty="0">
                <a:effectLst/>
              </a:rPr>
            </a:br>
            <a:r>
              <a:rPr lang="nl-NL" sz="1800" b="1" dirty="0">
                <a:effectLst/>
              </a:rPr>
              <a:t>Wat:  </a:t>
            </a:r>
            <a:r>
              <a:rPr lang="nl-NL" sz="1800" dirty="0">
                <a:effectLst/>
              </a:rPr>
              <a:t>Ga op internet op zoek naar een voorbeeld van: </a:t>
            </a:r>
            <a:r>
              <a:rPr lang="nl-NL" sz="1800" dirty="0" err="1">
                <a:effectLst/>
              </a:rPr>
              <a:t>reuse</a:t>
            </a:r>
            <a:r>
              <a:rPr lang="nl-NL" sz="1800" dirty="0">
                <a:effectLst/>
              </a:rPr>
              <a:t>, </a:t>
            </a:r>
            <a:r>
              <a:rPr lang="nl-NL" sz="1800" dirty="0" err="1">
                <a:effectLst/>
              </a:rPr>
              <a:t>repair</a:t>
            </a:r>
            <a:r>
              <a:rPr lang="nl-NL" sz="1800" dirty="0">
                <a:effectLst/>
              </a:rPr>
              <a:t>, </a:t>
            </a:r>
            <a:r>
              <a:rPr lang="nl-NL" sz="1800" dirty="0" err="1">
                <a:effectLst/>
              </a:rPr>
              <a:t>refurbish</a:t>
            </a:r>
            <a:r>
              <a:rPr lang="nl-NL" sz="1800" dirty="0"/>
              <a:t>, </a:t>
            </a:r>
            <a:r>
              <a:rPr lang="nl-NL" sz="1800" dirty="0" err="1"/>
              <a:t>remanufacture</a:t>
            </a:r>
            <a:r>
              <a:rPr lang="nl-NL" sz="1800" dirty="0"/>
              <a:t>, </a:t>
            </a:r>
            <a:r>
              <a:rPr lang="nl-NL" sz="1800" dirty="0" err="1"/>
              <a:t>repurpose</a:t>
            </a:r>
            <a:r>
              <a:rPr lang="nl-NL" sz="1800" dirty="0"/>
              <a:t>.</a:t>
            </a:r>
          </a:p>
          <a:p>
            <a:pPr>
              <a:lnSpc>
                <a:spcPct val="90000"/>
              </a:lnSpc>
            </a:pPr>
            <a:endParaRPr lang="nl-NL" sz="1800" dirty="0"/>
          </a:p>
          <a:p>
            <a:pPr marL="0" indent="0">
              <a:lnSpc>
                <a:spcPct val="90000"/>
              </a:lnSpc>
              <a:buNone/>
            </a:pPr>
            <a:r>
              <a:rPr lang="nl-NL" sz="1800" dirty="0"/>
              <a:t>Geef een korte beschrijving van het verschil tussen: </a:t>
            </a:r>
          </a:p>
          <a:p>
            <a:pPr marL="0" indent="0">
              <a:lnSpc>
                <a:spcPct val="90000"/>
              </a:lnSpc>
              <a:buNone/>
            </a:pPr>
            <a:r>
              <a:rPr lang="nl-NL" sz="1800" dirty="0" err="1"/>
              <a:t>Reuse</a:t>
            </a:r>
            <a:r>
              <a:rPr lang="nl-NL" sz="1800" dirty="0"/>
              <a:t>, </a:t>
            </a:r>
            <a:r>
              <a:rPr lang="nl-NL" sz="1800" dirty="0" err="1"/>
              <a:t>repurpose</a:t>
            </a:r>
            <a:r>
              <a:rPr lang="nl-NL" sz="1800" dirty="0"/>
              <a:t>.</a:t>
            </a:r>
          </a:p>
          <a:p>
            <a:pPr marL="0" indent="0">
              <a:lnSpc>
                <a:spcPct val="90000"/>
              </a:lnSpc>
              <a:buNone/>
            </a:pPr>
            <a:r>
              <a:rPr lang="nl-NL" sz="1800" dirty="0"/>
              <a:t>&amp;</a:t>
            </a:r>
          </a:p>
          <a:p>
            <a:pPr marL="0" indent="0">
              <a:lnSpc>
                <a:spcPct val="90000"/>
              </a:lnSpc>
              <a:buNone/>
            </a:pPr>
            <a:r>
              <a:rPr lang="nl-NL" sz="1800" dirty="0" err="1"/>
              <a:t>R</a:t>
            </a:r>
            <a:r>
              <a:rPr lang="nl-NL" sz="1800" dirty="0" err="1">
                <a:effectLst/>
              </a:rPr>
              <a:t>epair</a:t>
            </a:r>
            <a:r>
              <a:rPr lang="nl-NL" sz="1800" dirty="0">
                <a:effectLst/>
              </a:rPr>
              <a:t>, </a:t>
            </a:r>
            <a:r>
              <a:rPr lang="nl-NL" sz="1800" dirty="0" err="1">
                <a:effectLst/>
              </a:rPr>
              <a:t>refurbish</a:t>
            </a:r>
            <a:r>
              <a:rPr lang="nl-NL" sz="1800" dirty="0">
                <a:effectLst/>
              </a:rPr>
              <a:t> en</a:t>
            </a:r>
            <a:r>
              <a:rPr lang="nl-NL" sz="1800" dirty="0"/>
              <a:t> </a:t>
            </a:r>
            <a:r>
              <a:rPr lang="nl-NL" sz="1800" dirty="0" err="1"/>
              <a:t>remanufacture</a:t>
            </a:r>
            <a:r>
              <a:rPr lang="nl-NL" sz="1800" dirty="0"/>
              <a:t>.</a:t>
            </a:r>
          </a:p>
        </p:txBody>
      </p:sp>
      <p:pic>
        <p:nvPicPr>
          <p:cNvPr id="17410" name="Picture 2" descr="Opdracht strafrecht / Strafrecht | Rechtsorientatie.jouwweb.nl">
            <a:extLst>
              <a:ext uri="{FF2B5EF4-FFF2-40B4-BE49-F238E27FC236}">
                <a16:creationId xmlns:a16="http://schemas.microsoft.com/office/drawing/2014/main" id="{7FC70FD7-665F-42E0-A92D-B100549D74C0}"/>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bwMode="auto">
          <a:xfrm>
            <a:off x="6671391" y="1600201"/>
            <a:ext cx="4437218" cy="4525963"/>
          </a:xfrm>
          <a:prstGeom prst="rect">
            <a:avLst/>
          </a:prstGeom>
          <a:solidFill>
            <a:srgbClr val="FFFFFF"/>
          </a:solidFill>
        </p:spPr>
      </p:pic>
    </p:spTree>
    <p:extLst>
      <p:ext uri="{BB962C8B-B14F-4D97-AF65-F5344CB8AC3E}">
        <p14:creationId xmlns:p14="http://schemas.microsoft.com/office/powerpoint/2010/main" val="9522844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4023C4-FA6F-4D13-965F-A9718A0E6BAE}"/>
              </a:ext>
            </a:extLst>
          </p:cNvPr>
          <p:cNvSpPr>
            <a:spLocks noGrp="1"/>
          </p:cNvSpPr>
          <p:nvPr>
            <p:ph type="title"/>
          </p:nvPr>
        </p:nvSpPr>
        <p:spPr/>
        <p:txBody>
          <a:bodyPr/>
          <a:lstStyle/>
          <a:p>
            <a:r>
              <a:rPr lang="nl-NL" dirty="0"/>
              <a:t>Recycle</a:t>
            </a:r>
          </a:p>
        </p:txBody>
      </p:sp>
      <p:sp>
        <p:nvSpPr>
          <p:cNvPr id="4" name="Tijdelijke aanduiding voor tekst 3">
            <a:extLst>
              <a:ext uri="{FF2B5EF4-FFF2-40B4-BE49-F238E27FC236}">
                <a16:creationId xmlns:a16="http://schemas.microsoft.com/office/drawing/2014/main" id="{75E979B5-E044-44EC-B6DD-1ED6D30545A8}"/>
              </a:ext>
            </a:extLst>
          </p:cNvPr>
          <p:cNvSpPr>
            <a:spLocks noGrp="1"/>
          </p:cNvSpPr>
          <p:nvPr>
            <p:ph type="body" sz="half" idx="2"/>
          </p:nvPr>
        </p:nvSpPr>
        <p:spPr/>
        <p:txBody>
          <a:bodyPr/>
          <a:lstStyle/>
          <a:p>
            <a:r>
              <a:rPr lang="nl-NL" dirty="0"/>
              <a:t>Verwerking en hergebruiken van materialen. </a:t>
            </a:r>
          </a:p>
          <a:p>
            <a:endParaRPr lang="nl-NL" dirty="0"/>
          </a:p>
          <a:p>
            <a:endParaRPr lang="nl-NL" dirty="0"/>
          </a:p>
          <a:p>
            <a:endParaRPr lang="nl-NL" dirty="0"/>
          </a:p>
          <a:p>
            <a:endParaRPr lang="nl-NL" dirty="0"/>
          </a:p>
          <a:p>
            <a:endParaRPr lang="nl-NL" dirty="0"/>
          </a:p>
          <a:p>
            <a:endParaRPr lang="nl-NL" dirty="0"/>
          </a:p>
          <a:p>
            <a:endParaRPr lang="nl-NL" dirty="0"/>
          </a:p>
          <a:p>
            <a:endParaRPr lang="nl-NL" dirty="0"/>
          </a:p>
          <a:p>
            <a:endParaRPr lang="nl-NL" dirty="0"/>
          </a:p>
          <a:p>
            <a:endParaRPr lang="nl-NL" dirty="0"/>
          </a:p>
          <a:p>
            <a:endParaRPr lang="nl-NL" dirty="0"/>
          </a:p>
          <a:p>
            <a:endParaRPr lang="nl-NL" dirty="0"/>
          </a:p>
          <a:p>
            <a:endParaRPr lang="nl-NL" dirty="0"/>
          </a:p>
          <a:p>
            <a:r>
              <a:rPr lang="nl-NL" dirty="0"/>
              <a:t>In Nederland ligt het recycling percentage hoog, </a:t>
            </a:r>
            <a:r>
              <a:rPr lang="nl-NL" i="1" dirty="0"/>
              <a:t>jammer eigenlijk dit is één van de laatste stappen in het proces van circulair denken. </a:t>
            </a:r>
          </a:p>
          <a:p>
            <a:endParaRPr lang="nl-NL" dirty="0"/>
          </a:p>
          <a:p>
            <a:endParaRPr lang="nl-NL" dirty="0"/>
          </a:p>
          <a:p>
            <a:endParaRPr lang="nl-NL" i="1" dirty="0"/>
          </a:p>
          <a:p>
            <a:endParaRPr lang="nl-NL" dirty="0"/>
          </a:p>
        </p:txBody>
      </p:sp>
      <p:pic>
        <p:nvPicPr>
          <p:cNvPr id="10242" name="Picture 2" descr="Fabriek om luiers te recyclen | Recycle Pampers">
            <a:extLst>
              <a:ext uri="{FF2B5EF4-FFF2-40B4-BE49-F238E27FC236}">
                <a16:creationId xmlns:a16="http://schemas.microsoft.com/office/drawing/2014/main" id="{0A23F6E4-7646-4E78-BE60-FD758D0CFC8D}"/>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771617" y="1737397"/>
            <a:ext cx="6810782" cy="4086469"/>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5">
            <a:extLst>
              <a:ext uri="{FF2B5EF4-FFF2-40B4-BE49-F238E27FC236}">
                <a16:creationId xmlns:a16="http://schemas.microsoft.com/office/drawing/2014/main" id="{1CEAD8EB-EE2D-4040-9CAB-4C966AB8C9C5}"/>
              </a:ext>
            </a:extLst>
          </p:cNvPr>
          <p:cNvPicPr>
            <a:picLocks noChangeAspect="1"/>
          </p:cNvPicPr>
          <p:nvPr/>
        </p:nvPicPr>
        <p:blipFill rotWithShape="1">
          <a:blip r:embed="rId4"/>
          <a:srcRect l="23108" t="20926" r="31284" b="6487"/>
          <a:stretch/>
        </p:blipFill>
        <p:spPr>
          <a:xfrm>
            <a:off x="625343" y="1837866"/>
            <a:ext cx="3554626" cy="3182268"/>
          </a:xfrm>
          <a:prstGeom prst="rect">
            <a:avLst/>
          </a:prstGeom>
        </p:spPr>
      </p:pic>
    </p:spTree>
    <p:extLst>
      <p:ext uri="{BB962C8B-B14F-4D97-AF65-F5344CB8AC3E}">
        <p14:creationId xmlns:p14="http://schemas.microsoft.com/office/powerpoint/2010/main" val="3834045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A7E55B-721D-4D9E-9603-342ABC9F863C}"/>
              </a:ext>
            </a:extLst>
          </p:cNvPr>
          <p:cNvSpPr>
            <a:spLocks noGrp="1"/>
          </p:cNvSpPr>
          <p:nvPr>
            <p:ph type="title"/>
          </p:nvPr>
        </p:nvSpPr>
        <p:spPr/>
        <p:txBody>
          <a:bodyPr/>
          <a:lstStyle/>
          <a:p>
            <a:r>
              <a:rPr lang="nl-NL" dirty="0" err="1"/>
              <a:t>Recover</a:t>
            </a:r>
            <a:endParaRPr lang="nl-NL" dirty="0"/>
          </a:p>
        </p:txBody>
      </p:sp>
      <p:sp>
        <p:nvSpPr>
          <p:cNvPr id="4" name="Tijdelijke aanduiding voor tekst 3">
            <a:extLst>
              <a:ext uri="{FF2B5EF4-FFF2-40B4-BE49-F238E27FC236}">
                <a16:creationId xmlns:a16="http://schemas.microsoft.com/office/drawing/2014/main" id="{B2F949C0-A038-41BF-A2C2-DD014FF56C18}"/>
              </a:ext>
            </a:extLst>
          </p:cNvPr>
          <p:cNvSpPr>
            <a:spLocks noGrp="1"/>
          </p:cNvSpPr>
          <p:nvPr>
            <p:ph type="body" sz="half" idx="2"/>
          </p:nvPr>
        </p:nvSpPr>
        <p:spPr/>
        <p:txBody>
          <a:bodyPr/>
          <a:lstStyle/>
          <a:p>
            <a:r>
              <a:rPr lang="nl-NL" dirty="0"/>
              <a:t>Het herstellen van grondstoffen en het winnen van energie.</a:t>
            </a:r>
          </a:p>
        </p:txBody>
      </p:sp>
      <p:pic>
        <p:nvPicPr>
          <p:cNvPr id="12290" name="Picture 2" descr="Wat zit er in een telefoon? | samsam">
            <a:hlinkClick r:id="rId3"/>
            <a:extLst>
              <a:ext uri="{FF2B5EF4-FFF2-40B4-BE49-F238E27FC236}">
                <a16:creationId xmlns:a16="http://schemas.microsoft.com/office/drawing/2014/main" id="{8BE799EF-9F2C-4948-83C1-0E34B1781E1B}"/>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6273493" y="146198"/>
            <a:ext cx="5308906" cy="656560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Click Me Images, Stock Photos &amp; Vectors | Shutterstock">
            <a:extLst>
              <a:ext uri="{FF2B5EF4-FFF2-40B4-BE49-F238E27FC236}">
                <a16:creationId xmlns:a16="http://schemas.microsoft.com/office/drawing/2014/main" id="{98189158-0D9B-44B6-A52C-06CE6159BAD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1506" b="37258"/>
          <a:stretch/>
        </p:blipFill>
        <p:spPr bwMode="auto">
          <a:xfrm>
            <a:off x="3796993" y="5612051"/>
            <a:ext cx="2476500" cy="1099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60689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B3F56EB-A34A-446D-A374-C58EA2D4DAED}"/>
              </a:ext>
            </a:extLst>
          </p:cNvPr>
          <p:cNvSpPr>
            <a:spLocks noGrp="1"/>
          </p:cNvSpPr>
          <p:nvPr>
            <p:ph type="title"/>
          </p:nvPr>
        </p:nvSpPr>
        <p:spPr>
          <a:xfrm>
            <a:off x="2639616" y="332656"/>
            <a:ext cx="8860565" cy="648072"/>
          </a:xfrm>
        </p:spPr>
        <p:txBody>
          <a:bodyPr/>
          <a:lstStyle/>
          <a:p>
            <a:r>
              <a:rPr lang="en-US" dirty="0"/>
              <a:t>Van </a:t>
            </a:r>
            <a:r>
              <a:rPr lang="en-US" dirty="0" err="1"/>
              <a:t>luier</a:t>
            </a:r>
            <a:r>
              <a:rPr lang="en-US" dirty="0"/>
              <a:t> </a:t>
            </a:r>
            <a:r>
              <a:rPr lang="en-US" dirty="0" err="1"/>
              <a:t>naar</a:t>
            </a:r>
            <a:r>
              <a:rPr lang="en-US" dirty="0"/>
              <a:t> </a:t>
            </a:r>
            <a:r>
              <a:rPr lang="en-US" dirty="0" err="1"/>
              <a:t>andere</a:t>
            </a:r>
            <a:r>
              <a:rPr lang="en-US" dirty="0"/>
              <a:t> </a:t>
            </a:r>
            <a:r>
              <a:rPr lang="en-US" dirty="0" err="1"/>
              <a:t>producten</a:t>
            </a:r>
            <a:endParaRPr lang="en-US" dirty="0"/>
          </a:p>
        </p:txBody>
      </p:sp>
      <p:pic>
        <p:nvPicPr>
          <p:cNvPr id="11266" name="Picture 2" descr="Fabriek om luiers te recyclen | Recycle Pampers">
            <a:hlinkClick r:id="rId2"/>
            <a:extLst>
              <a:ext uri="{FF2B5EF4-FFF2-40B4-BE49-F238E27FC236}">
                <a16:creationId xmlns:a16="http://schemas.microsoft.com/office/drawing/2014/main" id="{5A42A56A-1C9C-47BD-9D15-F5687059843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40554" y="1931750"/>
            <a:ext cx="11710892" cy="373654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Click Me Images, Stock Photos &amp; Vectors | Shutterstock">
            <a:extLst>
              <a:ext uri="{FF2B5EF4-FFF2-40B4-BE49-F238E27FC236}">
                <a16:creationId xmlns:a16="http://schemas.microsoft.com/office/drawing/2014/main" id="{0B3884E6-39EB-49E6-BBC5-F0748C00EF5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1506" b="37258"/>
          <a:stretch/>
        </p:blipFill>
        <p:spPr bwMode="auto">
          <a:xfrm>
            <a:off x="9167683" y="5758248"/>
            <a:ext cx="2476500" cy="1099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77997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4A724C-4C49-4E57-A37F-7BE15C715A99}"/>
              </a:ext>
            </a:extLst>
          </p:cNvPr>
          <p:cNvSpPr>
            <a:spLocks noGrp="1"/>
          </p:cNvSpPr>
          <p:nvPr>
            <p:ph type="title"/>
          </p:nvPr>
        </p:nvSpPr>
        <p:spPr/>
        <p:txBody>
          <a:bodyPr>
            <a:normAutofit/>
          </a:bodyPr>
          <a:lstStyle/>
          <a:p>
            <a:r>
              <a:rPr lang="nl-NL" sz="2800" b="1" dirty="0"/>
              <a:t>11 R – en   </a:t>
            </a:r>
            <a:endParaRPr lang="nl-NL" sz="2800" dirty="0"/>
          </a:p>
        </p:txBody>
      </p:sp>
      <p:sp>
        <p:nvSpPr>
          <p:cNvPr id="4" name="Tijdelijke aanduiding voor tekst 3">
            <a:extLst>
              <a:ext uri="{FF2B5EF4-FFF2-40B4-BE49-F238E27FC236}">
                <a16:creationId xmlns:a16="http://schemas.microsoft.com/office/drawing/2014/main" id="{7E017B73-A169-4026-A894-095F0B1E1DFC}"/>
              </a:ext>
            </a:extLst>
          </p:cNvPr>
          <p:cNvSpPr>
            <a:spLocks noGrp="1"/>
          </p:cNvSpPr>
          <p:nvPr>
            <p:ph type="body" sz="half" idx="2"/>
          </p:nvPr>
        </p:nvSpPr>
        <p:spPr/>
        <p:txBody>
          <a:bodyPr/>
          <a:lstStyle/>
          <a:p>
            <a:pPr marL="285750" indent="-285750">
              <a:buFontTx/>
              <a:buChar char="-"/>
            </a:pPr>
            <a:r>
              <a:rPr lang="nl-NL" sz="2000" dirty="0" err="1"/>
              <a:t>Rethink</a:t>
            </a:r>
            <a:endParaRPr lang="nl-NL" sz="2000" dirty="0"/>
          </a:p>
          <a:p>
            <a:pPr marL="285750" indent="-285750">
              <a:buFontTx/>
              <a:buChar char="-"/>
            </a:pPr>
            <a:r>
              <a:rPr lang="nl-NL" sz="2000" dirty="0" err="1"/>
              <a:t>Redisgn</a:t>
            </a:r>
            <a:endParaRPr lang="nl-NL" sz="2000" dirty="0"/>
          </a:p>
          <a:p>
            <a:pPr marL="285750" indent="-285750">
              <a:buFontTx/>
              <a:buChar char="-"/>
            </a:pPr>
            <a:r>
              <a:rPr lang="nl-NL" sz="2000" dirty="0" err="1"/>
              <a:t>Refuse</a:t>
            </a:r>
            <a:endParaRPr lang="nl-NL" sz="2000" dirty="0"/>
          </a:p>
          <a:p>
            <a:pPr marL="285750" indent="-285750">
              <a:buFontTx/>
              <a:buChar char="-"/>
            </a:pPr>
            <a:r>
              <a:rPr lang="nl-NL" sz="2000" dirty="0" err="1"/>
              <a:t>Reduce</a:t>
            </a:r>
            <a:endParaRPr lang="nl-NL" sz="2000" dirty="0"/>
          </a:p>
          <a:p>
            <a:pPr marL="285750" indent="-285750">
              <a:buFontTx/>
              <a:buChar char="-"/>
            </a:pPr>
            <a:r>
              <a:rPr lang="nl-NL" sz="2000" dirty="0" err="1"/>
              <a:t>Reuse</a:t>
            </a:r>
            <a:endParaRPr lang="nl-NL" sz="2000" dirty="0"/>
          </a:p>
          <a:p>
            <a:pPr marL="285750" indent="-285750">
              <a:buFontTx/>
              <a:buChar char="-"/>
            </a:pPr>
            <a:r>
              <a:rPr lang="nl-NL" sz="2000" dirty="0" err="1"/>
              <a:t>Repair</a:t>
            </a:r>
            <a:endParaRPr lang="nl-NL" sz="2000" dirty="0"/>
          </a:p>
          <a:p>
            <a:pPr marL="285750" indent="-285750">
              <a:buFontTx/>
              <a:buChar char="-"/>
            </a:pPr>
            <a:r>
              <a:rPr lang="nl-NL" sz="2000" dirty="0" err="1"/>
              <a:t>Refurbish</a:t>
            </a:r>
            <a:endParaRPr lang="nl-NL" sz="2000" dirty="0"/>
          </a:p>
          <a:p>
            <a:pPr marL="285750" indent="-285750">
              <a:buFontTx/>
              <a:buChar char="-"/>
            </a:pPr>
            <a:r>
              <a:rPr lang="nl-NL" sz="2000" dirty="0" err="1"/>
              <a:t>Remanufacture</a:t>
            </a:r>
            <a:endParaRPr lang="nl-NL" sz="2000" dirty="0"/>
          </a:p>
          <a:p>
            <a:pPr marL="285750" indent="-285750">
              <a:buFontTx/>
              <a:buChar char="-"/>
            </a:pPr>
            <a:r>
              <a:rPr lang="nl-NL" sz="2000" dirty="0" err="1"/>
              <a:t>Repurpose</a:t>
            </a:r>
            <a:endParaRPr lang="nl-NL" sz="2000" dirty="0"/>
          </a:p>
          <a:p>
            <a:pPr marL="285750" indent="-285750">
              <a:buFontTx/>
              <a:buChar char="-"/>
            </a:pPr>
            <a:r>
              <a:rPr lang="nl-NL" sz="2000" dirty="0"/>
              <a:t>Recycle</a:t>
            </a:r>
          </a:p>
          <a:p>
            <a:pPr marL="285750" indent="-285750">
              <a:buFontTx/>
              <a:buChar char="-"/>
            </a:pPr>
            <a:r>
              <a:rPr lang="nl-NL" sz="2000" dirty="0" err="1"/>
              <a:t>Recover</a:t>
            </a:r>
            <a:endParaRPr lang="nl-NL" sz="2000" dirty="0"/>
          </a:p>
          <a:p>
            <a:pPr marL="285750" indent="-285750">
              <a:buFontTx/>
              <a:buChar char="-"/>
            </a:pPr>
            <a:endParaRPr lang="nl-NL" dirty="0"/>
          </a:p>
          <a:p>
            <a:pPr marL="285750" indent="-285750">
              <a:buFontTx/>
              <a:buChar char="-"/>
            </a:pPr>
            <a:endParaRPr lang="nl-NL" dirty="0"/>
          </a:p>
          <a:p>
            <a:pPr marL="285750" indent="-285750">
              <a:buFontTx/>
              <a:buChar char="-"/>
            </a:pPr>
            <a:endParaRPr lang="nl-NL" dirty="0"/>
          </a:p>
          <a:p>
            <a:pPr marL="285750" indent="-285750">
              <a:buFontTx/>
              <a:buChar char="-"/>
            </a:pPr>
            <a:endParaRPr lang="nl-NL" dirty="0"/>
          </a:p>
          <a:p>
            <a:pPr marL="285750" indent="-285750">
              <a:buFontTx/>
              <a:buChar char="-"/>
            </a:pPr>
            <a:endParaRPr lang="nl-NL" dirty="0"/>
          </a:p>
        </p:txBody>
      </p:sp>
      <p:pic>
        <p:nvPicPr>
          <p:cNvPr id="13314" name="Picture 2" descr="w3">
            <a:extLst>
              <a:ext uri="{FF2B5EF4-FFF2-40B4-BE49-F238E27FC236}">
                <a16:creationId xmlns:a16="http://schemas.microsoft.com/office/drawing/2014/main" id="{1D3A53EF-97EF-4D14-8B2E-70FF395F9322}"/>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899301" y="731836"/>
            <a:ext cx="7344032" cy="4911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89810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AF8AA8-1167-44EA-A98D-096DBE225DFF}"/>
              </a:ext>
            </a:extLst>
          </p:cNvPr>
          <p:cNvSpPr>
            <a:spLocks noGrp="1"/>
          </p:cNvSpPr>
          <p:nvPr>
            <p:ph type="title"/>
          </p:nvPr>
        </p:nvSpPr>
        <p:spPr>
          <a:xfrm>
            <a:off x="609600" y="274638"/>
            <a:ext cx="10972800" cy="1143000"/>
          </a:xfrm>
        </p:spPr>
        <p:txBody>
          <a:bodyPr anchor="ctr">
            <a:normAutofit/>
          </a:bodyPr>
          <a:lstStyle/>
          <a:p>
            <a:r>
              <a:rPr lang="nl-NL" dirty="0"/>
              <a:t>De ontwerpfase</a:t>
            </a:r>
          </a:p>
        </p:txBody>
      </p:sp>
      <p:sp>
        <p:nvSpPr>
          <p:cNvPr id="4" name="Tijdelijke aanduiding voor tekst 3">
            <a:extLst>
              <a:ext uri="{FF2B5EF4-FFF2-40B4-BE49-F238E27FC236}">
                <a16:creationId xmlns:a16="http://schemas.microsoft.com/office/drawing/2014/main" id="{F8B7C641-7241-4640-BF4B-9459CEDA9397}"/>
              </a:ext>
            </a:extLst>
          </p:cNvPr>
          <p:cNvSpPr>
            <a:spLocks noGrp="1"/>
          </p:cNvSpPr>
          <p:nvPr>
            <p:ph sz="half" idx="1"/>
          </p:nvPr>
        </p:nvSpPr>
        <p:spPr>
          <a:xfrm>
            <a:off x="609600" y="1600201"/>
            <a:ext cx="5384800" cy="4525963"/>
          </a:xfrm>
        </p:spPr>
        <p:txBody>
          <a:bodyPr>
            <a:normAutofit/>
          </a:bodyPr>
          <a:lstStyle/>
          <a:p>
            <a:pPr marL="285750" indent="-285750">
              <a:buFontTx/>
              <a:buChar char="-"/>
            </a:pPr>
            <a:r>
              <a:rPr lang="nl-NL" dirty="0" err="1"/>
              <a:t>Rethink</a:t>
            </a:r>
            <a:endParaRPr lang="nl-NL" dirty="0"/>
          </a:p>
          <a:p>
            <a:pPr marL="285750" indent="-285750">
              <a:buFontTx/>
              <a:buChar char="-"/>
            </a:pPr>
            <a:r>
              <a:rPr lang="nl-NL" dirty="0" err="1"/>
              <a:t>Redisgn</a:t>
            </a:r>
            <a:endParaRPr lang="nl-NL" dirty="0"/>
          </a:p>
          <a:p>
            <a:pPr marL="285750" indent="-285750">
              <a:buFontTx/>
              <a:buChar char="-"/>
            </a:pPr>
            <a:r>
              <a:rPr lang="nl-NL" dirty="0" err="1"/>
              <a:t>Refuse</a:t>
            </a:r>
            <a:endParaRPr lang="nl-NL" dirty="0"/>
          </a:p>
          <a:p>
            <a:pPr marL="285750" indent="-285750">
              <a:buFontTx/>
              <a:buChar char="-"/>
            </a:pPr>
            <a:r>
              <a:rPr lang="nl-NL" dirty="0" err="1"/>
              <a:t>Reduce</a:t>
            </a:r>
            <a:endParaRPr lang="nl-NL" dirty="0"/>
          </a:p>
          <a:p>
            <a:pPr marL="285750" indent="-285750">
              <a:buFontTx/>
              <a:buChar char="-"/>
            </a:pPr>
            <a:endParaRPr lang="nl-NL" dirty="0"/>
          </a:p>
        </p:txBody>
      </p:sp>
      <p:pic>
        <p:nvPicPr>
          <p:cNvPr id="14338" name="Picture 2" descr="Ontwerpfase: Hoe ziet het resultaat er uit? - Werken aan Projecten">
            <a:extLst>
              <a:ext uri="{FF2B5EF4-FFF2-40B4-BE49-F238E27FC236}">
                <a16:creationId xmlns:a16="http://schemas.microsoft.com/office/drawing/2014/main" id="{A7B37BD3-5282-427C-8B3C-F6C83A798ACC}"/>
              </a:ext>
            </a:extLst>
          </p:cNvPr>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r="26534" b="1"/>
          <a:stretch/>
        </p:blipFill>
        <p:spPr bwMode="auto">
          <a:xfrm>
            <a:off x="5412260" y="1600201"/>
            <a:ext cx="5898292" cy="4957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537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AB77F5-FB3B-4F4E-81B4-26A3063B72A0}"/>
              </a:ext>
            </a:extLst>
          </p:cNvPr>
          <p:cNvSpPr>
            <a:spLocks noGrp="1"/>
          </p:cNvSpPr>
          <p:nvPr>
            <p:ph type="title"/>
          </p:nvPr>
        </p:nvSpPr>
        <p:spPr>
          <a:xfrm>
            <a:off x="609600" y="274638"/>
            <a:ext cx="10972800" cy="1143000"/>
          </a:xfrm>
        </p:spPr>
        <p:txBody>
          <a:bodyPr anchor="ctr">
            <a:normAutofit/>
          </a:bodyPr>
          <a:lstStyle/>
          <a:p>
            <a:r>
              <a:rPr lang="nl-NL" dirty="0"/>
              <a:t>De gebruiksfase</a:t>
            </a:r>
          </a:p>
        </p:txBody>
      </p:sp>
      <p:sp>
        <p:nvSpPr>
          <p:cNvPr id="4" name="Tijdelijke aanduiding voor tekst 3">
            <a:extLst>
              <a:ext uri="{FF2B5EF4-FFF2-40B4-BE49-F238E27FC236}">
                <a16:creationId xmlns:a16="http://schemas.microsoft.com/office/drawing/2014/main" id="{18EBA4AF-BC5C-4566-95FF-0FE0493E5E50}"/>
              </a:ext>
            </a:extLst>
          </p:cNvPr>
          <p:cNvSpPr>
            <a:spLocks noGrp="1"/>
          </p:cNvSpPr>
          <p:nvPr>
            <p:ph sz="half" idx="1"/>
          </p:nvPr>
        </p:nvSpPr>
        <p:spPr>
          <a:xfrm>
            <a:off x="609600" y="1600201"/>
            <a:ext cx="5384800" cy="4525963"/>
          </a:xfrm>
        </p:spPr>
        <p:txBody>
          <a:bodyPr>
            <a:normAutofit/>
          </a:bodyPr>
          <a:lstStyle/>
          <a:p>
            <a:pPr marL="285750" indent="-285750">
              <a:buFontTx/>
              <a:buChar char="-"/>
            </a:pPr>
            <a:r>
              <a:rPr lang="nl-NL" dirty="0" err="1"/>
              <a:t>Reuse</a:t>
            </a:r>
            <a:endParaRPr lang="nl-NL" dirty="0"/>
          </a:p>
          <a:p>
            <a:pPr marL="285750" indent="-285750">
              <a:buFontTx/>
              <a:buChar char="-"/>
            </a:pPr>
            <a:r>
              <a:rPr lang="nl-NL" dirty="0" err="1"/>
              <a:t>Repair</a:t>
            </a:r>
            <a:endParaRPr lang="nl-NL" dirty="0"/>
          </a:p>
          <a:p>
            <a:pPr marL="285750" indent="-285750">
              <a:buFontTx/>
              <a:buChar char="-"/>
            </a:pPr>
            <a:r>
              <a:rPr lang="nl-NL" dirty="0" err="1"/>
              <a:t>Refurbish</a:t>
            </a:r>
            <a:endParaRPr lang="nl-NL" dirty="0"/>
          </a:p>
          <a:p>
            <a:pPr marL="285750" indent="-285750">
              <a:buFontTx/>
              <a:buChar char="-"/>
            </a:pPr>
            <a:r>
              <a:rPr lang="nl-NL" dirty="0" err="1"/>
              <a:t>Remanufacture</a:t>
            </a:r>
            <a:endParaRPr lang="nl-NL" dirty="0"/>
          </a:p>
          <a:p>
            <a:pPr marL="285750" indent="-285750">
              <a:buFontTx/>
              <a:buChar char="-"/>
            </a:pPr>
            <a:r>
              <a:rPr lang="nl-NL" dirty="0" err="1"/>
              <a:t>Repurpose</a:t>
            </a:r>
            <a:endParaRPr lang="nl-NL" dirty="0"/>
          </a:p>
        </p:txBody>
      </p:sp>
      <p:pic>
        <p:nvPicPr>
          <p:cNvPr id="15362" name="Picture 2" descr="Het geheim: de customer journey | MijnMarketing.com">
            <a:extLst>
              <a:ext uri="{FF2B5EF4-FFF2-40B4-BE49-F238E27FC236}">
                <a16:creationId xmlns:a16="http://schemas.microsoft.com/office/drawing/2014/main" id="{EDBC940D-7DF7-4494-BAC4-05574A1B29C0}"/>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bwMode="auto">
          <a:xfrm>
            <a:off x="3660555" y="3064476"/>
            <a:ext cx="8428473" cy="3518886"/>
          </a:xfrm>
          <a:prstGeom prst="rect">
            <a:avLst/>
          </a:prstGeom>
          <a:solidFill>
            <a:srgbClr val="FFFFFF"/>
          </a:solidFill>
        </p:spPr>
      </p:pic>
    </p:spTree>
    <p:extLst>
      <p:ext uri="{BB962C8B-B14F-4D97-AF65-F5344CB8AC3E}">
        <p14:creationId xmlns:p14="http://schemas.microsoft.com/office/powerpoint/2010/main" val="12574172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45872C-9110-47D1-BC20-031BC0D99CBA}"/>
              </a:ext>
            </a:extLst>
          </p:cNvPr>
          <p:cNvSpPr>
            <a:spLocks noGrp="1"/>
          </p:cNvSpPr>
          <p:nvPr>
            <p:ph type="title"/>
          </p:nvPr>
        </p:nvSpPr>
        <p:spPr>
          <a:xfrm>
            <a:off x="609600" y="274638"/>
            <a:ext cx="10972800" cy="1143000"/>
          </a:xfrm>
        </p:spPr>
        <p:txBody>
          <a:bodyPr anchor="ctr">
            <a:normAutofit/>
          </a:bodyPr>
          <a:lstStyle/>
          <a:p>
            <a:r>
              <a:rPr lang="nl-NL" dirty="0"/>
              <a:t>De afdankfase</a:t>
            </a:r>
          </a:p>
        </p:txBody>
      </p:sp>
      <p:sp>
        <p:nvSpPr>
          <p:cNvPr id="4" name="Tijdelijke aanduiding voor tekst 3">
            <a:extLst>
              <a:ext uri="{FF2B5EF4-FFF2-40B4-BE49-F238E27FC236}">
                <a16:creationId xmlns:a16="http://schemas.microsoft.com/office/drawing/2014/main" id="{71BAEF3B-13B1-4AA1-82BC-4A4A86E8B6D1}"/>
              </a:ext>
            </a:extLst>
          </p:cNvPr>
          <p:cNvSpPr>
            <a:spLocks noGrp="1"/>
          </p:cNvSpPr>
          <p:nvPr>
            <p:ph sz="half" idx="1"/>
          </p:nvPr>
        </p:nvSpPr>
        <p:spPr>
          <a:xfrm>
            <a:off x="609600" y="1600201"/>
            <a:ext cx="5384800" cy="4525963"/>
          </a:xfrm>
        </p:spPr>
        <p:txBody>
          <a:bodyPr>
            <a:normAutofit/>
          </a:bodyPr>
          <a:lstStyle/>
          <a:p>
            <a:pPr marL="285750" indent="-285750">
              <a:buFontTx/>
              <a:buChar char="-"/>
            </a:pPr>
            <a:r>
              <a:rPr lang="nl-NL" dirty="0"/>
              <a:t>Recycle</a:t>
            </a:r>
          </a:p>
          <a:p>
            <a:pPr marL="285750" indent="-285750">
              <a:buFontTx/>
              <a:buChar char="-"/>
            </a:pPr>
            <a:r>
              <a:rPr lang="nl-NL" dirty="0" err="1"/>
              <a:t>Recover</a:t>
            </a:r>
            <a:endParaRPr lang="nl-NL" dirty="0"/>
          </a:p>
        </p:txBody>
      </p:sp>
      <p:pic>
        <p:nvPicPr>
          <p:cNvPr id="16386" name="Picture 2" descr="Waste Calculator – Wasteless">
            <a:extLst>
              <a:ext uri="{FF2B5EF4-FFF2-40B4-BE49-F238E27FC236}">
                <a16:creationId xmlns:a16="http://schemas.microsoft.com/office/drawing/2014/main" id="{9D05B896-9C84-4F2A-A49C-6E812829E38C}"/>
              </a:ext>
            </a:extLst>
          </p:cNvPr>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l="12035" r="8548" b="-1"/>
          <a:stretch/>
        </p:blipFill>
        <p:spPr bwMode="auto">
          <a:xfrm>
            <a:off x="6197600" y="1600201"/>
            <a:ext cx="5384800" cy="4525963"/>
          </a:xfrm>
          <a:prstGeom prst="rect">
            <a:avLst/>
          </a:prstGeom>
          <a:solidFill>
            <a:srgbClr val="FFFFFF"/>
          </a:solidFill>
        </p:spPr>
      </p:pic>
    </p:spTree>
    <p:extLst>
      <p:ext uri="{BB962C8B-B14F-4D97-AF65-F5344CB8AC3E}">
        <p14:creationId xmlns:p14="http://schemas.microsoft.com/office/powerpoint/2010/main" val="8204254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535F1B9C-3ABB-4D4E-AA90-528D4904DB68}"/>
              </a:ext>
            </a:extLst>
          </p:cNvPr>
          <p:cNvSpPr>
            <a:spLocks noGrp="1"/>
          </p:cNvSpPr>
          <p:nvPr>
            <p:ph type="title"/>
          </p:nvPr>
        </p:nvSpPr>
        <p:spPr>
          <a:xfrm>
            <a:off x="609600" y="274638"/>
            <a:ext cx="10972800" cy="1143000"/>
          </a:xfrm>
        </p:spPr>
        <p:txBody>
          <a:bodyPr anchor="ctr">
            <a:normAutofit/>
          </a:bodyPr>
          <a:lstStyle/>
          <a:p>
            <a:r>
              <a:rPr lang="nl-NL" dirty="0"/>
              <a:t>Leerdoelen</a:t>
            </a:r>
          </a:p>
        </p:txBody>
      </p:sp>
      <p:sp>
        <p:nvSpPr>
          <p:cNvPr id="5" name="Tijdelijke aanduiding voor inhoud 4">
            <a:extLst>
              <a:ext uri="{FF2B5EF4-FFF2-40B4-BE49-F238E27FC236}">
                <a16:creationId xmlns:a16="http://schemas.microsoft.com/office/drawing/2014/main" id="{CFC39D62-B32F-4A9C-9CCF-C91F5A1CF170}"/>
              </a:ext>
            </a:extLst>
          </p:cNvPr>
          <p:cNvSpPr>
            <a:spLocks noGrp="1"/>
          </p:cNvSpPr>
          <p:nvPr>
            <p:ph sz="half" idx="2"/>
          </p:nvPr>
        </p:nvSpPr>
        <p:spPr>
          <a:xfrm>
            <a:off x="6197600" y="1600201"/>
            <a:ext cx="5384800" cy="4525963"/>
          </a:xfrm>
        </p:spPr>
        <p:txBody>
          <a:bodyPr>
            <a:normAutofit/>
          </a:bodyPr>
          <a:lstStyle/>
          <a:p>
            <a:pPr>
              <a:buFont typeface="Wingdings" panose="05000000000000000000" pitchFamily="2" charset="2"/>
              <a:buChar char="ü"/>
            </a:pPr>
            <a:r>
              <a:rPr lang="nl-NL" dirty="0"/>
              <a:t>Je kan de 11 R’s benoemen</a:t>
            </a:r>
          </a:p>
          <a:p>
            <a:pPr>
              <a:buFont typeface="Wingdings" panose="05000000000000000000" pitchFamily="2" charset="2"/>
              <a:buChar char="ü"/>
            </a:pPr>
            <a:r>
              <a:rPr lang="nl-NL" dirty="0"/>
              <a:t>Je kan de 11 R’s in context brengen met een circulaire economie</a:t>
            </a:r>
          </a:p>
          <a:p>
            <a:pPr>
              <a:buFont typeface="Wingdings" panose="05000000000000000000" pitchFamily="2" charset="2"/>
              <a:buChar char="ü"/>
            </a:pPr>
            <a:r>
              <a:rPr lang="nl-NL" dirty="0"/>
              <a:t>Je kan de 11 R’s plaatsen in de verschillende product/dienst fases.</a:t>
            </a:r>
          </a:p>
          <a:p>
            <a:pPr marL="0" indent="0">
              <a:buNone/>
            </a:pPr>
            <a:endParaRPr lang="nl-NL" dirty="0"/>
          </a:p>
        </p:txBody>
      </p:sp>
      <p:pic>
        <p:nvPicPr>
          <p:cNvPr id="2" name="Afbeelding 1">
            <a:extLst>
              <a:ext uri="{FF2B5EF4-FFF2-40B4-BE49-F238E27FC236}">
                <a16:creationId xmlns:a16="http://schemas.microsoft.com/office/drawing/2014/main" id="{260BBC75-AC44-490F-9365-FE849D831608}"/>
              </a:ext>
            </a:extLst>
          </p:cNvPr>
          <p:cNvPicPr>
            <a:picLocks noChangeAspect="1"/>
          </p:cNvPicPr>
          <p:nvPr/>
        </p:nvPicPr>
        <p:blipFill>
          <a:blip r:embed="rId2"/>
          <a:stretch>
            <a:fillRect/>
          </a:stretch>
        </p:blipFill>
        <p:spPr>
          <a:xfrm>
            <a:off x="1129097" y="1441257"/>
            <a:ext cx="4440195" cy="4843849"/>
          </a:xfrm>
          <a:prstGeom prst="rect">
            <a:avLst/>
          </a:prstGeom>
        </p:spPr>
      </p:pic>
    </p:spTree>
    <p:extLst>
      <p:ext uri="{BB962C8B-B14F-4D97-AF65-F5344CB8AC3E}">
        <p14:creationId xmlns:p14="http://schemas.microsoft.com/office/powerpoint/2010/main" val="6646170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535F1B9C-3ABB-4D4E-AA90-528D4904DB68}"/>
              </a:ext>
            </a:extLst>
          </p:cNvPr>
          <p:cNvSpPr>
            <a:spLocks noGrp="1"/>
          </p:cNvSpPr>
          <p:nvPr>
            <p:ph type="title"/>
          </p:nvPr>
        </p:nvSpPr>
        <p:spPr>
          <a:xfrm>
            <a:off x="371476" y="296863"/>
            <a:ext cx="10108030" cy="1160403"/>
          </a:xfrm>
        </p:spPr>
        <p:txBody>
          <a:bodyPr anchor="t">
            <a:normAutofit/>
          </a:bodyPr>
          <a:lstStyle/>
          <a:p>
            <a:r>
              <a:rPr lang="nl-NL" dirty="0"/>
              <a:t>Aan het einde van de dag</a:t>
            </a:r>
          </a:p>
        </p:txBody>
      </p:sp>
      <p:pic>
        <p:nvPicPr>
          <p:cNvPr id="7" name="Afbeelding 6">
            <a:extLst>
              <a:ext uri="{FF2B5EF4-FFF2-40B4-BE49-F238E27FC236}">
                <a16:creationId xmlns:a16="http://schemas.microsoft.com/office/drawing/2014/main" id="{05E1812E-5644-404E-A19F-9963EFBFB624}"/>
              </a:ext>
            </a:extLst>
          </p:cNvPr>
          <p:cNvPicPr>
            <a:picLocks noChangeAspect="1"/>
          </p:cNvPicPr>
          <p:nvPr/>
        </p:nvPicPr>
        <p:blipFill>
          <a:blip r:embed="rId2"/>
          <a:stretch>
            <a:fillRect/>
          </a:stretch>
        </p:blipFill>
        <p:spPr>
          <a:xfrm>
            <a:off x="609600" y="1890999"/>
            <a:ext cx="5384800" cy="3944366"/>
          </a:xfrm>
          <a:prstGeom prst="rect">
            <a:avLst/>
          </a:prstGeom>
          <a:noFill/>
        </p:spPr>
      </p:pic>
      <p:sp>
        <p:nvSpPr>
          <p:cNvPr id="5" name="Tijdelijke aanduiding voor inhoud 4">
            <a:extLst>
              <a:ext uri="{FF2B5EF4-FFF2-40B4-BE49-F238E27FC236}">
                <a16:creationId xmlns:a16="http://schemas.microsoft.com/office/drawing/2014/main" id="{CFC39D62-B32F-4A9C-9CCF-C91F5A1CF170}"/>
              </a:ext>
            </a:extLst>
          </p:cNvPr>
          <p:cNvSpPr>
            <a:spLocks noGrp="1"/>
          </p:cNvSpPr>
          <p:nvPr>
            <p:ph sz="half" idx="2"/>
          </p:nvPr>
        </p:nvSpPr>
        <p:spPr>
          <a:xfrm>
            <a:off x="6197600" y="1600201"/>
            <a:ext cx="5384800" cy="4525963"/>
          </a:xfrm>
        </p:spPr>
        <p:txBody>
          <a:bodyPr>
            <a:normAutofit/>
          </a:bodyPr>
          <a:lstStyle/>
          <a:p>
            <a:pPr>
              <a:spcAft>
                <a:spcPts val="600"/>
              </a:spcAft>
              <a:buFont typeface="Wingdings" panose="05000000000000000000" pitchFamily="2" charset="2"/>
              <a:buChar char="q"/>
            </a:pPr>
            <a:r>
              <a:rPr lang="nl-NL" dirty="0"/>
              <a:t>Kan je de 11 R’s benoemen</a:t>
            </a:r>
          </a:p>
          <a:p>
            <a:pPr>
              <a:spcAft>
                <a:spcPts val="600"/>
              </a:spcAft>
              <a:buFont typeface="Wingdings" panose="05000000000000000000" pitchFamily="2" charset="2"/>
              <a:buChar char="q"/>
            </a:pPr>
            <a:r>
              <a:rPr lang="nl-NL" dirty="0"/>
              <a:t>Kan je de 11 R’s in context brengen met een circulaire economie</a:t>
            </a:r>
          </a:p>
          <a:p>
            <a:pPr>
              <a:spcAft>
                <a:spcPts val="600"/>
              </a:spcAft>
              <a:buFont typeface="Wingdings" panose="05000000000000000000" pitchFamily="2" charset="2"/>
              <a:buChar char="q"/>
            </a:pPr>
            <a:r>
              <a:rPr lang="nl-NL" dirty="0"/>
              <a:t>Kan je de 11 R’s plaatsen in de verschillende product/dienst fases.</a:t>
            </a:r>
          </a:p>
          <a:p>
            <a:pPr marL="0" indent="0">
              <a:spcAft>
                <a:spcPts val="600"/>
              </a:spcAft>
              <a:buNone/>
            </a:pPr>
            <a:endParaRPr lang="nl-NL" dirty="0"/>
          </a:p>
        </p:txBody>
      </p:sp>
    </p:spTree>
    <p:extLst>
      <p:ext uri="{BB962C8B-B14F-4D97-AF65-F5344CB8AC3E}">
        <p14:creationId xmlns:p14="http://schemas.microsoft.com/office/powerpoint/2010/main" val="41156478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inhoud 4">
            <a:extLst>
              <a:ext uri="{FF2B5EF4-FFF2-40B4-BE49-F238E27FC236}">
                <a16:creationId xmlns:a16="http://schemas.microsoft.com/office/drawing/2014/main" id="{39A973A9-2CEA-41E3-AEFB-5D4ED938045D}"/>
              </a:ext>
            </a:extLst>
          </p:cNvPr>
          <p:cNvPicPr>
            <a:picLocks noGrp="1" noChangeAspect="1"/>
          </p:cNvPicPr>
          <p:nvPr>
            <p:ph type="pic" sz="quarter" idx="14"/>
          </p:nvPr>
        </p:nvPicPr>
        <p:blipFill rotWithShape="1">
          <a:blip r:embed="rId2"/>
          <a:srcRect l="1341" t="114" r="1097" b="-367"/>
          <a:stretch/>
        </p:blipFill>
        <p:spPr>
          <a:xfrm>
            <a:off x="1752600" y="751114"/>
            <a:ext cx="8686800" cy="5355772"/>
          </a:xfrm>
          <a:prstGeom prst="rect">
            <a:avLst/>
          </a:prstGeom>
        </p:spPr>
      </p:pic>
    </p:spTree>
    <p:extLst>
      <p:ext uri="{BB962C8B-B14F-4D97-AF65-F5344CB8AC3E}">
        <p14:creationId xmlns:p14="http://schemas.microsoft.com/office/powerpoint/2010/main" val="1145459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D31A35-DEC5-4B27-B51A-81F0E9312E58}"/>
              </a:ext>
            </a:extLst>
          </p:cNvPr>
          <p:cNvSpPr>
            <a:spLocks noGrp="1"/>
          </p:cNvSpPr>
          <p:nvPr>
            <p:ph type="title"/>
          </p:nvPr>
        </p:nvSpPr>
        <p:spPr/>
        <p:txBody>
          <a:bodyPr/>
          <a:lstStyle/>
          <a:p>
            <a:pPr algn="ctr"/>
            <a:r>
              <a:rPr lang="nl-NL" dirty="0"/>
              <a:t>Uitdaging</a:t>
            </a:r>
          </a:p>
        </p:txBody>
      </p:sp>
      <p:pic>
        <p:nvPicPr>
          <p:cNvPr id="8194" name="Picture 2" descr="Platte ontwerp ecologie concept met natuurlijke elementen Gratis Vector">
            <a:extLst>
              <a:ext uri="{FF2B5EF4-FFF2-40B4-BE49-F238E27FC236}">
                <a16:creationId xmlns:a16="http://schemas.microsoft.com/office/drawing/2014/main" id="{8787FBF2-5A25-48A5-9BB9-D1B520D0472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3215691" y="1457266"/>
            <a:ext cx="4419600" cy="441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15450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55E62C-EDD9-4652-B76E-66457373744B}"/>
              </a:ext>
            </a:extLst>
          </p:cNvPr>
          <p:cNvSpPr>
            <a:spLocks noGrp="1"/>
          </p:cNvSpPr>
          <p:nvPr>
            <p:ph type="title"/>
          </p:nvPr>
        </p:nvSpPr>
        <p:spPr/>
        <p:txBody>
          <a:bodyPr/>
          <a:lstStyle/>
          <a:p>
            <a:r>
              <a:rPr lang="nl-NL" dirty="0"/>
              <a:t>Producenten</a:t>
            </a:r>
          </a:p>
        </p:txBody>
      </p:sp>
      <p:pic>
        <p:nvPicPr>
          <p:cNvPr id="5" name="Picture 2" descr="Biologische fotosynthese infographic elementen met licht energie conversie calvin cyclus regeling planten cellulaire ademhaling kleurrijk Gratis Vector">
            <a:extLst>
              <a:ext uri="{FF2B5EF4-FFF2-40B4-BE49-F238E27FC236}">
                <a16:creationId xmlns:a16="http://schemas.microsoft.com/office/drawing/2014/main" id="{834657C5-9323-4E11-A881-A1231FADA11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5572524" y="273050"/>
            <a:ext cx="5204614" cy="5853113"/>
          </a:xfrm>
          <a:prstGeom prst="rect">
            <a:avLst/>
          </a:prstGeom>
          <a:noFill/>
          <a:extLst>
            <a:ext uri="{909E8E84-426E-40DD-AFC4-6F175D3DCCD1}">
              <a14:hiddenFill xmlns:a14="http://schemas.microsoft.com/office/drawing/2010/main">
                <a:solidFill>
                  <a:srgbClr val="FFFFFF"/>
                </a:solidFill>
              </a14:hiddenFill>
            </a:ext>
          </a:extLst>
        </p:spPr>
      </p:pic>
      <p:sp>
        <p:nvSpPr>
          <p:cNvPr id="4" name="Tijdelijke aanduiding voor tekst 3">
            <a:extLst>
              <a:ext uri="{FF2B5EF4-FFF2-40B4-BE49-F238E27FC236}">
                <a16:creationId xmlns:a16="http://schemas.microsoft.com/office/drawing/2014/main" id="{CAC270D5-9EA8-428D-886F-EF0AC0A5F1F3}"/>
              </a:ext>
            </a:extLst>
          </p:cNvPr>
          <p:cNvSpPr>
            <a:spLocks noGrp="1"/>
          </p:cNvSpPr>
          <p:nvPr>
            <p:ph type="body" sz="half" idx="2"/>
          </p:nvPr>
        </p:nvSpPr>
        <p:spPr/>
        <p:txBody>
          <a:bodyPr/>
          <a:lstStyle/>
          <a:p>
            <a:r>
              <a:rPr lang="nl-NL" dirty="0"/>
              <a:t>Planten en sommige bacteriën kunnen organische stoffen maken van energie en koolstofdioxide (CO</a:t>
            </a:r>
            <a:r>
              <a:rPr lang="nl-NL" baseline="30000" dirty="0"/>
              <a:t>2</a:t>
            </a:r>
            <a:r>
              <a:rPr lang="nl-NL" dirty="0"/>
              <a:t>).</a:t>
            </a:r>
          </a:p>
          <a:p>
            <a:endParaRPr lang="nl-NL" dirty="0"/>
          </a:p>
          <a:p>
            <a:endParaRPr lang="nl-NL" dirty="0"/>
          </a:p>
        </p:txBody>
      </p:sp>
    </p:spTree>
    <p:extLst>
      <p:ext uri="{BB962C8B-B14F-4D97-AF65-F5344CB8AC3E}">
        <p14:creationId xmlns:p14="http://schemas.microsoft.com/office/powerpoint/2010/main" val="30405508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2FAB84-3C00-4A76-80DA-DE24B032A6FD}"/>
              </a:ext>
            </a:extLst>
          </p:cNvPr>
          <p:cNvSpPr>
            <a:spLocks noGrp="1"/>
          </p:cNvSpPr>
          <p:nvPr>
            <p:ph type="title"/>
          </p:nvPr>
        </p:nvSpPr>
        <p:spPr/>
        <p:txBody>
          <a:bodyPr/>
          <a:lstStyle/>
          <a:p>
            <a:r>
              <a:rPr lang="nl-NL" dirty="0"/>
              <a:t>Consumenten</a:t>
            </a:r>
          </a:p>
        </p:txBody>
      </p:sp>
      <p:pic>
        <p:nvPicPr>
          <p:cNvPr id="9218" name="Picture 2" descr="Pin op Ideas for our Home">
            <a:extLst>
              <a:ext uri="{FF2B5EF4-FFF2-40B4-BE49-F238E27FC236}">
                <a16:creationId xmlns:a16="http://schemas.microsoft.com/office/drawing/2014/main" id="{7B63A9C0-6750-4991-8C13-AB42A96659E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6218916" y="273050"/>
            <a:ext cx="3911830" cy="5853113"/>
          </a:xfrm>
          <a:prstGeom prst="rect">
            <a:avLst/>
          </a:prstGeom>
          <a:noFill/>
          <a:extLst>
            <a:ext uri="{909E8E84-426E-40DD-AFC4-6F175D3DCCD1}">
              <a14:hiddenFill xmlns:a14="http://schemas.microsoft.com/office/drawing/2010/main">
                <a:solidFill>
                  <a:srgbClr val="FFFFFF"/>
                </a:solidFill>
              </a14:hiddenFill>
            </a:ext>
          </a:extLst>
        </p:spPr>
      </p:pic>
      <p:sp>
        <p:nvSpPr>
          <p:cNvPr id="4" name="Tijdelijke aanduiding voor tekst 3">
            <a:extLst>
              <a:ext uri="{FF2B5EF4-FFF2-40B4-BE49-F238E27FC236}">
                <a16:creationId xmlns:a16="http://schemas.microsoft.com/office/drawing/2014/main" id="{83471607-66CE-4EFC-8BC4-6A5CF03C72F2}"/>
              </a:ext>
            </a:extLst>
          </p:cNvPr>
          <p:cNvSpPr>
            <a:spLocks noGrp="1"/>
          </p:cNvSpPr>
          <p:nvPr>
            <p:ph type="body" sz="half" idx="2"/>
          </p:nvPr>
        </p:nvSpPr>
        <p:spPr/>
        <p:txBody>
          <a:bodyPr/>
          <a:lstStyle/>
          <a:p>
            <a:r>
              <a:rPr lang="nl-NL" dirty="0"/>
              <a:t>Bijna alle dieren halen hun energie uit een producent. Consumenten zijn niet instaat organische verbindingen te maken zoals suikers. </a:t>
            </a:r>
          </a:p>
        </p:txBody>
      </p:sp>
    </p:spTree>
    <p:extLst>
      <p:ext uri="{BB962C8B-B14F-4D97-AF65-F5344CB8AC3E}">
        <p14:creationId xmlns:p14="http://schemas.microsoft.com/office/powerpoint/2010/main" val="6648540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3B1B4E-A16B-4001-9312-1D12CF3C84F8}"/>
              </a:ext>
            </a:extLst>
          </p:cNvPr>
          <p:cNvSpPr>
            <a:spLocks noGrp="1"/>
          </p:cNvSpPr>
          <p:nvPr>
            <p:ph type="title"/>
          </p:nvPr>
        </p:nvSpPr>
        <p:spPr/>
        <p:txBody>
          <a:bodyPr/>
          <a:lstStyle/>
          <a:p>
            <a:r>
              <a:rPr lang="nl-NL" dirty="0" err="1"/>
              <a:t>Reducenten</a:t>
            </a:r>
            <a:endParaRPr lang="nl-NL" dirty="0"/>
          </a:p>
        </p:txBody>
      </p:sp>
      <p:pic>
        <p:nvPicPr>
          <p:cNvPr id="6146" name="Picture 2" descr="Aantal bacteriën en microben geïsoleerd op wit Premium Vector">
            <a:extLst>
              <a:ext uri="{FF2B5EF4-FFF2-40B4-BE49-F238E27FC236}">
                <a16:creationId xmlns:a16="http://schemas.microsoft.com/office/drawing/2014/main" id="{C07959CC-7C8F-49CF-83B2-D95AC351AE1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56377" y="497019"/>
            <a:ext cx="3148250" cy="3148250"/>
          </a:xfrm>
          <a:prstGeom prst="rect">
            <a:avLst/>
          </a:prstGeom>
          <a:noFill/>
          <a:extLst>
            <a:ext uri="{909E8E84-426E-40DD-AFC4-6F175D3DCCD1}">
              <a14:hiddenFill xmlns:a14="http://schemas.microsoft.com/office/drawing/2010/main">
                <a:solidFill>
                  <a:srgbClr val="FFFFFF"/>
                </a:solidFill>
              </a14:hiddenFill>
            </a:ext>
          </a:extLst>
        </p:spPr>
      </p:pic>
      <p:sp>
        <p:nvSpPr>
          <p:cNvPr id="4" name="Tijdelijke aanduiding voor tekst 3">
            <a:extLst>
              <a:ext uri="{FF2B5EF4-FFF2-40B4-BE49-F238E27FC236}">
                <a16:creationId xmlns:a16="http://schemas.microsoft.com/office/drawing/2014/main" id="{7DE1A4CD-0786-47A9-A5BE-B4307AA5AE28}"/>
              </a:ext>
            </a:extLst>
          </p:cNvPr>
          <p:cNvSpPr>
            <a:spLocks noGrp="1"/>
          </p:cNvSpPr>
          <p:nvPr>
            <p:ph type="body" sz="half" idx="2"/>
          </p:nvPr>
        </p:nvSpPr>
        <p:spPr/>
        <p:txBody>
          <a:bodyPr/>
          <a:lstStyle/>
          <a:p>
            <a:r>
              <a:rPr lang="nl-NL" dirty="0"/>
              <a:t>Er zijn ook organismen die leven van dood organisch materiaal. Dit wordt ook wel de microbiële lus genoemd. Zij kunnen organische stoffen in ontlasting en dood materiaal afbreken tot mineralen.</a:t>
            </a:r>
          </a:p>
          <a:p>
            <a:endParaRPr lang="nl-NL" dirty="0"/>
          </a:p>
          <a:p>
            <a:r>
              <a:rPr lang="nl-NL" dirty="0"/>
              <a:t>Zoals Natrium, calcium, magnesium etc. etc. </a:t>
            </a:r>
          </a:p>
        </p:txBody>
      </p:sp>
      <p:pic>
        <p:nvPicPr>
          <p:cNvPr id="6148" name="Picture 4" descr="Forest mushtooms icon set Gratis Vector">
            <a:extLst>
              <a:ext uri="{FF2B5EF4-FFF2-40B4-BE49-F238E27FC236}">
                <a16:creationId xmlns:a16="http://schemas.microsoft.com/office/drawing/2014/main" id="{9545ECC7-5C16-48C4-B36F-F882EF1686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9936" y="3542161"/>
            <a:ext cx="2836441" cy="28364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90208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6FA93847-3F68-4BA2-B25C-DCA246AD98CC}"/>
              </a:ext>
            </a:extLst>
          </p:cNvPr>
          <p:cNvSpPr>
            <a:spLocks noGrp="1"/>
          </p:cNvSpPr>
          <p:nvPr>
            <p:ph type="title"/>
          </p:nvPr>
        </p:nvSpPr>
        <p:spPr>
          <a:xfrm>
            <a:off x="2639616" y="332656"/>
            <a:ext cx="9196784" cy="648072"/>
          </a:xfrm>
        </p:spPr>
        <p:txBody>
          <a:bodyPr/>
          <a:lstStyle/>
          <a:p>
            <a:r>
              <a:rPr lang="nl-NL" dirty="0"/>
              <a:t>Waarom wordt er meestal gesproken over drie </a:t>
            </a:r>
            <a:r>
              <a:rPr lang="nl-NL" dirty="0" err="1"/>
              <a:t>R-en</a:t>
            </a:r>
            <a:r>
              <a:rPr lang="nl-NL" dirty="0"/>
              <a:t>? </a:t>
            </a:r>
          </a:p>
        </p:txBody>
      </p:sp>
      <p:sp>
        <p:nvSpPr>
          <p:cNvPr id="6" name="Tijdelijke aanduiding voor inhoud 5">
            <a:extLst>
              <a:ext uri="{FF2B5EF4-FFF2-40B4-BE49-F238E27FC236}">
                <a16:creationId xmlns:a16="http://schemas.microsoft.com/office/drawing/2014/main" id="{27C1ADAF-E48E-4EBA-BA34-DD10A73D15A3}"/>
              </a:ext>
            </a:extLst>
          </p:cNvPr>
          <p:cNvSpPr>
            <a:spLocks noGrp="1"/>
          </p:cNvSpPr>
          <p:nvPr>
            <p:ph idx="1"/>
          </p:nvPr>
        </p:nvSpPr>
        <p:spPr/>
        <p:txBody>
          <a:bodyPr/>
          <a:lstStyle/>
          <a:p>
            <a:pPr marL="0" indent="0">
              <a:buNone/>
            </a:pPr>
            <a:r>
              <a:rPr lang="nl-NL" b="0" i="1" dirty="0">
                <a:solidFill>
                  <a:srgbClr val="333333"/>
                </a:solidFill>
                <a:effectLst/>
                <a:latin typeface="myriad-pro"/>
              </a:rPr>
              <a:t>“Veel bedrijven die met dit model aan de slag gaan, kiezen overigens voor een 3R-variant: niet elke </a:t>
            </a:r>
            <a:r>
              <a:rPr lang="nl-NL" b="0" i="1" dirty="0" err="1">
                <a:solidFill>
                  <a:srgbClr val="333333"/>
                </a:solidFill>
                <a:effectLst/>
                <a:latin typeface="myriad-pro"/>
              </a:rPr>
              <a:t>‘R</a:t>
            </a:r>
            <a:r>
              <a:rPr lang="nl-NL" b="0" i="1" dirty="0">
                <a:solidFill>
                  <a:srgbClr val="333333"/>
                </a:solidFill>
                <a:effectLst/>
                <a:latin typeface="myriad-pro"/>
              </a:rPr>
              <a:t>’ past in elk bedrijfsproces en 3 </a:t>
            </a:r>
            <a:r>
              <a:rPr lang="nl-NL" b="0" i="1" dirty="0" err="1">
                <a:solidFill>
                  <a:srgbClr val="333333"/>
                </a:solidFill>
                <a:effectLst/>
                <a:latin typeface="myriad-pro"/>
              </a:rPr>
              <a:t>R-en</a:t>
            </a:r>
            <a:r>
              <a:rPr lang="nl-NL" b="0" i="1" dirty="0">
                <a:solidFill>
                  <a:srgbClr val="333333"/>
                </a:solidFill>
                <a:effectLst/>
                <a:latin typeface="myriad-pro"/>
              </a:rPr>
              <a:t> communiceert makkelijker dan 9 of zelfs meer.” </a:t>
            </a:r>
            <a:endParaRPr lang="nl-NL" i="1" dirty="0"/>
          </a:p>
        </p:txBody>
      </p:sp>
      <p:pic>
        <p:nvPicPr>
          <p:cNvPr id="4" name="Afbeelding 3">
            <a:extLst>
              <a:ext uri="{FF2B5EF4-FFF2-40B4-BE49-F238E27FC236}">
                <a16:creationId xmlns:a16="http://schemas.microsoft.com/office/drawing/2014/main" id="{A0637C06-68E8-4D10-B9EE-C5D737B8DAD8}"/>
              </a:ext>
            </a:extLst>
          </p:cNvPr>
          <p:cNvPicPr>
            <a:picLocks noChangeAspect="1"/>
          </p:cNvPicPr>
          <p:nvPr/>
        </p:nvPicPr>
        <p:blipFill>
          <a:blip r:embed="rId3"/>
          <a:stretch>
            <a:fillRect/>
          </a:stretch>
        </p:blipFill>
        <p:spPr>
          <a:xfrm>
            <a:off x="3374008" y="2605676"/>
            <a:ext cx="5443984" cy="3919668"/>
          </a:xfrm>
          <a:prstGeom prst="rect">
            <a:avLst/>
          </a:prstGeom>
        </p:spPr>
      </p:pic>
    </p:spTree>
    <p:extLst>
      <p:ext uri="{BB962C8B-B14F-4D97-AF65-F5344CB8AC3E}">
        <p14:creationId xmlns:p14="http://schemas.microsoft.com/office/powerpoint/2010/main" val="1423038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hemaYuverta">
  <a:themeElements>
    <a:clrScheme name="Yuverta">
      <a:dk1>
        <a:srgbClr val="000644"/>
      </a:dk1>
      <a:lt1>
        <a:sysClr val="window" lastClr="FFFFFF"/>
      </a:lt1>
      <a:dk2>
        <a:srgbClr val="000644"/>
      </a:dk2>
      <a:lt2>
        <a:srgbClr val="FFFFFF"/>
      </a:lt2>
      <a:accent1>
        <a:srgbClr val="A7FF00"/>
      </a:accent1>
      <a:accent2>
        <a:srgbClr val="000644"/>
      </a:accent2>
      <a:accent3>
        <a:srgbClr val="B1B8B8"/>
      </a:accent3>
      <a:accent4>
        <a:srgbClr val="B8A1FF"/>
      </a:accent4>
      <a:accent5>
        <a:srgbClr val="FF2F00"/>
      </a:accent5>
      <a:accent6>
        <a:srgbClr val="7CCBFF"/>
      </a:accent6>
      <a:hlink>
        <a:srgbClr val="B1B8B8"/>
      </a:hlink>
      <a:folHlink>
        <a:srgbClr val="B1B8B8"/>
      </a:folHlink>
    </a:clrScheme>
    <a:fontScheme name="Yuverta">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aYuverta" id="{B251AC54-B592-45DF-B25C-7F63AC86D450}" vid="{0FDDE2D5-CE31-4D14-A74D-A23786F7CAC9}"/>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ThemaYuverta</Template>
  <TotalTime>41</TotalTime>
  <Words>1089</Words>
  <Application>Microsoft Office PowerPoint</Application>
  <PresentationFormat>Breedbeeld</PresentationFormat>
  <Paragraphs>202</Paragraphs>
  <Slides>29</Slides>
  <Notes>19</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29</vt:i4>
      </vt:variant>
    </vt:vector>
  </HeadingPairs>
  <TitlesOfParts>
    <vt:vector size="36" baseType="lpstr">
      <vt:lpstr>Arial</vt:lpstr>
      <vt:lpstr>Arial Black</vt:lpstr>
      <vt:lpstr>Calibri</vt:lpstr>
      <vt:lpstr>myriad-pro</vt:lpstr>
      <vt:lpstr>Tahoma</vt:lpstr>
      <vt:lpstr>Wingdings</vt:lpstr>
      <vt:lpstr>ThemaYuverta</vt:lpstr>
      <vt:lpstr>Circulaire economie</vt:lpstr>
      <vt:lpstr>Vandaag </vt:lpstr>
      <vt:lpstr>Aan het einde van de dag</vt:lpstr>
      <vt:lpstr>PowerPoint-presentatie</vt:lpstr>
      <vt:lpstr>Uitdaging</vt:lpstr>
      <vt:lpstr>Producenten</vt:lpstr>
      <vt:lpstr>Consumenten</vt:lpstr>
      <vt:lpstr>Reducenten</vt:lpstr>
      <vt:lpstr>Waarom wordt er meestal gesproken over drie R-en? </vt:lpstr>
      <vt:lpstr>De R-strategie of R-ladder is veel uitgebreider, welke kunnen jullie bedenken?</vt:lpstr>
      <vt:lpstr>Rethink</vt:lpstr>
      <vt:lpstr>Redesign</vt:lpstr>
      <vt:lpstr>Refuse</vt:lpstr>
      <vt:lpstr>Reduce</vt:lpstr>
      <vt:lpstr>Opdracht</vt:lpstr>
      <vt:lpstr>Reuse</vt:lpstr>
      <vt:lpstr>Repair</vt:lpstr>
      <vt:lpstr>Refurbish</vt:lpstr>
      <vt:lpstr>Remanufacture</vt:lpstr>
      <vt:lpstr>Repurpose</vt:lpstr>
      <vt:lpstr>Opdracht</vt:lpstr>
      <vt:lpstr>Recycle</vt:lpstr>
      <vt:lpstr>Recover</vt:lpstr>
      <vt:lpstr>Van luier naar andere producten</vt:lpstr>
      <vt:lpstr>11 R – en   </vt:lpstr>
      <vt:lpstr>De ontwerpfase</vt:lpstr>
      <vt:lpstr>De gebruiksfase</vt:lpstr>
      <vt:lpstr>De afdankfase</vt:lpstr>
      <vt:lpstr>Leerdoelen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Circulaire economie</dc:title>
  <dc:creator>Gerjan de Ruiter</dc:creator>
  <cp:lastModifiedBy>Gerjan de Ruiter</cp:lastModifiedBy>
  <cp:revision>1</cp:revision>
  <dcterms:created xsi:type="dcterms:W3CDTF">2021-11-18T07:47:55Z</dcterms:created>
  <dcterms:modified xsi:type="dcterms:W3CDTF">2021-11-18T08:29:48Z</dcterms:modified>
</cp:coreProperties>
</file>