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0" r:id="rId12"/>
    <p:sldId id="261" r:id="rId13"/>
    <p:sldId id="25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Npvru24GwE" TargetMode="External"/><Relationship Id="rId1" Type="http://schemas.openxmlformats.org/officeDocument/2006/relationships/hyperlink" Target="http://www.nearpod.com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Npvru24GwE" TargetMode="External"/><Relationship Id="rId1" Type="http://schemas.openxmlformats.org/officeDocument/2006/relationships/hyperlink" Target="http://www.nearpod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A8FE0-DDAD-4201-9C86-FB91A6B038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174668-1E9D-406F-9473-628C9CDA8179}">
      <dgm:prSet/>
      <dgm:spPr/>
      <dgm:t>
        <a:bodyPr/>
        <a:lstStyle/>
        <a:p>
          <a:r>
            <a:rPr lang="nl-NL"/>
            <a:t>Achtergrond virtual en augmented reality.</a:t>
          </a:r>
          <a:endParaRPr lang="en-US"/>
        </a:p>
      </dgm:t>
    </dgm:pt>
    <dgm:pt modelId="{73E9F164-7546-469A-B164-8728CC38267B}" type="parTrans" cxnId="{703DE9C8-CF8E-4B70-895C-CF5298CB8223}">
      <dgm:prSet/>
      <dgm:spPr/>
      <dgm:t>
        <a:bodyPr/>
        <a:lstStyle/>
        <a:p>
          <a:endParaRPr lang="en-US"/>
        </a:p>
      </dgm:t>
    </dgm:pt>
    <dgm:pt modelId="{E266F031-CF2E-4D7B-A983-6F9D0025F792}" type="sibTrans" cxnId="{703DE9C8-CF8E-4B70-895C-CF5298CB8223}">
      <dgm:prSet/>
      <dgm:spPr/>
      <dgm:t>
        <a:bodyPr/>
        <a:lstStyle/>
        <a:p>
          <a:endParaRPr lang="en-US"/>
        </a:p>
      </dgm:t>
    </dgm:pt>
    <dgm:pt modelId="{0EDDF188-0E00-47FA-A0E1-8296E6B9D8B5}">
      <dgm:prSet/>
      <dgm:spPr/>
      <dgm:t>
        <a:bodyPr/>
        <a:lstStyle/>
        <a:p>
          <a:r>
            <a:rPr lang="nl-NL"/>
            <a:t>Kennismaken met de verschillende mogelijkheden van vr en ar. </a:t>
          </a:r>
          <a:endParaRPr lang="en-US"/>
        </a:p>
      </dgm:t>
    </dgm:pt>
    <dgm:pt modelId="{D7FB776D-48A6-414B-839D-2249926CD87B}" type="parTrans" cxnId="{DBDADE03-BAA3-4528-94CD-A6192A5DE25C}">
      <dgm:prSet/>
      <dgm:spPr/>
      <dgm:t>
        <a:bodyPr/>
        <a:lstStyle/>
        <a:p>
          <a:endParaRPr lang="en-US"/>
        </a:p>
      </dgm:t>
    </dgm:pt>
    <dgm:pt modelId="{40CB0CD3-FCE6-477F-A133-6E1FCEB44865}" type="sibTrans" cxnId="{DBDADE03-BAA3-4528-94CD-A6192A5DE25C}">
      <dgm:prSet/>
      <dgm:spPr/>
      <dgm:t>
        <a:bodyPr/>
        <a:lstStyle/>
        <a:p>
          <a:endParaRPr lang="en-US"/>
        </a:p>
      </dgm:t>
    </dgm:pt>
    <dgm:pt modelId="{2C09696A-FA4E-4AAA-8195-DA7BEF3E0C34}">
      <dgm:prSet/>
      <dgm:spPr/>
      <dgm:t>
        <a:bodyPr/>
        <a:lstStyle/>
        <a:p>
          <a:r>
            <a:rPr lang="nl-NL"/>
            <a:t>Aan de slag met apps. Zelf ontdekken en maken.</a:t>
          </a:r>
          <a:endParaRPr lang="en-US"/>
        </a:p>
      </dgm:t>
    </dgm:pt>
    <dgm:pt modelId="{3224C6FC-2B8E-4515-99FD-C473EADAF6E9}" type="parTrans" cxnId="{FD0839EE-89E0-4671-81F3-91D0A778CCF3}">
      <dgm:prSet/>
      <dgm:spPr/>
      <dgm:t>
        <a:bodyPr/>
        <a:lstStyle/>
        <a:p>
          <a:endParaRPr lang="en-US"/>
        </a:p>
      </dgm:t>
    </dgm:pt>
    <dgm:pt modelId="{310D0DC4-B6DF-4755-9211-E6805DB103A8}" type="sibTrans" cxnId="{FD0839EE-89E0-4671-81F3-91D0A778CCF3}">
      <dgm:prSet/>
      <dgm:spPr/>
      <dgm:t>
        <a:bodyPr/>
        <a:lstStyle/>
        <a:p>
          <a:endParaRPr lang="en-US"/>
        </a:p>
      </dgm:t>
    </dgm:pt>
    <dgm:pt modelId="{AEF78781-7A8A-4BBA-B28E-3132B4746D73}" type="pres">
      <dgm:prSet presAssocID="{8B7A8FE0-DDAD-4201-9C86-FB91A6B0383A}" presName="root" presStyleCnt="0">
        <dgm:presLayoutVars>
          <dgm:dir/>
          <dgm:resizeHandles val="exact"/>
        </dgm:presLayoutVars>
      </dgm:prSet>
      <dgm:spPr/>
    </dgm:pt>
    <dgm:pt modelId="{53DAA6BC-D060-41E7-BDAC-06A45AE87949}" type="pres">
      <dgm:prSet presAssocID="{16174668-1E9D-406F-9473-628C9CDA8179}" presName="compNode" presStyleCnt="0"/>
      <dgm:spPr/>
    </dgm:pt>
    <dgm:pt modelId="{E58A62A0-1FB8-4EEE-9365-7550304DDA96}" type="pres">
      <dgm:prSet presAssocID="{16174668-1E9D-406F-9473-628C9CDA8179}" presName="bgRect" presStyleLbl="bgShp" presStyleIdx="0" presStyleCnt="3"/>
      <dgm:spPr/>
    </dgm:pt>
    <dgm:pt modelId="{73246226-8D23-40C3-B25B-4784DA15C998}" type="pres">
      <dgm:prSet presAssocID="{16174668-1E9D-406F-9473-628C9CDA81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59728974-2E4C-4D5F-ABE5-08EFEB57F429}" type="pres">
      <dgm:prSet presAssocID="{16174668-1E9D-406F-9473-628C9CDA8179}" presName="spaceRect" presStyleCnt="0"/>
      <dgm:spPr/>
    </dgm:pt>
    <dgm:pt modelId="{36765FE1-835B-4743-8E7D-0BBDBE137C8B}" type="pres">
      <dgm:prSet presAssocID="{16174668-1E9D-406F-9473-628C9CDA8179}" presName="parTx" presStyleLbl="revTx" presStyleIdx="0" presStyleCnt="3">
        <dgm:presLayoutVars>
          <dgm:chMax val="0"/>
          <dgm:chPref val="0"/>
        </dgm:presLayoutVars>
      </dgm:prSet>
      <dgm:spPr/>
    </dgm:pt>
    <dgm:pt modelId="{5118BD27-EB83-4236-A72E-470D0DA33787}" type="pres">
      <dgm:prSet presAssocID="{E266F031-CF2E-4D7B-A983-6F9D0025F792}" presName="sibTrans" presStyleCnt="0"/>
      <dgm:spPr/>
    </dgm:pt>
    <dgm:pt modelId="{CE90B5FF-0778-4964-A7D1-B43C669D6650}" type="pres">
      <dgm:prSet presAssocID="{0EDDF188-0E00-47FA-A0E1-8296E6B9D8B5}" presName="compNode" presStyleCnt="0"/>
      <dgm:spPr/>
    </dgm:pt>
    <dgm:pt modelId="{EE8B6D35-6308-4BF7-8F3D-8954687ACA2B}" type="pres">
      <dgm:prSet presAssocID="{0EDDF188-0E00-47FA-A0E1-8296E6B9D8B5}" presName="bgRect" presStyleLbl="bgShp" presStyleIdx="1" presStyleCnt="3"/>
      <dgm:spPr/>
    </dgm:pt>
    <dgm:pt modelId="{0982F6DC-5332-48BD-8475-F77A0CBE5E7A}" type="pres">
      <dgm:prSet presAssocID="{0EDDF188-0E00-47FA-A0E1-8296E6B9D8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16B29DB6-0C61-4114-A46D-75EA59455DC0}" type="pres">
      <dgm:prSet presAssocID="{0EDDF188-0E00-47FA-A0E1-8296E6B9D8B5}" presName="spaceRect" presStyleCnt="0"/>
      <dgm:spPr/>
    </dgm:pt>
    <dgm:pt modelId="{FA511112-68A8-46DC-81E5-5F0E91A5A940}" type="pres">
      <dgm:prSet presAssocID="{0EDDF188-0E00-47FA-A0E1-8296E6B9D8B5}" presName="parTx" presStyleLbl="revTx" presStyleIdx="1" presStyleCnt="3">
        <dgm:presLayoutVars>
          <dgm:chMax val="0"/>
          <dgm:chPref val="0"/>
        </dgm:presLayoutVars>
      </dgm:prSet>
      <dgm:spPr/>
    </dgm:pt>
    <dgm:pt modelId="{FBEDA7A5-F9D0-4866-950E-DC4137632922}" type="pres">
      <dgm:prSet presAssocID="{40CB0CD3-FCE6-477F-A133-6E1FCEB44865}" presName="sibTrans" presStyleCnt="0"/>
      <dgm:spPr/>
    </dgm:pt>
    <dgm:pt modelId="{CD7D8F4D-F344-4A7F-AE87-52C62BCC4FD7}" type="pres">
      <dgm:prSet presAssocID="{2C09696A-FA4E-4AAA-8195-DA7BEF3E0C34}" presName="compNode" presStyleCnt="0"/>
      <dgm:spPr/>
    </dgm:pt>
    <dgm:pt modelId="{21F9E500-96AC-4609-AC8E-05ADF2AA610F}" type="pres">
      <dgm:prSet presAssocID="{2C09696A-FA4E-4AAA-8195-DA7BEF3E0C34}" presName="bgRect" presStyleLbl="bgShp" presStyleIdx="2" presStyleCnt="3"/>
      <dgm:spPr/>
    </dgm:pt>
    <dgm:pt modelId="{453FFADB-0FEE-4A3F-ACC0-7D260D4528D4}" type="pres">
      <dgm:prSet presAssocID="{2C09696A-FA4E-4AAA-8195-DA7BEF3E0C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rsenen"/>
        </a:ext>
      </dgm:extLst>
    </dgm:pt>
    <dgm:pt modelId="{BD9938F9-F076-4803-98D3-739DE832FB8E}" type="pres">
      <dgm:prSet presAssocID="{2C09696A-FA4E-4AAA-8195-DA7BEF3E0C34}" presName="spaceRect" presStyleCnt="0"/>
      <dgm:spPr/>
    </dgm:pt>
    <dgm:pt modelId="{3FBA7CC3-5332-435F-A845-AC81F4E82DF4}" type="pres">
      <dgm:prSet presAssocID="{2C09696A-FA4E-4AAA-8195-DA7BEF3E0C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BDADE03-BAA3-4528-94CD-A6192A5DE25C}" srcId="{8B7A8FE0-DDAD-4201-9C86-FB91A6B0383A}" destId="{0EDDF188-0E00-47FA-A0E1-8296E6B9D8B5}" srcOrd="1" destOrd="0" parTransId="{D7FB776D-48A6-414B-839D-2249926CD87B}" sibTransId="{40CB0CD3-FCE6-477F-A133-6E1FCEB44865}"/>
    <dgm:cxn modelId="{498AA99D-ABBC-4043-80DC-90851BC0A927}" type="presOf" srcId="{16174668-1E9D-406F-9473-628C9CDA8179}" destId="{36765FE1-835B-4743-8E7D-0BBDBE137C8B}" srcOrd="0" destOrd="0" presId="urn:microsoft.com/office/officeart/2018/2/layout/IconVerticalSolidList"/>
    <dgm:cxn modelId="{02B882B7-259B-4B9B-90F2-99F8021E620E}" type="presOf" srcId="{0EDDF188-0E00-47FA-A0E1-8296E6B9D8B5}" destId="{FA511112-68A8-46DC-81E5-5F0E91A5A940}" srcOrd="0" destOrd="0" presId="urn:microsoft.com/office/officeart/2018/2/layout/IconVerticalSolidList"/>
    <dgm:cxn modelId="{A77139C5-AAFF-4D2A-9F74-EEDFECE544D3}" type="presOf" srcId="{2C09696A-FA4E-4AAA-8195-DA7BEF3E0C34}" destId="{3FBA7CC3-5332-435F-A845-AC81F4E82DF4}" srcOrd="0" destOrd="0" presId="urn:microsoft.com/office/officeart/2018/2/layout/IconVerticalSolidList"/>
    <dgm:cxn modelId="{703DE9C8-CF8E-4B70-895C-CF5298CB8223}" srcId="{8B7A8FE0-DDAD-4201-9C86-FB91A6B0383A}" destId="{16174668-1E9D-406F-9473-628C9CDA8179}" srcOrd="0" destOrd="0" parTransId="{73E9F164-7546-469A-B164-8728CC38267B}" sibTransId="{E266F031-CF2E-4D7B-A983-6F9D0025F792}"/>
    <dgm:cxn modelId="{C16219EB-D2D8-4F70-AF54-1B8BC13D1188}" type="presOf" srcId="{8B7A8FE0-DDAD-4201-9C86-FB91A6B0383A}" destId="{AEF78781-7A8A-4BBA-B28E-3132B4746D73}" srcOrd="0" destOrd="0" presId="urn:microsoft.com/office/officeart/2018/2/layout/IconVerticalSolidList"/>
    <dgm:cxn modelId="{FD0839EE-89E0-4671-81F3-91D0A778CCF3}" srcId="{8B7A8FE0-DDAD-4201-9C86-FB91A6B0383A}" destId="{2C09696A-FA4E-4AAA-8195-DA7BEF3E0C34}" srcOrd="2" destOrd="0" parTransId="{3224C6FC-2B8E-4515-99FD-C473EADAF6E9}" sibTransId="{310D0DC4-B6DF-4755-9211-E6805DB103A8}"/>
    <dgm:cxn modelId="{DBAB465C-79F9-4552-92BF-B0B93D01DEEF}" type="presParOf" srcId="{AEF78781-7A8A-4BBA-B28E-3132B4746D73}" destId="{53DAA6BC-D060-41E7-BDAC-06A45AE87949}" srcOrd="0" destOrd="0" presId="urn:microsoft.com/office/officeart/2018/2/layout/IconVerticalSolidList"/>
    <dgm:cxn modelId="{E5306B37-AFEF-4A4E-86D4-AB06B2452275}" type="presParOf" srcId="{53DAA6BC-D060-41E7-BDAC-06A45AE87949}" destId="{E58A62A0-1FB8-4EEE-9365-7550304DDA96}" srcOrd="0" destOrd="0" presId="urn:microsoft.com/office/officeart/2018/2/layout/IconVerticalSolidList"/>
    <dgm:cxn modelId="{E4DEF139-30B7-4E7E-8540-F281A5058FBE}" type="presParOf" srcId="{53DAA6BC-D060-41E7-BDAC-06A45AE87949}" destId="{73246226-8D23-40C3-B25B-4784DA15C998}" srcOrd="1" destOrd="0" presId="urn:microsoft.com/office/officeart/2018/2/layout/IconVerticalSolidList"/>
    <dgm:cxn modelId="{E714958C-D1F3-4EB1-B0DA-7868B93876D2}" type="presParOf" srcId="{53DAA6BC-D060-41E7-BDAC-06A45AE87949}" destId="{59728974-2E4C-4D5F-ABE5-08EFEB57F429}" srcOrd="2" destOrd="0" presId="urn:microsoft.com/office/officeart/2018/2/layout/IconVerticalSolidList"/>
    <dgm:cxn modelId="{ED4BF13C-66EF-4645-91AD-478C41583502}" type="presParOf" srcId="{53DAA6BC-D060-41E7-BDAC-06A45AE87949}" destId="{36765FE1-835B-4743-8E7D-0BBDBE137C8B}" srcOrd="3" destOrd="0" presId="urn:microsoft.com/office/officeart/2018/2/layout/IconVerticalSolidList"/>
    <dgm:cxn modelId="{C7D0DB9E-D961-49C7-B564-F6906443DB5D}" type="presParOf" srcId="{AEF78781-7A8A-4BBA-B28E-3132B4746D73}" destId="{5118BD27-EB83-4236-A72E-470D0DA33787}" srcOrd="1" destOrd="0" presId="urn:microsoft.com/office/officeart/2018/2/layout/IconVerticalSolidList"/>
    <dgm:cxn modelId="{4979636D-EACF-4BE1-BE6C-2C9FD1303C27}" type="presParOf" srcId="{AEF78781-7A8A-4BBA-B28E-3132B4746D73}" destId="{CE90B5FF-0778-4964-A7D1-B43C669D6650}" srcOrd="2" destOrd="0" presId="urn:microsoft.com/office/officeart/2018/2/layout/IconVerticalSolidList"/>
    <dgm:cxn modelId="{86B0198C-9794-4094-B8D0-EBB6952DBE4C}" type="presParOf" srcId="{CE90B5FF-0778-4964-A7D1-B43C669D6650}" destId="{EE8B6D35-6308-4BF7-8F3D-8954687ACA2B}" srcOrd="0" destOrd="0" presId="urn:microsoft.com/office/officeart/2018/2/layout/IconVerticalSolidList"/>
    <dgm:cxn modelId="{6E084A66-B91E-4C0E-82FC-C11D2E32784C}" type="presParOf" srcId="{CE90B5FF-0778-4964-A7D1-B43C669D6650}" destId="{0982F6DC-5332-48BD-8475-F77A0CBE5E7A}" srcOrd="1" destOrd="0" presId="urn:microsoft.com/office/officeart/2018/2/layout/IconVerticalSolidList"/>
    <dgm:cxn modelId="{15759C30-EADE-4374-B9FF-622DC52C7764}" type="presParOf" srcId="{CE90B5FF-0778-4964-A7D1-B43C669D6650}" destId="{16B29DB6-0C61-4114-A46D-75EA59455DC0}" srcOrd="2" destOrd="0" presId="urn:microsoft.com/office/officeart/2018/2/layout/IconVerticalSolidList"/>
    <dgm:cxn modelId="{2880DE20-2BB7-45A4-A790-A4A9D1138231}" type="presParOf" srcId="{CE90B5FF-0778-4964-A7D1-B43C669D6650}" destId="{FA511112-68A8-46DC-81E5-5F0E91A5A940}" srcOrd="3" destOrd="0" presId="urn:microsoft.com/office/officeart/2018/2/layout/IconVerticalSolidList"/>
    <dgm:cxn modelId="{03ED1F24-2996-4C9A-A654-866751F83BF9}" type="presParOf" srcId="{AEF78781-7A8A-4BBA-B28E-3132B4746D73}" destId="{FBEDA7A5-F9D0-4866-950E-DC4137632922}" srcOrd="3" destOrd="0" presId="urn:microsoft.com/office/officeart/2018/2/layout/IconVerticalSolidList"/>
    <dgm:cxn modelId="{4F25F49B-5F05-4330-956F-2101D20CDEDD}" type="presParOf" srcId="{AEF78781-7A8A-4BBA-B28E-3132B4746D73}" destId="{CD7D8F4D-F344-4A7F-AE87-52C62BCC4FD7}" srcOrd="4" destOrd="0" presId="urn:microsoft.com/office/officeart/2018/2/layout/IconVerticalSolidList"/>
    <dgm:cxn modelId="{7BCAE9E0-BED0-46E6-8D57-95DF6546F421}" type="presParOf" srcId="{CD7D8F4D-F344-4A7F-AE87-52C62BCC4FD7}" destId="{21F9E500-96AC-4609-AC8E-05ADF2AA610F}" srcOrd="0" destOrd="0" presId="urn:microsoft.com/office/officeart/2018/2/layout/IconVerticalSolidList"/>
    <dgm:cxn modelId="{AB6045B7-28A1-429C-9E02-CC03E48DAC59}" type="presParOf" srcId="{CD7D8F4D-F344-4A7F-AE87-52C62BCC4FD7}" destId="{453FFADB-0FEE-4A3F-ACC0-7D260D4528D4}" srcOrd="1" destOrd="0" presId="urn:microsoft.com/office/officeart/2018/2/layout/IconVerticalSolidList"/>
    <dgm:cxn modelId="{133F9BBE-0CFE-4E30-83B6-CC6B7AB07D04}" type="presParOf" srcId="{CD7D8F4D-F344-4A7F-AE87-52C62BCC4FD7}" destId="{BD9938F9-F076-4803-98D3-739DE832FB8E}" srcOrd="2" destOrd="0" presId="urn:microsoft.com/office/officeart/2018/2/layout/IconVerticalSolidList"/>
    <dgm:cxn modelId="{D6B51181-E663-4EEB-9E98-C214378EB6D6}" type="presParOf" srcId="{CD7D8F4D-F344-4A7F-AE87-52C62BCC4FD7}" destId="{3FBA7CC3-5332-435F-A845-AC81F4E82D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ECE04-4C50-44D8-8FE0-B66BE2A365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7FBEED-4D93-434D-AD51-6CB3338B3A10}">
      <dgm:prSet/>
      <dgm:spPr/>
      <dgm:t>
        <a:bodyPr/>
        <a:lstStyle/>
        <a:p>
          <a:r>
            <a:rPr lang="nl-NL"/>
            <a:t>Aardrijkskunde</a:t>
          </a:r>
          <a:endParaRPr lang="en-US"/>
        </a:p>
      </dgm:t>
    </dgm:pt>
    <dgm:pt modelId="{98FB753E-09AE-490D-80EF-6FE7525BEC2B}" type="parTrans" cxnId="{FB8CA347-8D4A-4246-8CB3-8E787765D395}">
      <dgm:prSet/>
      <dgm:spPr/>
      <dgm:t>
        <a:bodyPr/>
        <a:lstStyle/>
        <a:p>
          <a:endParaRPr lang="en-US"/>
        </a:p>
      </dgm:t>
    </dgm:pt>
    <dgm:pt modelId="{ACFADFB9-8DA1-4E1C-8427-958772D139B0}" type="sibTrans" cxnId="{FB8CA347-8D4A-4246-8CB3-8E787765D395}">
      <dgm:prSet/>
      <dgm:spPr/>
      <dgm:t>
        <a:bodyPr/>
        <a:lstStyle/>
        <a:p>
          <a:endParaRPr lang="en-US"/>
        </a:p>
      </dgm:t>
    </dgm:pt>
    <dgm:pt modelId="{C9B2AD50-E059-4BEB-8C8C-9BF4182080F4}">
      <dgm:prSet/>
      <dgm:spPr/>
      <dgm:t>
        <a:bodyPr/>
        <a:lstStyle/>
        <a:p>
          <a:r>
            <a:rPr lang="nl-NL"/>
            <a:t>Geschiedenis</a:t>
          </a:r>
          <a:endParaRPr lang="en-US"/>
        </a:p>
      </dgm:t>
    </dgm:pt>
    <dgm:pt modelId="{35FEFB7D-DCA1-4F38-A5DF-370160873A13}" type="parTrans" cxnId="{6DB072FB-2862-46EB-A042-038988B1213A}">
      <dgm:prSet/>
      <dgm:spPr/>
      <dgm:t>
        <a:bodyPr/>
        <a:lstStyle/>
        <a:p>
          <a:endParaRPr lang="en-US"/>
        </a:p>
      </dgm:t>
    </dgm:pt>
    <dgm:pt modelId="{5E1FB8BE-B92D-48CA-A6CC-A4515A861072}" type="sibTrans" cxnId="{6DB072FB-2862-46EB-A042-038988B1213A}">
      <dgm:prSet/>
      <dgm:spPr/>
      <dgm:t>
        <a:bodyPr/>
        <a:lstStyle/>
        <a:p>
          <a:endParaRPr lang="en-US"/>
        </a:p>
      </dgm:t>
    </dgm:pt>
    <dgm:pt modelId="{E8D0A92F-747F-42E4-823B-0612EC2F1110}">
      <dgm:prSet/>
      <dgm:spPr/>
      <dgm:t>
        <a:bodyPr/>
        <a:lstStyle/>
        <a:p>
          <a:r>
            <a:rPr lang="nl-NL"/>
            <a:t>Kunstvakken</a:t>
          </a:r>
          <a:endParaRPr lang="en-US"/>
        </a:p>
      </dgm:t>
    </dgm:pt>
    <dgm:pt modelId="{7DA480ED-000E-416B-A473-39B04B840884}" type="parTrans" cxnId="{47227CC3-761C-41CB-8C20-2A5782278E0E}">
      <dgm:prSet/>
      <dgm:spPr/>
      <dgm:t>
        <a:bodyPr/>
        <a:lstStyle/>
        <a:p>
          <a:endParaRPr lang="en-US"/>
        </a:p>
      </dgm:t>
    </dgm:pt>
    <dgm:pt modelId="{D2BFD2F0-B14E-4A4A-955C-BEC78E1CA192}" type="sibTrans" cxnId="{47227CC3-761C-41CB-8C20-2A5782278E0E}">
      <dgm:prSet/>
      <dgm:spPr/>
      <dgm:t>
        <a:bodyPr/>
        <a:lstStyle/>
        <a:p>
          <a:endParaRPr lang="en-US"/>
        </a:p>
      </dgm:t>
    </dgm:pt>
    <dgm:pt modelId="{5051361A-60AE-42F0-8D15-6E2DC0ABE77F}">
      <dgm:prSet/>
      <dgm:spPr/>
      <dgm:t>
        <a:bodyPr/>
        <a:lstStyle/>
        <a:p>
          <a:r>
            <a:rPr lang="nl-NL"/>
            <a:t>Biologie</a:t>
          </a:r>
          <a:endParaRPr lang="en-US"/>
        </a:p>
      </dgm:t>
    </dgm:pt>
    <dgm:pt modelId="{5B17D10F-1551-4BC4-8CD9-DE4F5AF5B310}" type="parTrans" cxnId="{0C70147E-346F-4B0E-BF41-F2DF4E9B6161}">
      <dgm:prSet/>
      <dgm:spPr/>
      <dgm:t>
        <a:bodyPr/>
        <a:lstStyle/>
        <a:p>
          <a:endParaRPr lang="en-US"/>
        </a:p>
      </dgm:t>
    </dgm:pt>
    <dgm:pt modelId="{85C46102-FCAB-4494-B8C4-10E4648343AE}" type="sibTrans" cxnId="{0C70147E-346F-4B0E-BF41-F2DF4E9B6161}">
      <dgm:prSet/>
      <dgm:spPr/>
      <dgm:t>
        <a:bodyPr/>
        <a:lstStyle/>
        <a:p>
          <a:endParaRPr lang="en-US"/>
        </a:p>
      </dgm:t>
    </dgm:pt>
    <dgm:pt modelId="{5C9A6E93-862A-4B61-989A-98169ED66BA3}">
      <dgm:prSet/>
      <dgm:spPr/>
      <dgm:t>
        <a:bodyPr/>
        <a:lstStyle/>
        <a:p>
          <a:r>
            <a:rPr lang="nl-NL"/>
            <a:t>Kunstvakken</a:t>
          </a:r>
          <a:endParaRPr lang="en-US"/>
        </a:p>
      </dgm:t>
    </dgm:pt>
    <dgm:pt modelId="{C486C343-A411-4EE7-9AE9-CBD5EDAB6E31}" type="parTrans" cxnId="{6DF73F34-D73E-4B75-B59C-F65471C833E0}">
      <dgm:prSet/>
      <dgm:spPr/>
      <dgm:t>
        <a:bodyPr/>
        <a:lstStyle/>
        <a:p>
          <a:endParaRPr lang="en-US"/>
        </a:p>
      </dgm:t>
    </dgm:pt>
    <dgm:pt modelId="{24B31DF8-13B8-4FB4-B057-D2A1995AFFD5}" type="sibTrans" cxnId="{6DF73F34-D73E-4B75-B59C-F65471C833E0}">
      <dgm:prSet/>
      <dgm:spPr/>
      <dgm:t>
        <a:bodyPr/>
        <a:lstStyle/>
        <a:p>
          <a:endParaRPr lang="en-US"/>
        </a:p>
      </dgm:t>
    </dgm:pt>
    <dgm:pt modelId="{BEDB7581-39B1-425A-BB41-C994F554D871}">
      <dgm:prSet/>
      <dgm:spPr/>
      <dgm:t>
        <a:bodyPr/>
        <a:lstStyle/>
        <a:p>
          <a:r>
            <a:rPr lang="nl-NL"/>
            <a:t>……………………….</a:t>
          </a:r>
          <a:endParaRPr lang="en-US"/>
        </a:p>
      </dgm:t>
    </dgm:pt>
    <dgm:pt modelId="{160FA560-ABB5-41F0-8E40-1D2C1D05AA1D}" type="parTrans" cxnId="{03307EA9-FDF7-49A0-ACD4-7200DD0EADB0}">
      <dgm:prSet/>
      <dgm:spPr/>
      <dgm:t>
        <a:bodyPr/>
        <a:lstStyle/>
        <a:p>
          <a:endParaRPr lang="en-US"/>
        </a:p>
      </dgm:t>
    </dgm:pt>
    <dgm:pt modelId="{AB371E51-743F-4965-B730-D53317F16582}" type="sibTrans" cxnId="{03307EA9-FDF7-49A0-ACD4-7200DD0EADB0}">
      <dgm:prSet/>
      <dgm:spPr/>
      <dgm:t>
        <a:bodyPr/>
        <a:lstStyle/>
        <a:p>
          <a:endParaRPr lang="en-US"/>
        </a:p>
      </dgm:t>
    </dgm:pt>
    <dgm:pt modelId="{33769F12-EAD9-41AC-A460-0C26B6DDD850}" type="pres">
      <dgm:prSet presAssocID="{BE3ECE04-4C50-44D8-8FE0-B66BE2A365FC}" presName="vert0" presStyleCnt="0">
        <dgm:presLayoutVars>
          <dgm:dir/>
          <dgm:animOne val="branch"/>
          <dgm:animLvl val="lvl"/>
        </dgm:presLayoutVars>
      </dgm:prSet>
      <dgm:spPr/>
    </dgm:pt>
    <dgm:pt modelId="{83B878B6-A8B5-4789-B66B-BA21C5E1F71B}" type="pres">
      <dgm:prSet presAssocID="{AC7FBEED-4D93-434D-AD51-6CB3338B3A10}" presName="thickLine" presStyleLbl="alignNode1" presStyleIdx="0" presStyleCnt="6"/>
      <dgm:spPr/>
    </dgm:pt>
    <dgm:pt modelId="{C99438B5-05B4-4FB0-ACC1-E88A75DEAC96}" type="pres">
      <dgm:prSet presAssocID="{AC7FBEED-4D93-434D-AD51-6CB3338B3A10}" presName="horz1" presStyleCnt="0"/>
      <dgm:spPr/>
    </dgm:pt>
    <dgm:pt modelId="{5FB61D74-59EC-4397-8175-FB9072C60A66}" type="pres">
      <dgm:prSet presAssocID="{AC7FBEED-4D93-434D-AD51-6CB3338B3A10}" presName="tx1" presStyleLbl="revTx" presStyleIdx="0" presStyleCnt="6"/>
      <dgm:spPr/>
    </dgm:pt>
    <dgm:pt modelId="{8452AC1E-8BF2-422F-83C1-9E909AAB4D4A}" type="pres">
      <dgm:prSet presAssocID="{AC7FBEED-4D93-434D-AD51-6CB3338B3A10}" presName="vert1" presStyleCnt="0"/>
      <dgm:spPr/>
    </dgm:pt>
    <dgm:pt modelId="{82E5D19A-0137-4F38-8C3E-5F6DD268F5FD}" type="pres">
      <dgm:prSet presAssocID="{C9B2AD50-E059-4BEB-8C8C-9BF4182080F4}" presName="thickLine" presStyleLbl="alignNode1" presStyleIdx="1" presStyleCnt="6"/>
      <dgm:spPr/>
    </dgm:pt>
    <dgm:pt modelId="{5C71FD74-53B1-4E81-978E-5D703719DB1F}" type="pres">
      <dgm:prSet presAssocID="{C9B2AD50-E059-4BEB-8C8C-9BF4182080F4}" presName="horz1" presStyleCnt="0"/>
      <dgm:spPr/>
    </dgm:pt>
    <dgm:pt modelId="{83F671D4-3BCE-4C49-85F0-75413A55B1C2}" type="pres">
      <dgm:prSet presAssocID="{C9B2AD50-E059-4BEB-8C8C-9BF4182080F4}" presName="tx1" presStyleLbl="revTx" presStyleIdx="1" presStyleCnt="6"/>
      <dgm:spPr/>
    </dgm:pt>
    <dgm:pt modelId="{F9625790-A1A2-4924-A3C3-0A568F51C04A}" type="pres">
      <dgm:prSet presAssocID="{C9B2AD50-E059-4BEB-8C8C-9BF4182080F4}" presName="vert1" presStyleCnt="0"/>
      <dgm:spPr/>
    </dgm:pt>
    <dgm:pt modelId="{18BE254A-731B-462E-869F-6609988DC1AD}" type="pres">
      <dgm:prSet presAssocID="{E8D0A92F-747F-42E4-823B-0612EC2F1110}" presName="thickLine" presStyleLbl="alignNode1" presStyleIdx="2" presStyleCnt="6"/>
      <dgm:spPr/>
    </dgm:pt>
    <dgm:pt modelId="{BC0CF160-B821-4301-8E68-CCA869AF4A6B}" type="pres">
      <dgm:prSet presAssocID="{E8D0A92F-747F-42E4-823B-0612EC2F1110}" presName="horz1" presStyleCnt="0"/>
      <dgm:spPr/>
    </dgm:pt>
    <dgm:pt modelId="{621CBBF7-45D8-4902-B2B6-75A380068487}" type="pres">
      <dgm:prSet presAssocID="{E8D0A92F-747F-42E4-823B-0612EC2F1110}" presName="tx1" presStyleLbl="revTx" presStyleIdx="2" presStyleCnt="6"/>
      <dgm:spPr/>
    </dgm:pt>
    <dgm:pt modelId="{136D766F-6DB8-4F43-A95A-658775766E24}" type="pres">
      <dgm:prSet presAssocID="{E8D0A92F-747F-42E4-823B-0612EC2F1110}" presName="vert1" presStyleCnt="0"/>
      <dgm:spPr/>
    </dgm:pt>
    <dgm:pt modelId="{EACD3EBC-0EE4-416A-8DD0-FBAFE9120563}" type="pres">
      <dgm:prSet presAssocID="{5051361A-60AE-42F0-8D15-6E2DC0ABE77F}" presName="thickLine" presStyleLbl="alignNode1" presStyleIdx="3" presStyleCnt="6"/>
      <dgm:spPr/>
    </dgm:pt>
    <dgm:pt modelId="{8294C664-A369-468F-A19E-08BF89E2E386}" type="pres">
      <dgm:prSet presAssocID="{5051361A-60AE-42F0-8D15-6E2DC0ABE77F}" presName="horz1" presStyleCnt="0"/>
      <dgm:spPr/>
    </dgm:pt>
    <dgm:pt modelId="{F50A3533-3CAD-4D41-A4A0-5FC3C7E63DBB}" type="pres">
      <dgm:prSet presAssocID="{5051361A-60AE-42F0-8D15-6E2DC0ABE77F}" presName="tx1" presStyleLbl="revTx" presStyleIdx="3" presStyleCnt="6"/>
      <dgm:spPr/>
    </dgm:pt>
    <dgm:pt modelId="{F8D790DF-82CA-4080-AA6D-BC9EA75589D2}" type="pres">
      <dgm:prSet presAssocID="{5051361A-60AE-42F0-8D15-6E2DC0ABE77F}" presName="vert1" presStyleCnt="0"/>
      <dgm:spPr/>
    </dgm:pt>
    <dgm:pt modelId="{F3D9391F-A3EB-4FF1-83B5-1F6973572654}" type="pres">
      <dgm:prSet presAssocID="{5C9A6E93-862A-4B61-989A-98169ED66BA3}" presName="thickLine" presStyleLbl="alignNode1" presStyleIdx="4" presStyleCnt="6"/>
      <dgm:spPr/>
    </dgm:pt>
    <dgm:pt modelId="{6B707C59-B576-44CA-BC77-C02650A4B36D}" type="pres">
      <dgm:prSet presAssocID="{5C9A6E93-862A-4B61-989A-98169ED66BA3}" presName="horz1" presStyleCnt="0"/>
      <dgm:spPr/>
    </dgm:pt>
    <dgm:pt modelId="{8B503F5E-7D12-4AA9-B422-1F60F4B699FC}" type="pres">
      <dgm:prSet presAssocID="{5C9A6E93-862A-4B61-989A-98169ED66BA3}" presName="tx1" presStyleLbl="revTx" presStyleIdx="4" presStyleCnt="6"/>
      <dgm:spPr/>
    </dgm:pt>
    <dgm:pt modelId="{9904DD19-6D77-414F-A304-64F1B0BA40DB}" type="pres">
      <dgm:prSet presAssocID="{5C9A6E93-862A-4B61-989A-98169ED66BA3}" presName="vert1" presStyleCnt="0"/>
      <dgm:spPr/>
    </dgm:pt>
    <dgm:pt modelId="{A4D458A8-A1EE-46FF-962C-52BE8124D94E}" type="pres">
      <dgm:prSet presAssocID="{BEDB7581-39B1-425A-BB41-C994F554D871}" presName="thickLine" presStyleLbl="alignNode1" presStyleIdx="5" presStyleCnt="6"/>
      <dgm:spPr/>
    </dgm:pt>
    <dgm:pt modelId="{952E447A-9BBC-4263-8911-E639424FEEEF}" type="pres">
      <dgm:prSet presAssocID="{BEDB7581-39B1-425A-BB41-C994F554D871}" presName="horz1" presStyleCnt="0"/>
      <dgm:spPr/>
    </dgm:pt>
    <dgm:pt modelId="{C42D84F8-F651-4384-BED8-119DF12E6677}" type="pres">
      <dgm:prSet presAssocID="{BEDB7581-39B1-425A-BB41-C994F554D871}" presName="tx1" presStyleLbl="revTx" presStyleIdx="5" presStyleCnt="6"/>
      <dgm:spPr/>
    </dgm:pt>
    <dgm:pt modelId="{C5141766-1388-4C2A-8250-126F64385BE2}" type="pres">
      <dgm:prSet presAssocID="{BEDB7581-39B1-425A-BB41-C994F554D871}" presName="vert1" presStyleCnt="0"/>
      <dgm:spPr/>
    </dgm:pt>
  </dgm:ptLst>
  <dgm:cxnLst>
    <dgm:cxn modelId="{F2161D02-E129-4138-B9E2-761B77EB4CC7}" type="presOf" srcId="{E8D0A92F-747F-42E4-823B-0612EC2F1110}" destId="{621CBBF7-45D8-4902-B2B6-75A380068487}" srcOrd="0" destOrd="0" presId="urn:microsoft.com/office/officeart/2008/layout/LinedList"/>
    <dgm:cxn modelId="{8D99D507-EDA2-4636-953B-30945C16E28F}" type="presOf" srcId="{BEDB7581-39B1-425A-BB41-C994F554D871}" destId="{C42D84F8-F651-4384-BED8-119DF12E6677}" srcOrd="0" destOrd="0" presId="urn:microsoft.com/office/officeart/2008/layout/LinedList"/>
    <dgm:cxn modelId="{6DF73F34-D73E-4B75-B59C-F65471C833E0}" srcId="{BE3ECE04-4C50-44D8-8FE0-B66BE2A365FC}" destId="{5C9A6E93-862A-4B61-989A-98169ED66BA3}" srcOrd="4" destOrd="0" parTransId="{C486C343-A411-4EE7-9AE9-CBD5EDAB6E31}" sibTransId="{24B31DF8-13B8-4FB4-B057-D2A1995AFFD5}"/>
    <dgm:cxn modelId="{FA5BB366-99FA-47D1-9D2F-860F58FBA5E7}" type="presOf" srcId="{5051361A-60AE-42F0-8D15-6E2DC0ABE77F}" destId="{F50A3533-3CAD-4D41-A4A0-5FC3C7E63DBB}" srcOrd="0" destOrd="0" presId="urn:microsoft.com/office/officeart/2008/layout/LinedList"/>
    <dgm:cxn modelId="{FB8CA347-8D4A-4246-8CB3-8E787765D395}" srcId="{BE3ECE04-4C50-44D8-8FE0-B66BE2A365FC}" destId="{AC7FBEED-4D93-434D-AD51-6CB3338B3A10}" srcOrd="0" destOrd="0" parTransId="{98FB753E-09AE-490D-80EF-6FE7525BEC2B}" sibTransId="{ACFADFB9-8DA1-4E1C-8427-958772D139B0}"/>
    <dgm:cxn modelId="{CE64C273-F0A8-4133-BCEC-57818D558C79}" type="presOf" srcId="{C9B2AD50-E059-4BEB-8C8C-9BF4182080F4}" destId="{83F671D4-3BCE-4C49-85F0-75413A55B1C2}" srcOrd="0" destOrd="0" presId="urn:microsoft.com/office/officeart/2008/layout/LinedList"/>
    <dgm:cxn modelId="{0C70147E-346F-4B0E-BF41-F2DF4E9B6161}" srcId="{BE3ECE04-4C50-44D8-8FE0-B66BE2A365FC}" destId="{5051361A-60AE-42F0-8D15-6E2DC0ABE77F}" srcOrd="3" destOrd="0" parTransId="{5B17D10F-1551-4BC4-8CD9-DE4F5AF5B310}" sibTransId="{85C46102-FCAB-4494-B8C4-10E4648343AE}"/>
    <dgm:cxn modelId="{03307EA9-FDF7-49A0-ACD4-7200DD0EADB0}" srcId="{BE3ECE04-4C50-44D8-8FE0-B66BE2A365FC}" destId="{BEDB7581-39B1-425A-BB41-C994F554D871}" srcOrd="5" destOrd="0" parTransId="{160FA560-ABB5-41F0-8E40-1D2C1D05AA1D}" sibTransId="{AB371E51-743F-4965-B730-D53317F16582}"/>
    <dgm:cxn modelId="{47227CC3-761C-41CB-8C20-2A5782278E0E}" srcId="{BE3ECE04-4C50-44D8-8FE0-B66BE2A365FC}" destId="{E8D0A92F-747F-42E4-823B-0612EC2F1110}" srcOrd="2" destOrd="0" parTransId="{7DA480ED-000E-416B-A473-39B04B840884}" sibTransId="{D2BFD2F0-B14E-4A4A-955C-BEC78E1CA192}"/>
    <dgm:cxn modelId="{E315C5E2-2D37-4F2F-AEA5-796C9E087506}" type="presOf" srcId="{BE3ECE04-4C50-44D8-8FE0-B66BE2A365FC}" destId="{33769F12-EAD9-41AC-A460-0C26B6DDD850}" srcOrd="0" destOrd="0" presId="urn:microsoft.com/office/officeart/2008/layout/LinedList"/>
    <dgm:cxn modelId="{642F06E3-C42C-41DE-8D02-B533BC9701F2}" type="presOf" srcId="{5C9A6E93-862A-4B61-989A-98169ED66BA3}" destId="{8B503F5E-7D12-4AA9-B422-1F60F4B699FC}" srcOrd="0" destOrd="0" presId="urn:microsoft.com/office/officeart/2008/layout/LinedList"/>
    <dgm:cxn modelId="{B57063E5-E2AC-46FA-8730-50FB296BAD20}" type="presOf" srcId="{AC7FBEED-4D93-434D-AD51-6CB3338B3A10}" destId="{5FB61D74-59EC-4397-8175-FB9072C60A66}" srcOrd="0" destOrd="0" presId="urn:microsoft.com/office/officeart/2008/layout/LinedList"/>
    <dgm:cxn modelId="{6DB072FB-2862-46EB-A042-038988B1213A}" srcId="{BE3ECE04-4C50-44D8-8FE0-B66BE2A365FC}" destId="{C9B2AD50-E059-4BEB-8C8C-9BF4182080F4}" srcOrd="1" destOrd="0" parTransId="{35FEFB7D-DCA1-4F38-A5DF-370160873A13}" sibTransId="{5E1FB8BE-B92D-48CA-A6CC-A4515A861072}"/>
    <dgm:cxn modelId="{4E96F305-AA1A-449F-ADB8-5518CC3AA4C2}" type="presParOf" srcId="{33769F12-EAD9-41AC-A460-0C26B6DDD850}" destId="{83B878B6-A8B5-4789-B66B-BA21C5E1F71B}" srcOrd="0" destOrd="0" presId="urn:microsoft.com/office/officeart/2008/layout/LinedList"/>
    <dgm:cxn modelId="{BEA37587-C38A-47C7-8424-2E00B1BF0801}" type="presParOf" srcId="{33769F12-EAD9-41AC-A460-0C26B6DDD850}" destId="{C99438B5-05B4-4FB0-ACC1-E88A75DEAC96}" srcOrd="1" destOrd="0" presId="urn:microsoft.com/office/officeart/2008/layout/LinedList"/>
    <dgm:cxn modelId="{CEB1C8E8-6658-48F2-AD9E-2E38B6D2700A}" type="presParOf" srcId="{C99438B5-05B4-4FB0-ACC1-E88A75DEAC96}" destId="{5FB61D74-59EC-4397-8175-FB9072C60A66}" srcOrd="0" destOrd="0" presId="urn:microsoft.com/office/officeart/2008/layout/LinedList"/>
    <dgm:cxn modelId="{5BDE0958-E0A4-4DA8-9262-DB28DFA60E59}" type="presParOf" srcId="{C99438B5-05B4-4FB0-ACC1-E88A75DEAC96}" destId="{8452AC1E-8BF2-422F-83C1-9E909AAB4D4A}" srcOrd="1" destOrd="0" presId="urn:microsoft.com/office/officeart/2008/layout/LinedList"/>
    <dgm:cxn modelId="{FFED312E-2475-4F17-A7E1-BB85E78C16EA}" type="presParOf" srcId="{33769F12-EAD9-41AC-A460-0C26B6DDD850}" destId="{82E5D19A-0137-4F38-8C3E-5F6DD268F5FD}" srcOrd="2" destOrd="0" presId="urn:microsoft.com/office/officeart/2008/layout/LinedList"/>
    <dgm:cxn modelId="{93FD1AF7-9371-4656-920B-E015CA0DA6D3}" type="presParOf" srcId="{33769F12-EAD9-41AC-A460-0C26B6DDD850}" destId="{5C71FD74-53B1-4E81-978E-5D703719DB1F}" srcOrd="3" destOrd="0" presId="urn:microsoft.com/office/officeart/2008/layout/LinedList"/>
    <dgm:cxn modelId="{8E394232-A450-41F5-B02D-E26E088FB190}" type="presParOf" srcId="{5C71FD74-53B1-4E81-978E-5D703719DB1F}" destId="{83F671D4-3BCE-4C49-85F0-75413A55B1C2}" srcOrd="0" destOrd="0" presId="urn:microsoft.com/office/officeart/2008/layout/LinedList"/>
    <dgm:cxn modelId="{60F4367F-8283-4367-A14A-A89CFADFDB93}" type="presParOf" srcId="{5C71FD74-53B1-4E81-978E-5D703719DB1F}" destId="{F9625790-A1A2-4924-A3C3-0A568F51C04A}" srcOrd="1" destOrd="0" presId="urn:microsoft.com/office/officeart/2008/layout/LinedList"/>
    <dgm:cxn modelId="{450B0C8C-BDB0-4E41-8D3F-C907A73C1A89}" type="presParOf" srcId="{33769F12-EAD9-41AC-A460-0C26B6DDD850}" destId="{18BE254A-731B-462E-869F-6609988DC1AD}" srcOrd="4" destOrd="0" presId="urn:microsoft.com/office/officeart/2008/layout/LinedList"/>
    <dgm:cxn modelId="{BBD082ED-3DEB-4F7D-935A-C1C5C25B9014}" type="presParOf" srcId="{33769F12-EAD9-41AC-A460-0C26B6DDD850}" destId="{BC0CF160-B821-4301-8E68-CCA869AF4A6B}" srcOrd="5" destOrd="0" presId="urn:microsoft.com/office/officeart/2008/layout/LinedList"/>
    <dgm:cxn modelId="{3C0CAD6F-E816-416F-8364-90FCD9603D8B}" type="presParOf" srcId="{BC0CF160-B821-4301-8E68-CCA869AF4A6B}" destId="{621CBBF7-45D8-4902-B2B6-75A380068487}" srcOrd="0" destOrd="0" presId="urn:microsoft.com/office/officeart/2008/layout/LinedList"/>
    <dgm:cxn modelId="{121AD11C-FD59-431B-8947-ED29A4F503CD}" type="presParOf" srcId="{BC0CF160-B821-4301-8E68-CCA869AF4A6B}" destId="{136D766F-6DB8-4F43-A95A-658775766E24}" srcOrd="1" destOrd="0" presId="urn:microsoft.com/office/officeart/2008/layout/LinedList"/>
    <dgm:cxn modelId="{62193BAB-3D75-4AE0-B5D7-18ADB21B864E}" type="presParOf" srcId="{33769F12-EAD9-41AC-A460-0C26B6DDD850}" destId="{EACD3EBC-0EE4-416A-8DD0-FBAFE9120563}" srcOrd="6" destOrd="0" presId="urn:microsoft.com/office/officeart/2008/layout/LinedList"/>
    <dgm:cxn modelId="{707B2CEA-E7E0-450E-B097-FF57714C71E7}" type="presParOf" srcId="{33769F12-EAD9-41AC-A460-0C26B6DDD850}" destId="{8294C664-A369-468F-A19E-08BF89E2E386}" srcOrd="7" destOrd="0" presId="urn:microsoft.com/office/officeart/2008/layout/LinedList"/>
    <dgm:cxn modelId="{7F030E11-2AAB-4ED1-BCF8-53790E4FC728}" type="presParOf" srcId="{8294C664-A369-468F-A19E-08BF89E2E386}" destId="{F50A3533-3CAD-4D41-A4A0-5FC3C7E63DBB}" srcOrd="0" destOrd="0" presId="urn:microsoft.com/office/officeart/2008/layout/LinedList"/>
    <dgm:cxn modelId="{53E40E7C-15F3-4E35-9A1A-58C59F492804}" type="presParOf" srcId="{8294C664-A369-468F-A19E-08BF89E2E386}" destId="{F8D790DF-82CA-4080-AA6D-BC9EA75589D2}" srcOrd="1" destOrd="0" presId="urn:microsoft.com/office/officeart/2008/layout/LinedList"/>
    <dgm:cxn modelId="{98741E68-BAE6-4F50-BD7E-5BBB089EDED2}" type="presParOf" srcId="{33769F12-EAD9-41AC-A460-0C26B6DDD850}" destId="{F3D9391F-A3EB-4FF1-83B5-1F6973572654}" srcOrd="8" destOrd="0" presId="urn:microsoft.com/office/officeart/2008/layout/LinedList"/>
    <dgm:cxn modelId="{6B9515FD-AF12-4183-A5E6-ADE57BD28B10}" type="presParOf" srcId="{33769F12-EAD9-41AC-A460-0C26B6DDD850}" destId="{6B707C59-B576-44CA-BC77-C02650A4B36D}" srcOrd="9" destOrd="0" presId="urn:microsoft.com/office/officeart/2008/layout/LinedList"/>
    <dgm:cxn modelId="{D0C6F5EE-2D06-464F-A2ED-2E623891A286}" type="presParOf" srcId="{6B707C59-B576-44CA-BC77-C02650A4B36D}" destId="{8B503F5E-7D12-4AA9-B422-1F60F4B699FC}" srcOrd="0" destOrd="0" presId="urn:microsoft.com/office/officeart/2008/layout/LinedList"/>
    <dgm:cxn modelId="{73D66981-A227-4263-B0E7-F7877EF923A1}" type="presParOf" srcId="{6B707C59-B576-44CA-BC77-C02650A4B36D}" destId="{9904DD19-6D77-414F-A304-64F1B0BA40DB}" srcOrd="1" destOrd="0" presId="urn:microsoft.com/office/officeart/2008/layout/LinedList"/>
    <dgm:cxn modelId="{53209949-A59B-412D-9517-D031668E04CE}" type="presParOf" srcId="{33769F12-EAD9-41AC-A460-0C26B6DDD850}" destId="{A4D458A8-A1EE-46FF-962C-52BE8124D94E}" srcOrd="10" destOrd="0" presId="urn:microsoft.com/office/officeart/2008/layout/LinedList"/>
    <dgm:cxn modelId="{2C172F57-CA8F-4984-B105-535C066553CA}" type="presParOf" srcId="{33769F12-EAD9-41AC-A460-0C26B6DDD850}" destId="{952E447A-9BBC-4263-8911-E639424FEEEF}" srcOrd="11" destOrd="0" presId="urn:microsoft.com/office/officeart/2008/layout/LinedList"/>
    <dgm:cxn modelId="{A9D31C51-BF59-4E8C-A8C3-38C4DED94253}" type="presParOf" srcId="{952E447A-9BBC-4263-8911-E639424FEEEF}" destId="{C42D84F8-F651-4384-BED8-119DF12E6677}" srcOrd="0" destOrd="0" presId="urn:microsoft.com/office/officeart/2008/layout/LinedList"/>
    <dgm:cxn modelId="{50380613-55E5-4946-9960-EB9843D1EA57}" type="presParOf" srcId="{952E447A-9BBC-4263-8911-E639424FEEEF}" destId="{C5141766-1388-4C2A-8250-126F64385B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1B852-35EF-4069-8944-5C242796990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FB7CC2-0581-4D47-9158-1CFDA8DF31BA}">
      <dgm:prSet/>
      <dgm:spPr/>
      <dgm:t>
        <a:bodyPr/>
        <a:lstStyle/>
        <a:p>
          <a:r>
            <a:rPr lang="nl-NL"/>
            <a:t>Ga naar de app Nearpod, of naar </a:t>
          </a:r>
          <a:r>
            <a:rPr lang="nl-NL">
              <a:hlinkClick xmlns:r="http://schemas.openxmlformats.org/officeDocument/2006/relationships" r:id="rId1"/>
            </a:rPr>
            <a:t>www.nearpod.com</a:t>
          </a:r>
          <a:endParaRPr lang="en-US"/>
        </a:p>
      </dgm:t>
    </dgm:pt>
    <dgm:pt modelId="{BA678B9F-2386-42D1-8B2C-D770320C6443}" type="parTrans" cxnId="{170D4296-6D62-463E-8A09-D7E9F1C94058}">
      <dgm:prSet/>
      <dgm:spPr/>
      <dgm:t>
        <a:bodyPr/>
        <a:lstStyle/>
        <a:p>
          <a:endParaRPr lang="en-US"/>
        </a:p>
      </dgm:t>
    </dgm:pt>
    <dgm:pt modelId="{2F73FB65-C3C0-4645-95E5-EF6234694AF7}" type="sibTrans" cxnId="{170D4296-6D62-463E-8A09-D7E9F1C94058}">
      <dgm:prSet/>
      <dgm:spPr/>
      <dgm:t>
        <a:bodyPr/>
        <a:lstStyle/>
        <a:p>
          <a:endParaRPr lang="en-US"/>
        </a:p>
      </dgm:t>
    </dgm:pt>
    <dgm:pt modelId="{CE9EB133-2704-448B-BDC9-EF313E2AAAE8}">
      <dgm:prSet/>
      <dgm:spPr/>
      <dgm:t>
        <a:bodyPr/>
        <a:lstStyle/>
        <a:p>
          <a:r>
            <a:rPr lang="nl-NL"/>
            <a:t>Kies voor ‘Join lesson’ en vul de game pin/code in (volgt zo)</a:t>
          </a:r>
          <a:endParaRPr lang="en-US"/>
        </a:p>
      </dgm:t>
    </dgm:pt>
    <dgm:pt modelId="{7B15A7C3-8781-489D-84E6-8E4F170FB991}" type="parTrans" cxnId="{A554A89E-CFD1-47F0-9865-F3324BEF5DD0}">
      <dgm:prSet/>
      <dgm:spPr/>
      <dgm:t>
        <a:bodyPr/>
        <a:lstStyle/>
        <a:p>
          <a:endParaRPr lang="en-US"/>
        </a:p>
      </dgm:t>
    </dgm:pt>
    <dgm:pt modelId="{9CBAFE19-3FE3-4316-8D2C-803D9C3CDEB1}" type="sibTrans" cxnId="{A554A89E-CFD1-47F0-9865-F3324BEF5DD0}">
      <dgm:prSet/>
      <dgm:spPr/>
      <dgm:t>
        <a:bodyPr/>
        <a:lstStyle/>
        <a:p>
          <a:endParaRPr lang="en-US"/>
        </a:p>
      </dgm:t>
    </dgm:pt>
    <dgm:pt modelId="{925B4A00-0A50-4965-8703-F8FBF5AC7311}">
      <dgm:prSet/>
      <dgm:spPr/>
      <dgm:t>
        <a:bodyPr/>
        <a:lstStyle/>
        <a:p>
          <a:r>
            <a:rPr lang="nl-NL"/>
            <a:t>Vul daarna je naam in. </a:t>
          </a:r>
          <a:endParaRPr lang="en-US"/>
        </a:p>
      </dgm:t>
    </dgm:pt>
    <dgm:pt modelId="{53C7492C-3291-43C8-B533-30BCEB82746B}" type="parTrans" cxnId="{DA2FFE59-5D2E-489C-BE47-0647CFEF355F}">
      <dgm:prSet/>
      <dgm:spPr/>
      <dgm:t>
        <a:bodyPr/>
        <a:lstStyle/>
        <a:p>
          <a:endParaRPr lang="en-US"/>
        </a:p>
      </dgm:t>
    </dgm:pt>
    <dgm:pt modelId="{497F6EFC-38C2-4547-B1EC-289887D71DA5}" type="sibTrans" cxnId="{DA2FFE59-5D2E-489C-BE47-0647CFEF355F}">
      <dgm:prSet/>
      <dgm:spPr/>
      <dgm:t>
        <a:bodyPr/>
        <a:lstStyle/>
        <a:p>
          <a:endParaRPr lang="en-US"/>
        </a:p>
      </dgm:t>
    </dgm:pt>
    <dgm:pt modelId="{043B6142-4901-4726-9B56-836A5CB74694}">
      <dgm:prSet/>
      <dgm:spPr/>
      <dgm:t>
        <a:bodyPr/>
        <a:lstStyle/>
        <a:p>
          <a:r>
            <a:rPr lang="nl-NL">
              <a:hlinkClick xmlns:r="http://schemas.openxmlformats.org/officeDocument/2006/relationships" r:id="rId2"/>
            </a:rPr>
            <a:t>https://www.youtube.com/watch?v=eNpvru24GwE</a:t>
          </a:r>
          <a:r>
            <a:rPr lang="nl-NL"/>
            <a:t> DWDD </a:t>
          </a:r>
          <a:endParaRPr lang="en-US"/>
        </a:p>
      </dgm:t>
    </dgm:pt>
    <dgm:pt modelId="{79C7EE79-5922-4A8B-B9BB-0D00AFA3A506}" type="parTrans" cxnId="{A906EDE7-CF3B-43F4-B7A7-62198D9B2072}">
      <dgm:prSet/>
      <dgm:spPr/>
      <dgm:t>
        <a:bodyPr/>
        <a:lstStyle/>
        <a:p>
          <a:endParaRPr lang="en-US"/>
        </a:p>
      </dgm:t>
    </dgm:pt>
    <dgm:pt modelId="{B9EBDCFA-5891-4A75-B1C1-82756C4EA2B9}" type="sibTrans" cxnId="{A906EDE7-CF3B-43F4-B7A7-62198D9B2072}">
      <dgm:prSet/>
      <dgm:spPr/>
      <dgm:t>
        <a:bodyPr/>
        <a:lstStyle/>
        <a:p>
          <a:endParaRPr lang="en-US"/>
        </a:p>
      </dgm:t>
    </dgm:pt>
    <dgm:pt modelId="{DC42F276-4502-417D-9B4D-8E22779549BD}" type="pres">
      <dgm:prSet presAssocID="{2D01B852-35EF-4069-8944-5C2427969903}" presName="vert0" presStyleCnt="0">
        <dgm:presLayoutVars>
          <dgm:dir/>
          <dgm:animOne val="branch"/>
          <dgm:animLvl val="lvl"/>
        </dgm:presLayoutVars>
      </dgm:prSet>
      <dgm:spPr/>
    </dgm:pt>
    <dgm:pt modelId="{F3AAAB92-A864-4B9B-AEB1-22700178031C}" type="pres">
      <dgm:prSet presAssocID="{AAFB7CC2-0581-4D47-9158-1CFDA8DF31BA}" presName="thickLine" presStyleLbl="alignNode1" presStyleIdx="0" presStyleCnt="4"/>
      <dgm:spPr/>
    </dgm:pt>
    <dgm:pt modelId="{FA8F00E6-356F-44BE-8A76-7F36777EADC4}" type="pres">
      <dgm:prSet presAssocID="{AAFB7CC2-0581-4D47-9158-1CFDA8DF31BA}" presName="horz1" presStyleCnt="0"/>
      <dgm:spPr/>
    </dgm:pt>
    <dgm:pt modelId="{77130348-8FC8-4E6A-A41E-BDDD63B57FA9}" type="pres">
      <dgm:prSet presAssocID="{AAFB7CC2-0581-4D47-9158-1CFDA8DF31BA}" presName="tx1" presStyleLbl="revTx" presStyleIdx="0" presStyleCnt="4"/>
      <dgm:spPr/>
    </dgm:pt>
    <dgm:pt modelId="{394200A9-DCE6-4BE3-8C51-0FC1CADB2E5B}" type="pres">
      <dgm:prSet presAssocID="{AAFB7CC2-0581-4D47-9158-1CFDA8DF31BA}" presName="vert1" presStyleCnt="0"/>
      <dgm:spPr/>
    </dgm:pt>
    <dgm:pt modelId="{94E8E265-D816-4A4E-8638-B4BFCE5B3E0C}" type="pres">
      <dgm:prSet presAssocID="{CE9EB133-2704-448B-BDC9-EF313E2AAAE8}" presName="thickLine" presStyleLbl="alignNode1" presStyleIdx="1" presStyleCnt="4"/>
      <dgm:spPr/>
    </dgm:pt>
    <dgm:pt modelId="{096C29A4-CA1C-4B98-A82A-8EA1F6D9E7A1}" type="pres">
      <dgm:prSet presAssocID="{CE9EB133-2704-448B-BDC9-EF313E2AAAE8}" presName="horz1" presStyleCnt="0"/>
      <dgm:spPr/>
    </dgm:pt>
    <dgm:pt modelId="{4DE735A0-B043-41E5-B6A5-B79D226A95D2}" type="pres">
      <dgm:prSet presAssocID="{CE9EB133-2704-448B-BDC9-EF313E2AAAE8}" presName="tx1" presStyleLbl="revTx" presStyleIdx="1" presStyleCnt="4"/>
      <dgm:spPr/>
    </dgm:pt>
    <dgm:pt modelId="{363967A4-71B1-495E-A655-BE710563D05D}" type="pres">
      <dgm:prSet presAssocID="{CE9EB133-2704-448B-BDC9-EF313E2AAAE8}" presName="vert1" presStyleCnt="0"/>
      <dgm:spPr/>
    </dgm:pt>
    <dgm:pt modelId="{AE26799D-9391-4A43-A407-D9C1B75F8463}" type="pres">
      <dgm:prSet presAssocID="{925B4A00-0A50-4965-8703-F8FBF5AC7311}" presName="thickLine" presStyleLbl="alignNode1" presStyleIdx="2" presStyleCnt="4"/>
      <dgm:spPr/>
    </dgm:pt>
    <dgm:pt modelId="{97155490-EBCF-45D5-8063-622AB1074652}" type="pres">
      <dgm:prSet presAssocID="{925B4A00-0A50-4965-8703-F8FBF5AC7311}" presName="horz1" presStyleCnt="0"/>
      <dgm:spPr/>
    </dgm:pt>
    <dgm:pt modelId="{C5620445-A88E-4811-A19B-F7818088EBB0}" type="pres">
      <dgm:prSet presAssocID="{925B4A00-0A50-4965-8703-F8FBF5AC7311}" presName="tx1" presStyleLbl="revTx" presStyleIdx="2" presStyleCnt="4"/>
      <dgm:spPr/>
    </dgm:pt>
    <dgm:pt modelId="{725C27E0-9B16-441A-B5EE-306DE26DB912}" type="pres">
      <dgm:prSet presAssocID="{925B4A00-0A50-4965-8703-F8FBF5AC7311}" presName="vert1" presStyleCnt="0"/>
      <dgm:spPr/>
    </dgm:pt>
    <dgm:pt modelId="{1F7EFF00-6722-402C-8158-B6343A648590}" type="pres">
      <dgm:prSet presAssocID="{043B6142-4901-4726-9B56-836A5CB74694}" presName="thickLine" presStyleLbl="alignNode1" presStyleIdx="3" presStyleCnt="4"/>
      <dgm:spPr/>
    </dgm:pt>
    <dgm:pt modelId="{C8B5669B-C9F2-4411-915E-70530CFA2D39}" type="pres">
      <dgm:prSet presAssocID="{043B6142-4901-4726-9B56-836A5CB74694}" presName="horz1" presStyleCnt="0"/>
      <dgm:spPr/>
    </dgm:pt>
    <dgm:pt modelId="{D1304B97-BC51-463F-A2DF-645587B5CA07}" type="pres">
      <dgm:prSet presAssocID="{043B6142-4901-4726-9B56-836A5CB74694}" presName="tx1" presStyleLbl="revTx" presStyleIdx="3" presStyleCnt="4"/>
      <dgm:spPr/>
    </dgm:pt>
    <dgm:pt modelId="{BA0C16BC-A0CF-4A1C-A468-4C689F11D8AB}" type="pres">
      <dgm:prSet presAssocID="{043B6142-4901-4726-9B56-836A5CB74694}" presName="vert1" presStyleCnt="0"/>
      <dgm:spPr/>
    </dgm:pt>
  </dgm:ptLst>
  <dgm:cxnLst>
    <dgm:cxn modelId="{65310B09-8A9B-468D-92EE-FF31BCE74E7D}" type="presOf" srcId="{925B4A00-0A50-4965-8703-F8FBF5AC7311}" destId="{C5620445-A88E-4811-A19B-F7818088EBB0}" srcOrd="0" destOrd="0" presId="urn:microsoft.com/office/officeart/2008/layout/LinedList"/>
    <dgm:cxn modelId="{E87E9945-160C-438D-B125-E8744EAB821D}" type="presOf" srcId="{AAFB7CC2-0581-4D47-9158-1CFDA8DF31BA}" destId="{77130348-8FC8-4E6A-A41E-BDDD63B57FA9}" srcOrd="0" destOrd="0" presId="urn:microsoft.com/office/officeart/2008/layout/LinedList"/>
    <dgm:cxn modelId="{A0B6F66A-3C9E-454B-BC00-61DD66B85FDA}" type="presOf" srcId="{2D01B852-35EF-4069-8944-5C2427969903}" destId="{DC42F276-4502-417D-9B4D-8E22779549BD}" srcOrd="0" destOrd="0" presId="urn:microsoft.com/office/officeart/2008/layout/LinedList"/>
    <dgm:cxn modelId="{DA2FFE59-5D2E-489C-BE47-0647CFEF355F}" srcId="{2D01B852-35EF-4069-8944-5C2427969903}" destId="{925B4A00-0A50-4965-8703-F8FBF5AC7311}" srcOrd="2" destOrd="0" parTransId="{53C7492C-3291-43C8-B533-30BCEB82746B}" sibTransId="{497F6EFC-38C2-4547-B1EC-289887D71DA5}"/>
    <dgm:cxn modelId="{0B325B8D-90E2-4051-8071-C81870D71732}" type="presOf" srcId="{CE9EB133-2704-448B-BDC9-EF313E2AAAE8}" destId="{4DE735A0-B043-41E5-B6A5-B79D226A95D2}" srcOrd="0" destOrd="0" presId="urn:microsoft.com/office/officeart/2008/layout/LinedList"/>
    <dgm:cxn modelId="{170D4296-6D62-463E-8A09-D7E9F1C94058}" srcId="{2D01B852-35EF-4069-8944-5C2427969903}" destId="{AAFB7CC2-0581-4D47-9158-1CFDA8DF31BA}" srcOrd="0" destOrd="0" parTransId="{BA678B9F-2386-42D1-8B2C-D770320C6443}" sibTransId="{2F73FB65-C3C0-4645-95E5-EF6234694AF7}"/>
    <dgm:cxn modelId="{A554A89E-CFD1-47F0-9865-F3324BEF5DD0}" srcId="{2D01B852-35EF-4069-8944-5C2427969903}" destId="{CE9EB133-2704-448B-BDC9-EF313E2AAAE8}" srcOrd="1" destOrd="0" parTransId="{7B15A7C3-8781-489D-84E6-8E4F170FB991}" sibTransId="{9CBAFE19-3FE3-4316-8D2C-803D9C3CDEB1}"/>
    <dgm:cxn modelId="{1B2647C5-76DF-4316-AA55-EAB5A3EE4D15}" type="presOf" srcId="{043B6142-4901-4726-9B56-836A5CB74694}" destId="{D1304B97-BC51-463F-A2DF-645587B5CA07}" srcOrd="0" destOrd="0" presId="urn:microsoft.com/office/officeart/2008/layout/LinedList"/>
    <dgm:cxn modelId="{A906EDE7-CF3B-43F4-B7A7-62198D9B2072}" srcId="{2D01B852-35EF-4069-8944-5C2427969903}" destId="{043B6142-4901-4726-9B56-836A5CB74694}" srcOrd="3" destOrd="0" parTransId="{79C7EE79-5922-4A8B-B9BB-0D00AFA3A506}" sibTransId="{B9EBDCFA-5891-4A75-B1C1-82756C4EA2B9}"/>
    <dgm:cxn modelId="{DFA98C35-5E19-4438-805D-03F8F86C8D9D}" type="presParOf" srcId="{DC42F276-4502-417D-9B4D-8E22779549BD}" destId="{F3AAAB92-A864-4B9B-AEB1-22700178031C}" srcOrd="0" destOrd="0" presId="urn:microsoft.com/office/officeart/2008/layout/LinedList"/>
    <dgm:cxn modelId="{52796DC1-C8C9-4BDB-9424-3AD8F4F474E5}" type="presParOf" srcId="{DC42F276-4502-417D-9B4D-8E22779549BD}" destId="{FA8F00E6-356F-44BE-8A76-7F36777EADC4}" srcOrd="1" destOrd="0" presId="urn:microsoft.com/office/officeart/2008/layout/LinedList"/>
    <dgm:cxn modelId="{FC09E69D-C09B-49FC-862F-DB019D2E99D8}" type="presParOf" srcId="{FA8F00E6-356F-44BE-8A76-7F36777EADC4}" destId="{77130348-8FC8-4E6A-A41E-BDDD63B57FA9}" srcOrd="0" destOrd="0" presId="urn:microsoft.com/office/officeart/2008/layout/LinedList"/>
    <dgm:cxn modelId="{AC810AA7-824A-4E5F-8DBC-2BB7D135F650}" type="presParOf" srcId="{FA8F00E6-356F-44BE-8A76-7F36777EADC4}" destId="{394200A9-DCE6-4BE3-8C51-0FC1CADB2E5B}" srcOrd="1" destOrd="0" presId="urn:microsoft.com/office/officeart/2008/layout/LinedList"/>
    <dgm:cxn modelId="{191AB43D-8758-4722-84EE-5B6B8B047A56}" type="presParOf" srcId="{DC42F276-4502-417D-9B4D-8E22779549BD}" destId="{94E8E265-D816-4A4E-8638-B4BFCE5B3E0C}" srcOrd="2" destOrd="0" presId="urn:microsoft.com/office/officeart/2008/layout/LinedList"/>
    <dgm:cxn modelId="{C6FF20B7-B470-4898-B4A7-84392A6C665E}" type="presParOf" srcId="{DC42F276-4502-417D-9B4D-8E22779549BD}" destId="{096C29A4-CA1C-4B98-A82A-8EA1F6D9E7A1}" srcOrd="3" destOrd="0" presId="urn:microsoft.com/office/officeart/2008/layout/LinedList"/>
    <dgm:cxn modelId="{66FF1609-6249-42CE-83C1-E9C7392C6736}" type="presParOf" srcId="{096C29A4-CA1C-4B98-A82A-8EA1F6D9E7A1}" destId="{4DE735A0-B043-41E5-B6A5-B79D226A95D2}" srcOrd="0" destOrd="0" presId="urn:microsoft.com/office/officeart/2008/layout/LinedList"/>
    <dgm:cxn modelId="{A20C8607-B559-405C-B8A0-8A64AD2A1901}" type="presParOf" srcId="{096C29A4-CA1C-4B98-A82A-8EA1F6D9E7A1}" destId="{363967A4-71B1-495E-A655-BE710563D05D}" srcOrd="1" destOrd="0" presId="urn:microsoft.com/office/officeart/2008/layout/LinedList"/>
    <dgm:cxn modelId="{32C3B75C-154A-4547-9A0D-86948F653A1F}" type="presParOf" srcId="{DC42F276-4502-417D-9B4D-8E22779549BD}" destId="{AE26799D-9391-4A43-A407-D9C1B75F8463}" srcOrd="4" destOrd="0" presId="urn:microsoft.com/office/officeart/2008/layout/LinedList"/>
    <dgm:cxn modelId="{48E0C27D-EF00-48FC-8B38-131C232042E8}" type="presParOf" srcId="{DC42F276-4502-417D-9B4D-8E22779549BD}" destId="{97155490-EBCF-45D5-8063-622AB1074652}" srcOrd="5" destOrd="0" presId="urn:microsoft.com/office/officeart/2008/layout/LinedList"/>
    <dgm:cxn modelId="{EBE38061-AB56-4EAD-83FA-BAA176B975BF}" type="presParOf" srcId="{97155490-EBCF-45D5-8063-622AB1074652}" destId="{C5620445-A88E-4811-A19B-F7818088EBB0}" srcOrd="0" destOrd="0" presId="urn:microsoft.com/office/officeart/2008/layout/LinedList"/>
    <dgm:cxn modelId="{74979579-3DF6-4494-8FE4-69F44C1AE584}" type="presParOf" srcId="{97155490-EBCF-45D5-8063-622AB1074652}" destId="{725C27E0-9B16-441A-B5EE-306DE26DB912}" srcOrd="1" destOrd="0" presId="urn:microsoft.com/office/officeart/2008/layout/LinedList"/>
    <dgm:cxn modelId="{D5210D8A-2DAB-4AF3-A1E6-F9CE5B5122BD}" type="presParOf" srcId="{DC42F276-4502-417D-9B4D-8E22779549BD}" destId="{1F7EFF00-6722-402C-8158-B6343A648590}" srcOrd="6" destOrd="0" presId="urn:microsoft.com/office/officeart/2008/layout/LinedList"/>
    <dgm:cxn modelId="{1BA49309-9A2B-47C3-B356-B013C03E4DF9}" type="presParOf" srcId="{DC42F276-4502-417D-9B4D-8E22779549BD}" destId="{C8B5669B-C9F2-4411-915E-70530CFA2D39}" srcOrd="7" destOrd="0" presId="urn:microsoft.com/office/officeart/2008/layout/LinedList"/>
    <dgm:cxn modelId="{EB288C3F-96E7-4A8A-A4BF-1075356421E1}" type="presParOf" srcId="{C8B5669B-C9F2-4411-915E-70530CFA2D39}" destId="{D1304B97-BC51-463F-A2DF-645587B5CA07}" srcOrd="0" destOrd="0" presId="urn:microsoft.com/office/officeart/2008/layout/LinedList"/>
    <dgm:cxn modelId="{7BD62266-0864-4D81-8E6F-2D510C52892D}" type="presParOf" srcId="{C8B5669B-C9F2-4411-915E-70530CFA2D39}" destId="{BA0C16BC-A0CF-4A1C-A468-4C689F11D8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A62A0-1FB8-4EEE-9365-7550304DDA96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46226-8D23-40C3-B25B-4784DA15C998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5FE1-835B-4743-8E7D-0BBDBE137C8B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Achtergrond virtual en augmented reality.</a:t>
          </a:r>
          <a:endParaRPr lang="en-US" sz="2500" kern="1200"/>
        </a:p>
      </dsp:txBody>
      <dsp:txXfrm>
        <a:off x="1816103" y="671"/>
        <a:ext cx="4447536" cy="1572384"/>
      </dsp:txXfrm>
    </dsp:sp>
    <dsp:sp modelId="{EE8B6D35-6308-4BF7-8F3D-8954687ACA2B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2F6DC-5332-48BD-8475-F77A0CBE5E7A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11112-68A8-46DC-81E5-5F0E91A5A940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Kennismaken met de verschillende mogelijkheden van vr en ar. </a:t>
          </a:r>
          <a:endParaRPr lang="en-US" sz="2500" kern="1200"/>
        </a:p>
      </dsp:txBody>
      <dsp:txXfrm>
        <a:off x="1816103" y="1966151"/>
        <a:ext cx="4447536" cy="1572384"/>
      </dsp:txXfrm>
    </dsp:sp>
    <dsp:sp modelId="{21F9E500-96AC-4609-AC8E-05ADF2AA610F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FFADB-0FEE-4A3F-ACC0-7D260D4528D4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A7CC3-5332-435F-A845-AC81F4E82DF4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Aan de slag met apps. Zelf ontdekken en maken.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878B6-A8B5-4789-B66B-BA21C5E1F71B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61D74-59EC-4397-8175-FB9072C60A66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Aardrijkskunde</a:t>
          </a:r>
          <a:endParaRPr lang="en-US" sz="3900" kern="1200"/>
        </a:p>
      </dsp:txBody>
      <dsp:txXfrm>
        <a:off x="0" y="2492"/>
        <a:ext cx="6492875" cy="850069"/>
      </dsp:txXfrm>
    </dsp:sp>
    <dsp:sp modelId="{82E5D19A-0137-4F38-8C3E-5F6DD268F5FD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671D4-3BCE-4C49-85F0-75413A55B1C2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Geschiedenis</a:t>
          </a:r>
          <a:endParaRPr lang="en-US" sz="3900" kern="1200"/>
        </a:p>
      </dsp:txBody>
      <dsp:txXfrm>
        <a:off x="0" y="852561"/>
        <a:ext cx="6492875" cy="850069"/>
      </dsp:txXfrm>
    </dsp:sp>
    <dsp:sp modelId="{18BE254A-731B-462E-869F-6609988DC1AD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CBBF7-45D8-4902-B2B6-75A380068487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Kunstvakken</a:t>
          </a:r>
          <a:endParaRPr lang="en-US" sz="3900" kern="1200"/>
        </a:p>
      </dsp:txBody>
      <dsp:txXfrm>
        <a:off x="0" y="1702630"/>
        <a:ext cx="6492875" cy="850069"/>
      </dsp:txXfrm>
    </dsp:sp>
    <dsp:sp modelId="{EACD3EBC-0EE4-416A-8DD0-FBAFE9120563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A3533-3CAD-4D41-A4A0-5FC3C7E63DBB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Biologie</a:t>
          </a:r>
          <a:endParaRPr lang="en-US" sz="3900" kern="1200"/>
        </a:p>
      </dsp:txBody>
      <dsp:txXfrm>
        <a:off x="0" y="2552699"/>
        <a:ext cx="6492875" cy="850069"/>
      </dsp:txXfrm>
    </dsp:sp>
    <dsp:sp modelId="{F3D9391F-A3EB-4FF1-83B5-1F6973572654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03F5E-7D12-4AA9-B422-1F60F4B699FC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Kunstvakken</a:t>
          </a:r>
          <a:endParaRPr lang="en-US" sz="3900" kern="1200"/>
        </a:p>
      </dsp:txBody>
      <dsp:txXfrm>
        <a:off x="0" y="3402769"/>
        <a:ext cx="6492875" cy="850069"/>
      </dsp:txXfrm>
    </dsp:sp>
    <dsp:sp modelId="{A4D458A8-A1EE-46FF-962C-52BE8124D94E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D84F8-F651-4384-BED8-119DF12E6677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……………………….</a:t>
          </a:r>
          <a:endParaRPr lang="en-US" sz="3900" kern="1200"/>
        </a:p>
      </dsp:txBody>
      <dsp:txXfrm>
        <a:off x="0" y="4252838"/>
        <a:ext cx="6492875" cy="850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AB92-A864-4B9B-AEB1-22700178031C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30348-8FC8-4E6A-A41E-BDDD63B57FA9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Ga naar de app Nearpod, of naar </a:t>
          </a:r>
          <a:r>
            <a:rPr lang="nl-NL" sz="2300" kern="1200">
              <a:hlinkClick xmlns:r="http://schemas.openxmlformats.org/officeDocument/2006/relationships" r:id="rId1"/>
            </a:rPr>
            <a:t>www.nearpod.com</a:t>
          </a:r>
          <a:endParaRPr lang="en-US" sz="2300" kern="1200"/>
        </a:p>
      </dsp:txBody>
      <dsp:txXfrm>
        <a:off x="0" y="0"/>
        <a:ext cx="6492875" cy="1276350"/>
      </dsp:txXfrm>
    </dsp:sp>
    <dsp:sp modelId="{94E8E265-D816-4A4E-8638-B4BFCE5B3E0C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735A0-B043-41E5-B6A5-B79D226A95D2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Kies voor ‘Join lesson’ en vul de game pin/code in (volgt zo)</a:t>
          </a:r>
          <a:endParaRPr lang="en-US" sz="2300" kern="1200"/>
        </a:p>
      </dsp:txBody>
      <dsp:txXfrm>
        <a:off x="0" y="1276350"/>
        <a:ext cx="6492875" cy="1276350"/>
      </dsp:txXfrm>
    </dsp:sp>
    <dsp:sp modelId="{AE26799D-9391-4A43-A407-D9C1B75F8463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20445-A88E-4811-A19B-F7818088EBB0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Vul daarna je naam in. </a:t>
          </a:r>
          <a:endParaRPr lang="en-US" sz="2300" kern="1200"/>
        </a:p>
      </dsp:txBody>
      <dsp:txXfrm>
        <a:off x="0" y="2552700"/>
        <a:ext cx="6492875" cy="1276350"/>
      </dsp:txXfrm>
    </dsp:sp>
    <dsp:sp modelId="{1F7EFF00-6722-402C-8158-B6343A648590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04B97-BC51-463F-A2DF-645587B5CA07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>
              <a:hlinkClick xmlns:r="http://schemas.openxmlformats.org/officeDocument/2006/relationships" r:id="rId2"/>
            </a:rPr>
            <a:t>https://www.youtube.com/watch?v=eNpvru24GwE</a:t>
          </a:r>
          <a:r>
            <a:rPr lang="nl-NL" sz="2300" kern="1200"/>
            <a:t> DWDD </a:t>
          </a:r>
          <a:endParaRPr lang="en-US" sz="2300" kern="1200"/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B6C41-4661-47B1-B4A4-0B9D2889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C43A22-C0DF-46F3-9F0C-EB05D60DE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678C77-EA8D-4E29-A1C8-64F4306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310E3B-9165-454A-9D94-7E9DEAD8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F9AD77-27D5-4AEA-8082-504DE786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0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E396F-2528-48C5-96AE-B70A2982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B90D30-C53B-4456-88A1-5A5067944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1EA171-990F-45D2-A40E-54C1F7D9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38164A-B582-4B1B-8428-0346E4DA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CD4CAD-191D-481C-ACFC-9EDA8209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4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B3B2B3-73FC-4366-8601-942774E8C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266B11-9289-4F67-9FF9-7C37681B3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DEF4FB-6B86-4CF1-AACA-0FC77927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94406E-692E-4FF5-940B-40719758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173689-F3A6-4432-A7BF-127239F3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6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28F84-F39C-45BB-9C01-A51F5FAE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0599A2-E101-474C-8B75-CAADCC54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9EF1FF-1A3C-4C9D-853E-1F272D0E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DD0D5D-8758-4177-B3EC-DC8EB9C1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72EC56-270A-4443-9C80-E5F7D55A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1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0865-7443-4450-BFF4-BEC79103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DF51EF-74D1-4DD2-98DA-4FB9BB06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523333-DE29-4B1E-9017-1485F8A0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384AA9-2245-4D01-A265-84C23457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0C987E-D761-48FC-A64F-D81C2D06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5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EC052-46B2-4433-A182-6B7EF42F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B61E5-E0E8-4131-80D1-5EFDC8BA3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A8C595-B480-49EC-B2FE-583A581B3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830C68-A367-4B7E-AE3A-A6C3BD36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BE085E-2A8B-47DD-921C-A8567858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E18009-FA1F-423E-B5BD-80D8440E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1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D1390-135E-4464-92E4-3283F748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B25F55-0BC1-4BDA-9202-90C267FC7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F0C92B-D467-4279-8353-23CAAE649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D809C8-8AC4-4FDB-832D-1E55CC506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08C79A-D0CA-4F7D-AC88-1EF44E5FB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D50EA4-1C20-4F01-8AD9-9E8A0AB9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E4866AF-FC78-46E7-A357-81DCC519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3EBB36-C0F4-449E-99B7-5BCD1197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C0DE3-19EF-41CA-9A8E-B0128456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CABD7A-B5E9-4AE8-82B0-00C4CDA2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9F6EB4-AA7B-46B4-8713-5750CFBD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37934B-CFDE-4ACC-A94D-E7A62C05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0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D39A77-55C7-4478-8A7E-9855CCB9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75971-57D8-4992-8514-DC043A18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9F0716-A918-409E-B3C1-CEAA4B44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5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5517C-7D34-4F23-AB93-95139FFF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3592D7-8B9D-42F9-92D3-674091CA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F20963-BB53-4DF7-B2C4-6E2E84EFE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B1ADAB-1784-45EF-810D-82D738B1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9E57C2-1024-47FE-BD13-233A370E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E91544-C83A-4C6F-B1A5-A1A911C7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1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4F48F-1AC7-4E2B-8E4F-A33F8779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949A29-6992-4F11-A0D9-5C0AE8E9C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F4C507-F5CB-4E06-9526-65683398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9F79E5-6615-470F-9415-206778C2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EBEEAD-CF0E-4C5E-A010-03D3BFDC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062C3B-533B-40A4-A2F3-94D98266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0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671C12-D736-4BA8-94F1-3C2E2E8C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349F5D-E97F-4F0B-AF69-87DDA289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BB87DA-816E-49B9-8597-685AC1F19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10E08A-30ED-443C-9B96-F4C2F9470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BA528F-0D0D-4022-A297-A4F4FB254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3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tMfrkRqlRs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5QDB7CDD5aA&amp;t=13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5Wbs2GSMS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time_continue=45&amp;v=SCrkZOx5Q1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vr education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14257" b="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rgbClr val="FFFFFF"/>
                </a:solidFill>
              </a:rPr>
              <a:t>virtual &amp; </a:t>
            </a:r>
            <a:r>
              <a:rPr lang="nl-NL" sz="6600" dirty="0" err="1">
                <a:solidFill>
                  <a:srgbClr val="FFFFFF"/>
                </a:solidFill>
              </a:rPr>
              <a:t>augmented</a:t>
            </a:r>
            <a:r>
              <a:rPr lang="nl-NL" sz="6600" dirty="0">
                <a:solidFill>
                  <a:srgbClr val="FFFFFF"/>
                </a:solidFill>
              </a:rPr>
              <a:t> </a:t>
            </a:r>
            <a:r>
              <a:rPr lang="nl-NL" sz="6600" dirty="0" err="1">
                <a:solidFill>
                  <a:srgbClr val="FFFFFF"/>
                </a:solidFill>
              </a:rPr>
              <a:t>reality</a:t>
            </a:r>
            <a:endParaRPr lang="nl-NL" sz="6600" dirty="0">
              <a:solidFill>
                <a:srgbClr val="FFFF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Virtual reality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tMfrkRqlR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fbeeldingsresultaat voor vr-costu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3191235"/>
            <a:ext cx="5455917" cy="24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1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Toepassingen van VR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/>
              <a:t>Entertainment:</a:t>
            </a:r>
          </a:p>
          <a:p>
            <a:r>
              <a:rPr lang="nl-NL" sz="2200" dirty="0"/>
              <a:t>Games</a:t>
            </a:r>
          </a:p>
          <a:p>
            <a:r>
              <a:rPr lang="nl-NL" sz="2200" dirty="0"/>
              <a:t>3D/4D-films</a:t>
            </a:r>
          </a:p>
          <a:p>
            <a:r>
              <a:rPr lang="nl-NL" sz="2200" dirty="0"/>
              <a:t>Plekken op de wereld of in het heelal bezoeken</a:t>
            </a:r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‘Serieuze’ toepassingen:</a:t>
            </a:r>
          </a:p>
          <a:p>
            <a:r>
              <a:rPr lang="nl-NL" sz="2200" dirty="0"/>
              <a:t>Beroepstraining (piloten, militairen, chirurgen, ….)</a:t>
            </a:r>
          </a:p>
          <a:p>
            <a:r>
              <a:rPr lang="nl-NL" sz="2200" dirty="0"/>
              <a:t>Educatie / opleiding</a:t>
            </a:r>
          </a:p>
          <a:p>
            <a:r>
              <a:rPr lang="nl-NL" sz="2200" dirty="0"/>
              <a:t>Angstverminderingstraining</a:t>
            </a:r>
          </a:p>
          <a:p>
            <a:r>
              <a:rPr lang="nl-NL" sz="2200" dirty="0"/>
              <a:t>Traumaverwerking</a:t>
            </a:r>
          </a:p>
          <a:p>
            <a:r>
              <a:rPr lang="nl-NL" sz="2200" dirty="0"/>
              <a:t>Architectuur</a:t>
            </a:r>
          </a:p>
        </p:txBody>
      </p:sp>
    </p:spTree>
    <p:extLst>
      <p:ext uri="{BB962C8B-B14F-4D97-AF65-F5344CB8AC3E}">
        <p14:creationId xmlns:p14="http://schemas.microsoft.com/office/powerpoint/2010/main" val="11414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VR op school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098176A-C5EE-4642-A884-57EAFD547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46955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02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dirty="0" err="1"/>
              <a:t>Augmented</a:t>
            </a:r>
            <a:r>
              <a:rPr lang="nl-NL" sz="5400" dirty="0"/>
              <a:t> </a:t>
            </a:r>
            <a:r>
              <a:rPr lang="nl-NL" sz="5400" dirty="0" err="1"/>
              <a:t>reality</a:t>
            </a:r>
            <a:endParaRPr lang="nl-NL" sz="5400" dirty="0"/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Virtuele en echte wereld worden met elkaar verbonden.</a:t>
            </a:r>
          </a:p>
          <a:p>
            <a:pPr marL="0" indent="0">
              <a:buNone/>
            </a:pPr>
            <a:r>
              <a:rPr lang="nl-NL" sz="2200" dirty="0"/>
              <a:t>Er wordt een virtuele laag toegevoegd aan de werkelijkheid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>
                <a:hlinkClick r:id="rId2"/>
              </a:rPr>
              <a:t>https://www.youtube.com/watch?v=5QDB7CDD5aA&amp;t=13s</a:t>
            </a:r>
            <a:r>
              <a:rPr lang="nl-NL" sz="2200" dirty="0"/>
              <a:t> 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1026" name="Picture 2" descr="Afbeeldingsresultaten voor augmented reality">
            <a:extLst>
              <a:ext uri="{FF2B5EF4-FFF2-40B4-BE49-F238E27FC236}">
                <a16:creationId xmlns:a16="http://schemas.microsoft.com/office/drawing/2014/main" id="{EBC5DAEB-5313-4964-A4AC-7D05246C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r="2344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dirty="0" err="1"/>
              <a:t>Augmented</a:t>
            </a:r>
            <a:r>
              <a:rPr lang="nl-NL" sz="5400" dirty="0"/>
              <a:t> </a:t>
            </a:r>
            <a:r>
              <a:rPr lang="nl-NL" sz="5400" dirty="0" err="1"/>
              <a:t>reality</a:t>
            </a:r>
            <a:endParaRPr lang="nl-NL" sz="54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/>
              <a:t>Sinds wanneer denk je dat augmented reality bestaat?</a:t>
            </a:r>
          </a:p>
          <a:p>
            <a:pPr marL="0" indent="0">
              <a:buNone/>
            </a:pPr>
            <a:endParaRPr lang="nl-NL" sz="2200"/>
          </a:p>
          <a:p>
            <a:r>
              <a:rPr lang="nl-NL" sz="2200"/>
              <a:t>Oudste toepassingen in gevechtsvliegtuigen</a:t>
            </a:r>
          </a:p>
          <a:p>
            <a:r>
              <a:rPr lang="nl-NL" sz="2200"/>
              <a:t>F16 sinds 1979</a:t>
            </a:r>
          </a:p>
          <a:p>
            <a:endParaRPr lang="nl-NL" sz="2200"/>
          </a:p>
          <a:p>
            <a:pPr marL="0" indent="0">
              <a:buNone/>
            </a:pPr>
            <a:endParaRPr lang="nl-NL" sz="2200"/>
          </a:p>
          <a:p>
            <a:endParaRPr lang="nl-NL" sz="2200"/>
          </a:p>
          <a:p>
            <a:endParaRPr lang="nl-NL" sz="2200"/>
          </a:p>
        </p:txBody>
      </p:sp>
      <p:pic>
        <p:nvPicPr>
          <p:cNvPr id="1026" name="Picture 2" descr="Afbeeldingsresultaat voor wat ziet een straaljagerpilo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 r="1" b="767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Afbeeldingsresultaat voor augmented reality clothes shopp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ugmented real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1" b="14712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augmented reali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r="20803" b="-1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augmented reality voetb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6675" b="1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5528" y="4201466"/>
            <a:ext cx="2700944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Toepassingen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augmented reality</a:t>
            </a:r>
          </a:p>
        </p:txBody>
      </p:sp>
    </p:spTree>
    <p:extLst>
      <p:ext uri="{BB962C8B-B14F-4D97-AF65-F5344CB8AC3E}">
        <p14:creationId xmlns:p14="http://schemas.microsoft.com/office/powerpoint/2010/main" val="34591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Afbeeldingsresultaat voor ar dino a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66"/>
          <a:stretch/>
        </p:blipFill>
        <p:spPr bwMode="auto"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ugmented reality entertain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r="-1" b="1287"/>
          <a:stretch/>
        </p:blipFill>
        <p:spPr bwMode="auto"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pokemon 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907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augmented reality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43650" y="5638800"/>
            <a:ext cx="5505814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Toepassingen</a:t>
            </a:r>
          </a:p>
        </p:txBody>
      </p:sp>
    </p:spTree>
    <p:extLst>
      <p:ext uri="{BB962C8B-B14F-4D97-AF65-F5344CB8AC3E}">
        <p14:creationId xmlns:p14="http://schemas.microsoft.com/office/powerpoint/2010/main" val="22517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nl-NL" dirty="0" err="1"/>
              <a:t>augmented</a:t>
            </a:r>
            <a:r>
              <a:rPr lang="nl-NL" dirty="0"/>
              <a:t> </a:t>
            </a:r>
            <a:r>
              <a:rPr lang="nl-NL" dirty="0" err="1"/>
              <a:t>reality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27064" y="923544"/>
            <a:ext cx="3520067" cy="402412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Toepassingen</a:t>
            </a:r>
          </a:p>
        </p:txBody>
      </p:sp>
      <p:pic>
        <p:nvPicPr>
          <p:cNvPr id="4098" name="Picture 2" descr="Afbeeldingsresultaat voor augmented reality lay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1" y="239172"/>
            <a:ext cx="4322191" cy="32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ugmented reality lay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95" y="1915576"/>
            <a:ext cx="6374507" cy="478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augmented reality lay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1" y="3572255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augmented reality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Toepassingen</a:t>
            </a:r>
          </a:p>
        </p:txBody>
      </p:sp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r="1" b="1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augmented reality instruc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0" r="2" b="4778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Afbeeldingsresultaat voor augmented reality instruct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r="-4" b="-4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augmented reality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Welke zintuigen worden gemanipuleerd bij augmented reality?</a:t>
            </a:r>
          </a:p>
          <a:p>
            <a:endParaRPr lang="nl-NL" sz="2000">
              <a:solidFill>
                <a:schemeClr val="bg1"/>
              </a:solidFill>
            </a:endParaRPr>
          </a:p>
          <a:p>
            <a:r>
              <a:rPr lang="nl-NL" sz="2000">
                <a:solidFill>
                  <a:schemeClr val="bg1"/>
                </a:solidFill>
              </a:rPr>
              <a:t>Ogen</a:t>
            </a:r>
          </a:p>
          <a:p>
            <a:r>
              <a:rPr lang="nl-NL" sz="2000">
                <a:solidFill>
                  <a:schemeClr val="bg1"/>
                </a:solidFill>
              </a:rPr>
              <a:t>Oren</a:t>
            </a:r>
          </a:p>
        </p:txBody>
      </p:sp>
      <p:pic>
        <p:nvPicPr>
          <p:cNvPr id="2050" name="Picture 2" descr="Afbeeldingsresultaten voor augmented reality">
            <a:extLst>
              <a:ext uri="{FF2B5EF4-FFF2-40B4-BE49-F238E27FC236}">
                <a16:creationId xmlns:a16="http://schemas.microsoft.com/office/drawing/2014/main" id="{D98419E9-F101-413C-876C-C2749691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672130"/>
            <a:ext cx="6596652" cy="53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>
                <a:solidFill>
                  <a:schemeClr val="bg1"/>
                </a:solidFill>
              </a:rPr>
              <a:t>Opzet N-uren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99C7A61-FEC2-484A-B517-C23B66A58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3425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432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29284"/>
            <a:ext cx="4114800" cy="4599432"/>
          </a:xfrm>
        </p:spPr>
        <p:txBody>
          <a:bodyPr anchor="ctr">
            <a:normAutofit/>
          </a:bodyPr>
          <a:lstStyle/>
          <a:p>
            <a:r>
              <a:rPr lang="nl-NL" sz="4800">
                <a:solidFill>
                  <a:schemeClr val="bg1"/>
                </a:solidFill>
              </a:rPr>
              <a:t>Toepassingen van 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36104" y="1131482"/>
            <a:ext cx="5417695" cy="45950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Entertainment:</a:t>
            </a:r>
          </a:p>
          <a:p>
            <a:r>
              <a:rPr lang="nl-NL" sz="2000" dirty="0">
                <a:solidFill>
                  <a:schemeClr val="bg1"/>
                </a:solidFill>
              </a:rPr>
              <a:t>Games</a:t>
            </a:r>
          </a:p>
          <a:p>
            <a:r>
              <a:rPr lang="nl-NL" sz="2000" dirty="0">
                <a:solidFill>
                  <a:schemeClr val="bg1"/>
                </a:solidFill>
              </a:rPr>
              <a:t>Reclames</a:t>
            </a:r>
          </a:p>
          <a:p>
            <a:r>
              <a:rPr lang="nl-NL" sz="2000" dirty="0">
                <a:solidFill>
                  <a:schemeClr val="bg1"/>
                </a:solidFill>
              </a:rPr>
              <a:t>Verrassende effecten</a:t>
            </a:r>
          </a:p>
          <a:p>
            <a:pPr marL="0" indent="0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‘Serieuze’ toepassingen:</a:t>
            </a:r>
          </a:p>
          <a:p>
            <a:r>
              <a:rPr lang="nl-NL" sz="2000" dirty="0">
                <a:solidFill>
                  <a:schemeClr val="bg1"/>
                </a:solidFill>
              </a:rPr>
              <a:t>Extra informatie ‘op maat’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Gebruiksaanwijzingen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Onderhoudsinstructies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Route/vlucht-informatie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………………</a:t>
            </a:r>
          </a:p>
          <a:p>
            <a:r>
              <a:rPr lang="nl-NL" sz="2000" dirty="0">
                <a:solidFill>
                  <a:schemeClr val="bg1"/>
                </a:solidFill>
              </a:rPr>
              <a:t>Uitproberen (kleding, meubels, etc.)</a:t>
            </a:r>
          </a:p>
          <a:p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2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AR op school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AR is geschikt voor alle vakken!</a:t>
            </a:r>
          </a:p>
          <a:p>
            <a:r>
              <a:rPr lang="nl-NL" sz="2000">
                <a:solidFill>
                  <a:schemeClr val="bg1"/>
                </a:solidFill>
              </a:rPr>
              <a:t>Lesboeken kunnen verrijkt worden. </a:t>
            </a:r>
          </a:p>
          <a:p>
            <a:r>
              <a:rPr lang="nl-NL" sz="2000">
                <a:solidFill>
                  <a:schemeClr val="bg1"/>
                </a:solidFill>
              </a:rPr>
              <a:t>Voorwerpen kunnen verrijkt worden.</a:t>
            </a:r>
          </a:p>
          <a:p>
            <a:r>
              <a:rPr lang="nl-NL" sz="2000">
                <a:solidFill>
                  <a:schemeClr val="bg1"/>
                </a:solidFill>
              </a:rPr>
              <a:t>…………………………</a:t>
            </a:r>
          </a:p>
        </p:txBody>
      </p:sp>
      <p:pic>
        <p:nvPicPr>
          <p:cNvPr id="3074" name="Picture 2" descr="Afbeeldingsresultaten voor augmented reality education">
            <a:extLst>
              <a:ext uri="{FF2B5EF4-FFF2-40B4-BE49-F238E27FC236}">
                <a16:creationId xmlns:a16="http://schemas.microsoft.com/office/drawing/2014/main" id="{803720F8-DEB1-4C77-B732-FCD5E41A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408544"/>
            <a:ext cx="6596652" cy="38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71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 in de toekomst?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15Wbs2GSMS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03359" y="2509911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0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Nearpod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0368F0E-8713-4496-83A4-F25EEA8CB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70321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8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nl-NL" dirty="0"/>
              <a:t>Virtual </a:t>
            </a:r>
            <a:r>
              <a:rPr lang="nl-NL" dirty="0" err="1"/>
              <a:t>reality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0050" y="2495550"/>
            <a:ext cx="5274487" cy="35581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dirty="0"/>
              <a:t>Er wordt een virtuele werkelijkheid gecreëerd. </a:t>
            </a:r>
          </a:p>
          <a:p>
            <a:pPr marL="0" indent="0">
              <a:buNone/>
            </a:pPr>
            <a:r>
              <a:rPr lang="nl-NL" sz="2400" dirty="0"/>
              <a:t>Je zintuigen worden gemanipuleerd, waardoor je ziet, hoort en beweegt in de virtuele wereld die om je heen is gecreëerd.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https://www.youtube.com/watch?time_continue=45&amp;v=SCrkZOx5Q1M</a:t>
            </a:r>
            <a:r>
              <a:rPr lang="nl-NL" sz="2400" dirty="0"/>
              <a:t> Intro</a:t>
            </a:r>
          </a:p>
          <a:p>
            <a:endParaRPr lang="nl-NL" sz="1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r="19022" b="-2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</p:spPr>
      </p:pic>
      <p:pic>
        <p:nvPicPr>
          <p:cNvPr id="4" name="Afbeelding 3" descr="Image result for virtual speech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22398" b="3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Image result for google expedition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r="28659" b="2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300221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nl-NL" dirty="0"/>
              <a:t>Virtual </a:t>
            </a:r>
            <a:r>
              <a:rPr lang="nl-NL" dirty="0" err="1"/>
              <a:t>reality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5544" y="2871982"/>
            <a:ext cx="506185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000" dirty="0"/>
              <a:t>Sinds wanneer denk je dat virtual </a:t>
            </a:r>
            <a:r>
              <a:rPr lang="nl-NL" sz="2000" dirty="0" err="1"/>
              <a:t>reality</a:t>
            </a:r>
            <a:r>
              <a:rPr lang="nl-NL" sz="2000" dirty="0"/>
              <a:t> bestaat?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Panoramische muurschilderingen</a:t>
            </a:r>
          </a:p>
          <a:p>
            <a:r>
              <a:rPr lang="nl-NL" sz="2000" dirty="0"/>
              <a:t>1793, London</a:t>
            </a:r>
          </a:p>
          <a:p>
            <a:r>
              <a:rPr lang="nl-NL" sz="2000" dirty="0"/>
              <a:t>1826, Amsterdam, “De slag bij Algiers”</a:t>
            </a:r>
          </a:p>
          <a:p>
            <a:r>
              <a:rPr lang="nl-NL" sz="2000" dirty="0"/>
              <a:t>1881, Den Haag, Panorama Mesdag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Afbeeldingsresultaat voor Amsterdam De slag bij Algiers panora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4" r="29818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terosc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" r="4" b="4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79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Virtual reality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B7853D"/>
                </a:solidFill>
              </a:rPr>
              <a:t>Panorama Mesdag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et gebouw waarin het Panorama han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fbeeldingsresultaat voor panorama mesd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11544"/>
            <a:ext cx="5455917" cy="3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1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Virtual reality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Panorama Mesdag</a:t>
            </a:r>
          </a:p>
        </p:txBody>
      </p:sp>
      <p:pic>
        <p:nvPicPr>
          <p:cNvPr id="2050" name="Picture 2" descr="Afbeeldingsresultaat voor detail panorama mesda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r="14231" b="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detail panorama mesd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6" r="2" b="15200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Afbeeldingsresultaat voor detail panorama mesda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9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nl-NL" sz="4800"/>
              <a:t>Virtual reality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Sinds wanneer denk je dat virtual </a:t>
            </a:r>
            <a:r>
              <a:rPr lang="nl-NL" sz="2200" dirty="0" err="1">
                <a:solidFill>
                  <a:schemeClr val="bg1"/>
                </a:solidFill>
              </a:rPr>
              <a:t>reality</a:t>
            </a:r>
            <a:r>
              <a:rPr lang="nl-NL" sz="2200" dirty="0">
                <a:solidFill>
                  <a:schemeClr val="bg1"/>
                </a:solidFill>
              </a:rPr>
              <a:t> met behulp van de computer bestaat?</a:t>
            </a:r>
          </a:p>
          <a:p>
            <a:endParaRPr lang="nl-NL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1980, de uitdrukking is bedacht in 1989</a:t>
            </a:r>
          </a:p>
        </p:txBody>
      </p:sp>
    </p:spTree>
    <p:extLst>
      <p:ext uri="{BB962C8B-B14F-4D97-AF65-F5344CB8AC3E}">
        <p14:creationId xmlns:p14="http://schemas.microsoft.com/office/powerpoint/2010/main" val="320714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nl-NL" dirty="0"/>
              <a:t>Virtual </a:t>
            </a:r>
            <a:r>
              <a:rPr lang="nl-NL" dirty="0" err="1"/>
              <a:t>reality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100"/>
              <a:t>Welke zintuigen worden gemanipuleerd bij virtual reality?</a:t>
            </a:r>
          </a:p>
          <a:p>
            <a:endParaRPr lang="nl-NL" sz="2100"/>
          </a:p>
          <a:p>
            <a:r>
              <a:rPr lang="nl-NL" sz="2100"/>
              <a:t>Ogen</a:t>
            </a:r>
          </a:p>
          <a:p>
            <a:r>
              <a:rPr lang="nl-NL" sz="2100"/>
              <a:t>Oren</a:t>
            </a:r>
          </a:p>
          <a:p>
            <a:r>
              <a:rPr lang="nl-NL" sz="2100"/>
              <a:t>Neus</a:t>
            </a:r>
          </a:p>
          <a:p>
            <a:r>
              <a:rPr lang="nl-NL" sz="2100"/>
              <a:t>Tastzin (druk, vochtigheid, temperatuur)</a:t>
            </a:r>
          </a:p>
          <a:p>
            <a:r>
              <a:rPr lang="nl-NL" sz="2100"/>
              <a:t>Evenwichtsorgaan</a:t>
            </a:r>
          </a:p>
        </p:txBody>
      </p:sp>
    </p:spTree>
    <p:extLst>
      <p:ext uri="{BB962C8B-B14F-4D97-AF65-F5344CB8AC3E}">
        <p14:creationId xmlns:p14="http://schemas.microsoft.com/office/powerpoint/2010/main" val="4193971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l-NL"/>
              <a:t>Virtual reality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407415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l-NL" sz="2000" dirty="0"/>
              <a:t>Bewegen in virtual </a:t>
            </a:r>
            <a:r>
              <a:rPr lang="nl-NL" sz="2000" dirty="0" err="1"/>
              <a:t>reality</a:t>
            </a:r>
            <a:r>
              <a:rPr lang="nl-NL" sz="2000" dirty="0"/>
              <a:t>: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-Sensoren in een 3d-bril (dus ook in je telefoon)</a:t>
            </a:r>
          </a:p>
          <a:p>
            <a:pPr lvl="1"/>
            <a:r>
              <a:rPr lang="nl-NL" sz="2000" dirty="0"/>
              <a:t>Omhoog, omlaag of opzij kijken. </a:t>
            </a:r>
          </a:p>
          <a:p>
            <a:pPr lvl="1"/>
            <a:r>
              <a:rPr lang="nl-NL" sz="2000" dirty="0"/>
              <a:t>Naar voren of naar achteren bewegen. </a:t>
            </a:r>
          </a:p>
          <a:p>
            <a:pPr marL="0" indent="0">
              <a:buNone/>
            </a:pPr>
            <a:r>
              <a:rPr lang="nl-NL" sz="2000" dirty="0"/>
              <a:t>-Sensoren in een speciaal pak</a:t>
            </a:r>
          </a:p>
          <a:p>
            <a:pPr lvl="1"/>
            <a:r>
              <a:rPr lang="nl-NL" sz="2000" dirty="0"/>
              <a:t>Leggen alle bewegingen van je lichaam vast. </a:t>
            </a:r>
          </a:p>
          <a:p>
            <a:pPr marL="0" indent="0">
              <a:buNone/>
            </a:pPr>
            <a:r>
              <a:rPr lang="nl-NL" sz="2000" dirty="0"/>
              <a:t>-Terugkoppeling waarmee de virtuele wereld wordt aangepast.</a:t>
            </a:r>
          </a:p>
          <a:p>
            <a:pPr lvl="1"/>
            <a:r>
              <a:rPr lang="nl-NL" sz="2000" dirty="0"/>
              <a:t>Je ziet je eigen bewegingen in de virtuele wereld.  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fbeeldingsresultaten voor suit vr">
            <a:extLst>
              <a:ext uri="{FF2B5EF4-FFF2-40B4-BE49-F238E27FC236}">
                <a16:creationId xmlns:a16="http://schemas.microsoft.com/office/drawing/2014/main" id="{FDE66DF4-1B43-4364-AA10-B37C824F5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r="10222" b="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52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478</Words>
  <Application>Microsoft Office PowerPoint</Application>
  <PresentationFormat>Breedbeeld</PresentationFormat>
  <Paragraphs>112</Paragraphs>
  <Slides>23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virtual &amp; augmented reality</vt:lpstr>
      <vt:lpstr>Opzet N-uren</vt:lpstr>
      <vt:lpstr>Virtual reality</vt:lpstr>
      <vt:lpstr>Virtual reality</vt:lpstr>
      <vt:lpstr>Virtual reality</vt:lpstr>
      <vt:lpstr>Virtual reality</vt:lpstr>
      <vt:lpstr>Virtual reality</vt:lpstr>
      <vt:lpstr>Virtual reality</vt:lpstr>
      <vt:lpstr>Virtual reality</vt:lpstr>
      <vt:lpstr>Virtual reality</vt:lpstr>
      <vt:lpstr>Toepassingen van VR</vt:lpstr>
      <vt:lpstr>VR op school</vt:lpstr>
      <vt:lpstr>Augmented reality</vt:lpstr>
      <vt:lpstr>Augmented reality</vt:lpstr>
      <vt:lpstr>augmented reality</vt:lpstr>
      <vt:lpstr>augmented reality</vt:lpstr>
      <vt:lpstr>augmented reality</vt:lpstr>
      <vt:lpstr>augmented reality</vt:lpstr>
      <vt:lpstr>augmented reality</vt:lpstr>
      <vt:lpstr>Toepassingen van AR</vt:lpstr>
      <vt:lpstr>AR op school</vt:lpstr>
      <vt:lpstr>AR in de toekomst?</vt:lpstr>
      <vt:lpstr>Nearpod</vt:lpstr>
    </vt:vector>
  </TitlesOfParts>
  <Company>CSG Het Noordik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en augmented reality</dc:title>
  <dc:creator>Lydia Engelbertink</dc:creator>
  <cp:lastModifiedBy>Lydia Engelbertink</cp:lastModifiedBy>
  <cp:revision>38</cp:revision>
  <dcterms:created xsi:type="dcterms:W3CDTF">2016-09-27T12:44:48Z</dcterms:created>
  <dcterms:modified xsi:type="dcterms:W3CDTF">2021-11-16T11:15:49Z</dcterms:modified>
</cp:coreProperties>
</file>