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0DE40-1F16-1445-95CD-F10ECB8377D1}" v="301" dt="2021-11-01T15:05:05.356"/>
    <p1510:client id="{D3CCC3EA-31E2-4BC5-BF4B-6E83E1F70277}" v="404" vWet="406" dt="2021-11-01T15:05:09.645"/>
    <p1510:client id="{FB3408D0-2E21-4BB5-9C57-66ED24765CBE}" v="502" dt="2021-11-01T14:55:57.820"/>
    <p1510:client id="{FC19AC8C-DC3C-0029-BF8D-3583198DE853}" v="479" dt="2021-11-01T15:03:40.82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6"/>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hyperlink" Target="https://youtu.be/C8qIZfXrBoo" TargetMode="External"/><Relationship Id="rId1" Type="http://schemas.openxmlformats.org/officeDocument/2006/relationships/hyperlink" Target="https://youtu.be/t-E2_iNmYOE"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youtu.be/C8qIZfXrBoo" TargetMode="External"/><Relationship Id="rId1" Type="http://schemas.openxmlformats.org/officeDocument/2006/relationships/hyperlink" Target="https://youtu.be/t-E2_iNmYOE"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B11B6-D980-474C-AAF3-BD856D81045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A61E143-2112-4D11-86FF-195258D8040F}">
      <dgm:prSet/>
      <dgm:spPr/>
      <dgm:t>
        <a:bodyPr/>
        <a:lstStyle/>
        <a:p>
          <a:r>
            <a:rPr lang="nl-NL"/>
            <a:t>Kenmerken van kerkelijke muziek</a:t>
          </a:r>
          <a:endParaRPr lang="en-US"/>
        </a:p>
      </dgm:t>
    </dgm:pt>
    <dgm:pt modelId="{28D2091A-1552-4E90-9097-7A22F064F3D3}" type="parTrans" cxnId="{F5B8ABB7-D09F-47DD-9F54-850EC0EC176F}">
      <dgm:prSet/>
      <dgm:spPr/>
      <dgm:t>
        <a:bodyPr/>
        <a:lstStyle/>
        <a:p>
          <a:endParaRPr lang="en-US"/>
        </a:p>
      </dgm:t>
    </dgm:pt>
    <dgm:pt modelId="{AE78CCF8-949E-4201-97C9-AC3DB3EB8670}" type="sibTrans" cxnId="{F5B8ABB7-D09F-47DD-9F54-850EC0EC176F}">
      <dgm:prSet/>
      <dgm:spPr/>
      <dgm:t>
        <a:bodyPr/>
        <a:lstStyle/>
        <a:p>
          <a:endParaRPr lang="en-US"/>
        </a:p>
      </dgm:t>
    </dgm:pt>
    <dgm:pt modelId="{37DC4515-CDEA-4F93-A916-06E3FA083E66}">
      <dgm:prSet/>
      <dgm:spPr/>
      <dgm:t>
        <a:bodyPr/>
        <a:lstStyle/>
        <a:p>
          <a:endParaRPr lang="en-US"/>
        </a:p>
      </dgm:t>
    </dgm:pt>
    <dgm:pt modelId="{FE8673A7-3AEE-4D80-B901-510B52B95AF5}" type="parTrans" cxnId="{1D7B776D-16DC-49DD-95DB-9C4CF9F83451}">
      <dgm:prSet/>
      <dgm:spPr/>
      <dgm:t>
        <a:bodyPr/>
        <a:lstStyle/>
        <a:p>
          <a:endParaRPr lang="en-US"/>
        </a:p>
      </dgm:t>
    </dgm:pt>
    <dgm:pt modelId="{070B4C91-BE64-4C07-AEEE-AF621585118A}" type="sibTrans" cxnId="{1D7B776D-16DC-49DD-95DB-9C4CF9F83451}">
      <dgm:prSet/>
      <dgm:spPr/>
      <dgm:t>
        <a:bodyPr/>
        <a:lstStyle/>
        <a:p>
          <a:endParaRPr lang="en-US"/>
        </a:p>
      </dgm:t>
    </dgm:pt>
    <dgm:pt modelId="{39F2696A-2FFA-4C84-8664-AC8ED0F8EFDB}">
      <dgm:prSet/>
      <dgm:spPr/>
      <dgm:t>
        <a:bodyPr/>
        <a:lstStyle/>
        <a:p>
          <a:r>
            <a:rPr lang="nl-NL"/>
            <a:t>Motet: meerstemmige kerkelijke muziek in het Latijn</a:t>
          </a:r>
          <a:endParaRPr lang="en-US"/>
        </a:p>
      </dgm:t>
    </dgm:pt>
    <dgm:pt modelId="{80D09670-5C34-4CAD-9FC8-9BBA8441856F}" type="parTrans" cxnId="{7B4DDFA7-333D-48AB-80BC-6FB7CB97BF07}">
      <dgm:prSet/>
      <dgm:spPr/>
      <dgm:t>
        <a:bodyPr/>
        <a:lstStyle/>
        <a:p>
          <a:endParaRPr lang="en-US"/>
        </a:p>
      </dgm:t>
    </dgm:pt>
    <dgm:pt modelId="{D19A4952-96F9-493E-94CE-5396CC6054E0}" type="sibTrans" cxnId="{7B4DDFA7-333D-48AB-80BC-6FB7CB97BF07}">
      <dgm:prSet/>
      <dgm:spPr/>
      <dgm:t>
        <a:bodyPr/>
        <a:lstStyle/>
        <a:p>
          <a:endParaRPr lang="en-US"/>
        </a:p>
      </dgm:t>
    </dgm:pt>
    <dgm:pt modelId="{49625C2F-37CE-401C-8296-FD82DC8BE83E}">
      <dgm:prSet/>
      <dgm:spPr/>
      <dgm:t>
        <a:bodyPr/>
        <a:lstStyle/>
        <a:p>
          <a:r>
            <a:rPr lang="nl-NL"/>
            <a:t>parodiemis</a:t>
          </a:r>
          <a:endParaRPr lang="en-US"/>
        </a:p>
      </dgm:t>
    </dgm:pt>
    <dgm:pt modelId="{C6DFEADB-3A23-4AC6-BBF1-8DB74784F02F}" type="parTrans" cxnId="{050306A9-8A24-4079-99DD-B40EE265B0A0}">
      <dgm:prSet/>
      <dgm:spPr/>
      <dgm:t>
        <a:bodyPr/>
        <a:lstStyle/>
        <a:p>
          <a:endParaRPr lang="en-US"/>
        </a:p>
      </dgm:t>
    </dgm:pt>
    <dgm:pt modelId="{C4DB3C86-43D1-446F-9876-BE10FFCBC83D}" type="sibTrans" cxnId="{050306A9-8A24-4079-99DD-B40EE265B0A0}">
      <dgm:prSet/>
      <dgm:spPr/>
      <dgm:t>
        <a:bodyPr/>
        <a:lstStyle/>
        <a:p>
          <a:endParaRPr lang="en-US"/>
        </a:p>
      </dgm:t>
    </dgm:pt>
    <dgm:pt modelId="{64EEF7A8-4623-448C-B2B6-EC5DFC8BEF2B}">
      <dgm:prSet/>
      <dgm:spPr/>
      <dgm:t>
        <a:bodyPr/>
        <a:lstStyle/>
        <a:p>
          <a:r>
            <a:rPr lang="nl-NL"/>
            <a:t>Instrumenten</a:t>
          </a:r>
          <a:endParaRPr lang="en-US"/>
        </a:p>
      </dgm:t>
    </dgm:pt>
    <dgm:pt modelId="{3A95E1B6-25C4-40C2-BF75-0738AED736AC}" type="parTrans" cxnId="{B78FAD00-CB86-4FCC-8F74-B123E94D5FCE}">
      <dgm:prSet/>
      <dgm:spPr/>
      <dgm:t>
        <a:bodyPr/>
        <a:lstStyle/>
        <a:p>
          <a:endParaRPr lang="en-US"/>
        </a:p>
      </dgm:t>
    </dgm:pt>
    <dgm:pt modelId="{50E9AE77-6069-4D9A-9C07-B5CCEE7CAA85}" type="sibTrans" cxnId="{B78FAD00-CB86-4FCC-8F74-B123E94D5FCE}">
      <dgm:prSet/>
      <dgm:spPr/>
      <dgm:t>
        <a:bodyPr/>
        <a:lstStyle/>
        <a:p>
          <a:endParaRPr lang="en-US"/>
        </a:p>
      </dgm:t>
    </dgm:pt>
    <dgm:pt modelId="{15420F2A-3975-49B9-AD2F-3CCEC3DEDA8C}">
      <dgm:prSet/>
      <dgm:spPr/>
      <dgm:t>
        <a:bodyPr/>
        <a:lstStyle/>
        <a:p>
          <a:r>
            <a:rPr lang="nl-NL"/>
            <a:t>Polyfonisch</a:t>
          </a:r>
          <a:endParaRPr lang="en-US"/>
        </a:p>
      </dgm:t>
    </dgm:pt>
    <dgm:pt modelId="{F829B03D-7F31-4483-A782-AF03714AE077}" type="parTrans" cxnId="{6E2872A3-D027-4258-B41E-D9B78E0BC5AA}">
      <dgm:prSet/>
      <dgm:spPr/>
      <dgm:t>
        <a:bodyPr/>
        <a:lstStyle/>
        <a:p>
          <a:endParaRPr lang="en-US"/>
        </a:p>
      </dgm:t>
    </dgm:pt>
    <dgm:pt modelId="{CC8B1AB0-2D96-4B50-A008-E75232ECE54D}" type="sibTrans" cxnId="{6E2872A3-D027-4258-B41E-D9B78E0BC5AA}">
      <dgm:prSet/>
      <dgm:spPr/>
      <dgm:t>
        <a:bodyPr/>
        <a:lstStyle/>
        <a:p>
          <a:endParaRPr lang="en-US"/>
        </a:p>
      </dgm:t>
    </dgm:pt>
    <dgm:pt modelId="{3ADD06ED-E36A-4CDC-A7DE-C10C04889A60}">
      <dgm:prSet/>
      <dgm:spPr/>
      <dgm:t>
        <a:bodyPr/>
        <a:lstStyle/>
        <a:p>
          <a:r>
            <a:rPr lang="nl-NL"/>
            <a:t>Tekst niet verstaanbaar</a:t>
          </a:r>
          <a:endParaRPr lang="en-US"/>
        </a:p>
      </dgm:t>
    </dgm:pt>
    <dgm:pt modelId="{0D1B9F3C-194B-4B5C-816A-28DA7259E178}" type="parTrans" cxnId="{12AC6B3A-B072-4278-9AFD-F9DB893BA163}">
      <dgm:prSet/>
      <dgm:spPr/>
      <dgm:t>
        <a:bodyPr/>
        <a:lstStyle/>
        <a:p>
          <a:endParaRPr lang="en-US"/>
        </a:p>
      </dgm:t>
    </dgm:pt>
    <dgm:pt modelId="{F89B647C-0749-4471-A944-BAD6F532BFE3}" type="sibTrans" cxnId="{12AC6B3A-B072-4278-9AFD-F9DB893BA163}">
      <dgm:prSet/>
      <dgm:spPr/>
      <dgm:t>
        <a:bodyPr/>
        <a:lstStyle/>
        <a:p>
          <a:endParaRPr lang="en-US"/>
        </a:p>
      </dgm:t>
    </dgm:pt>
    <dgm:pt modelId="{0B852B7C-90D7-4A5A-8F8C-37CBA179893F}">
      <dgm:prSet/>
      <dgm:spPr/>
      <dgm:t>
        <a:bodyPr/>
        <a:lstStyle/>
        <a:p>
          <a:r>
            <a:rPr lang="nl-NL"/>
            <a:t>Bekende melodieën als basis voor compositie</a:t>
          </a:r>
          <a:endParaRPr lang="en-US"/>
        </a:p>
      </dgm:t>
    </dgm:pt>
    <dgm:pt modelId="{00CA631A-B91A-41F6-AE22-A1CAF59131F8}" type="parTrans" cxnId="{5D2AE6D5-35A0-4739-90AD-9260690F44B1}">
      <dgm:prSet/>
      <dgm:spPr/>
      <dgm:t>
        <a:bodyPr/>
        <a:lstStyle/>
        <a:p>
          <a:endParaRPr lang="en-US"/>
        </a:p>
      </dgm:t>
    </dgm:pt>
    <dgm:pt modelId="{EADECC80-64E2-4DD7-AEBA-BEB90D8BBC1E}" type="sibTrans" cxnId="{5D2AE6D5-35A0-4739-90AD-9260690F44B1}">
      <dgm:prSet/>
      <dgm:spPr/>
      <dgm:t>
        <a:bodyPr/>
        <a:lstStyle/>
        <a:p>
          <a:endParaRPr lang="en-US"/>
        </a:p>
      </dgm:t>
    </dgm:pt>
    <dgm:pt modelId="{5389106F-7CEA-4E4C-8500-8D76A7112EF1}">
      <dgm:prSet/>
      <dgm:spPr/>
      <dgm:t>
        <a:bodyPr/>
        <a:lstStyle/>
        <a:p>
          <a:r>
            <a:rPr lang="nl-NL"/>
            <a:t>Voorbeelden!</a:t>
          </a:r>
          <a:endParaRPr lang="en-US"/>
        </a:p>
      </dgm:t>
    </dgm:pt>
    <dgm:pt modelId="{564B13D0-E3B2-47B4-B93D-8AB4B4C72D73}" type="parTrans" cxnId="{B53309C3-C901-4BB9-9A0E-40747F162B22}">
      <dgm:prSet/>
      <dgm:spPr/>
      <dgm:t>
        <a:bodyPr/>
        <a:lstStyle/>
        <a:p>
          <a:endParaRPr lang="en-US"/>
        </a:p>
      </dgm:t>
    </dgm:pt>
    <dgm:pt modelId="{3F1AAB1F-51C3-42CB-AED9-FC7AF20279E7}" type="sibTrans" cxnId="{B53309C3-C901-4BB9-9A0E-40747F162B22}">
      <dgm:prSet/>
      <dgm:spPr/>
      <dgm:t>
        <a:bodyPr/>
        <a:lstStyle/>
        <a:p>
          <a:endParaRPr lang="en-US"/>
        </a:p>
      </dgm:t>
    </dgm:pt>
    <dgm:pt modelId="{E0BB8D29-979D-40EF-9035-850460CD0002}">
      <dgm:prSet/>
      <dgm:spPr/>
      <dgm:t>
        <a:bodyPr/>
        <a:lstStyle/>
        <a:p>
          <a:r>
            <a:rPr lang="en-US"/>
            <a:t>Parodiemis: </a:t>
          </a:r>
          <a:r>
            <a:rPr lang="en-US">
              <a:hlinkClick xmlns:r="http://schemas.openxmlformats.org/officeDocument/2006/relationships" r:id="rId1"/>
            </a:rPr>
            <a:t>https://youtu.be/t-E2_iNmYOE</a:t>
          </a:r>
          <a:endParaRPr lang="en-US"/>
        </a:p>
      </dgm:t>
    </dgm:pt>
    <dgm:pt modelId="{761EB521-FB83-4603-A168-C3840871C7D1}" type="parTrans" cxnId="{1A86EB17-4A7E-C945-9CD6-E30A1E0632EA}">
      <dgm:prSet/>
      <dgm:spPr/>
    </dgm:pt>
    <dgm:pt modelId="{C8AE971F-7525-45E0-A1A8-3C43786C2403}" type="sibTrans" cxnId="{1A86EB17-4A7E-C945-9CD6-E30A1E0632EA}">
      <dgm:prSet/>
      <dgm:spPr/>
    </dgm:pt>
    <dgm:pt modelId="{23D26924-2908-44AC-8DDC-14CCA68ABD8E}">
      <dgm:prSet/>
      <dgm:spPr/>
      <dgm:t>
        <a:bodyPr/>
        <a:lstStyle/>
        <a:p>
          <a:r>
            <a:rPr lang="en-US">
              <a:hlinkClick xmlns:r="http://schemas.openxmlformats.org/officeDocument/2006/relationships" r:id="rId2"/>
            </a:rPr>
            <a:t>https://youtu.be/C8qIZfXrBoo</a:t>
          </a:r>
          <a:r>
            <a:rPr lang="en-US"/>
            <a:t> </a:t>
          </a:r>
        </a:p>
      </dgm:t>
    </dgm:pt>
    <dgm:pt modelId="{F1723C03-0484-4A96-ADC1-D31C3B3E063E}" type="parTrans" cxnId="{8E24D205-0514-344C-A91F-9823BC60B3A1}">
      <dgm:prSet/>
      <dgm:spPr/>
    </dgm:pt>
    <dgm:pt modelId="{9ED5E4E2-7205-4E83-B58F-1D075FE48A3B}" type="sibTrans" cxnId="{8E24D205-0514-344C-A91F-9823BC60B3A1}">
      <dgm:prSet/>
      <dgm:spPr/>
    </dgm:pt>
    <dgm:pt modelId="{9A8F1485-7D37-4ED1-84DE-C5DEA378322A}">
      <dgm:prSet/>
      <dgm:spPr/>
      <dgm:t>
        <a:bodyPr/>
        <a:lstStyle/>
        <a:p>
          <a:r>
            <a:rPr lang="en-US"/>
            <a:t>Acapella</a:t>
          </a:r>
        </a:p>
      </dgm:t>
    </dgm:pt>
    <dgm:pt modelId="{17B48E24-8A92-47D4-B5F3-3A1B1DD079EF}" type="parTrans" cxnId="{674031B8-9DA4-4E48-A646-E192ADB5033C}">
      <dgm:prSet/>
      <dgm:spPr/>
    </dgm:pt>
    <dgm:pt modelId="{43A7C410-13E5-4E43-9054-B97F0087AFEC}" type="sibTrans" cxnId="{674031B8-9DA4-4E48-A646-E192ADB5033C}">
      <dgm:prSet/>
      <dgm:spPr/>
    </dgm:pt>
    <dgm:pt modelId="{3ECA93E0-4252-4866-9DB6-C76C62388491}" type="pres">
      <dgm:prSet presAssocID="{841B11B6-D980-474C-AAF3-BD856D810459}" presName="linear" presStyleCnt="0">
        <dgm:presLayoutVars>
          <dgm:dir/>
          <dgm:animLvl val="lvl"/>
          <dgm:resizeHandles val="exact"/>
        </dgm:presLayoutVars>
      </dgm:prSet>
      <dgm:spPr/>
      <dgm:t>
        <a:bodyPr/>
        <a:lstStyle/>
        <a:p>
          <a:endParaRPr lang="nl-NL"/>
        </a:p>
      </dgm:t>
    </dgm:pt>
    <dgm:pt modelId="{177D8270-BDE4-4809-9276-32D04B570071}" type="pres">
      <dgm:prSet presAssocID="{EA61E143-2112-4D11-86FF-195258D8040F}" presName="parentLin" presStyleCnt="0"/>
      <dgm:spPr/>
    </dgm:pt>
    <dgm:pt modelId="{C9D499C5-6C41-4C97-BDF7-93A6451EEE94}" type="pres">
      <dgm:prSet presAssocID="{EA61E143-2112-4D11-86FF-195258D8040F}" presName="parentLeftMargin" presStyleLbl="node1" presStyleIdx="0" presStyleCnt="2"/>
      <dgm:spPr/>
      <dgm:t>
        <a:bodyPr/>
        <a:lstStyle/>
        <a:p>
          <a:endParaRPr lang="nl-NL"/>
        </a:p>
      </dgm:t>
    </dgm:pt>
    <dgm:pt modelId="{DC04A82E-C99F-4A76-8D85-350F97C72E00}" type="pres">
      <dgm:prSet presAssocID="{EA61E143-2112-4D11-86FF-195258D8040F}" presName="parentText" presStyleLbl="node1" presStyleIdx="0" presStyleCnt="2">
        <dgm:presLayoutVars>
          <dgm:chMax val="0"/>
          <dgm:bulletEnabled val="1"/>
        </dgm:presLayoutVars>
      </dgm:prSet>
      <dgm:spPr/>
      <dgm:t>
        <a:bodyPr/>
        <a:lstStyle/>
        <a:p>
          <a:endParaRPr lang="nl-NL"/>
        </a:p>
      </dgm:t>
    </dgm:pt>
    <dgm:pt modelId="{3F54D318-E39C-4E1A-8D1A-B15841AE53BA}" type="pres">
      <dgm:prSet presAssocID="{EA61E143-2112-4D11-86FF-195258D8040F}" presName="negativeSpace" presStyleCnt="0"/>
      <dgm:spPr/>
    </dgm:pt>
    <dgm:pt modelId="{01680AA2-18B2-4DAA-8547-6A6B70B57F8A}" type="pres">
      <dgm:prSet presAssocID="{EA61E143-2112-4D11-86FF-195258D8040F}" presName="childText" presStyleLbl="conFgAcc1" presStyleIdx="0" presStyleCnt="2">
        <dgm:presLayoutVars>
          <dgm:bulletEnabled val="1"/>
        </dgm:presLayoutVars>
      </dgm:prSet>
      <dgm:spPr/>
      <dgm:t>
        <a:bodyPr/>
        <a:lstStyle/>
        <a:p>
          <a:endParaRPr lang="nl-NL"/>
        </a:p>
      </dgm:t>
    </dgm:pt>
    <dgm:pt modelId="{580B133B-000D-4DB6-BE57-E295630028B3}" type="pres">
      <dgm:prSet presAssocID="{AE78CCF8-949E-4201-97C9-AC3DB3EB8670}" presName="spaceBetweenRectangles" presStyleCnt="0"/>
      <dgm:spPr/>
    </dgm:pt>
    <dgm:pt modelId="{257CEF21-9686-4C6F-A232-A934736F8389}" type="pres">
      <dgm:prSet presAssocID="{5389106F-7CEA-4E4C-8500-8D76A7112EF1}" presName="parentLin" presStyleCnt="0"/>
      <dgm:spPr/>
    </dgm:pt>
    <dgm:pt modelId="{E1D5D03D-89E5-4F41-B7B6-369D7176172C}" type="pres">
      <dgm:prSet presAssocID="{5389106F-7CEA-4E4C-8500-8D76A7112EF1}" presName="parentLeftMargin" presStyleLbl="node1" presStyleIdx="0" presStyleCnt="2"/>
      <dgm:spPr/>
      <dgm:t>
        <a:bodyPr/>
        <a:lstStyle/>
        <a:p>
          <a:endParaRPr lang="nl-NL"/>
        </a:p>
      </dgm:t>
    </dgm:pt>
    <dgm:pt modelId="{567493D2-7272-4F38-BFDC-2A9022EA42DB}" type="pres">
      <dgm:prSet presAssocID="{5389106F-7CEA-4E4C-8500-8D76A7112EF1}" presName="parentText" presStyleLbl="node1" presStyleIdx="1" presStyleCnt="2">
        <dgm:presLayoutVars>
          <dgm:chMax val="0"/>
          <dgm:bulletEnabled val="1"/>
        </dgm:presLayoutVars>
      </dgm:prSet>
      <dgm:spPr/>
      <dgm:t>
        <a:bodyPr/>
        <a:lstStyle/>
        <a:p>
          <a:endParaRPr lang="nl-NL"/>
        </a:p>
      </dgm:t>
    </dgm:pt>
    <dgm:pt modelId="{9FE635F4-CF2C-4EA4-A5CF-F0DECB3E04DF}" type="pres">
      <dgm:prSet presAssocID="{5389106F-7CEA-4E4C-8500-8D76A7112EF1}" presName="negativeSpace" presStyleCnt="0"/>
      <dgm:spPr/>
    </dgm:pt>
    <dgm:pt modelId="{E711E5D0-FA23-4DBA-B249-00320A3618D7}" type="pres">
      <dgm:prSet presAssocID="{5389106F-7CEA-4E4C-8500-8D76A7112EF1}" presName="childText" presStyleLbl="conFgAcc1" presStyleIdx="1" presStyleCnt="2">
        <dgm:presLayoutVars>
          <dgm:bulletEnabled val="1"/>
        </dgm:presLayoutVars>
      </dgm:prSet>
      <dgm:spPr/>
      <dgm:t>
        <a:bodyPr/>
        <a:lstStyle/>
        <a:p>
          <a:endParaRPr lang="nl-NL"/>
        </a:p>
      </dgm:t>
    </dgm:pt>
  </dgm:ptLst>
  <dgm:cxnLst>
    <dgm:cxn modelId="{050306A9-8A24-4079-99DD-B40EE265B0A0}" srcId="{EA61E143-2112-4D11-86FF-195258D8040F}" destId="{49625C2F-37CE-401C-8296-FD82DC8BE83E}" srcOrd="2" destOrd="0" parTransId="{C6DFEADB-3A23-4AC6-BBF1-8DB74784F02F}" sibTransId="{C4DB3C86-43D1-446F-9876-BE10FFCBC83D}"/>
    <dgm:cxn modelId="{12AC6B3A-B072-4278-9AFD-F9DB893BA163}" srcId="{EA61E143-2112-4D11-86FF-195258D8040F}" destId="{3ADD06ED-E36A-4CDC-A7DE-C10C04889A60}" srcOrd="6" destOrd="0" parTransId="{0D1B9F3C-194B-4B5C-816A-28DA7259E178}" sibTransId="{F89B647C-0749-4471-A944-BAD6F532BFE3}"/>
    <dgm:cxn modelId="{F1A11ADB-7F0A-47F1-835C-DB5345AF64EB}" type="presOf" srcId="{64EEF7A8-4623-448C-B2B6-EC5DFC8BEF2B}" destId="{01680AA2-18B2-4DAA-8547-6A6B70B57F8A}" srcOrd="0" destOrd="3" presId="urn:microsoft.com/office/officeart/2005/8/layout/list1"/>
    <dgm:cxn modelId="{1D7B776D-16DC-49DD-95DB-9C4CF9F83451}" srcId="{EA61E143-2112-4D11-86FF-195258D8040F}" destId="{37DC4515-CDEA-4F93-A916-06E3FA083E66}" srcOrd="0" destOrd="0" parTransId="{FE8673A7-3AEE-4D80-B901-510B52B95AF5}" sibTransId="{070B4C91-BE64-4C07-AEEE-AF621585118A}"/>
    <dgm:cxn modelId="{738593D8-8E78-4994-9BB7-3B6513174C24}" type="presOf" srcId="{3ADD06ED-E36A-4CDC-A7DE-C10C04889A60}" destId="{01680AA2-18B2-4DAA-8547-6A6B70B57F8A}" srcOrd="0" destOrd="6" presId="urn:microsoft.com/office/officeart/2005/8/layout/list1"/>
    <dgm:cxn modelId="{B53309C3-C901-4BB9-9A0E-40747F162B22}" srcId="{841B11B6-D980-474C-AAF3-BD856D810459}" destId="{5389106F-7CEA-4E4C-8500-8D76A7112EF1}" srcOrd="1" destOrd="0" parTransId="{564B13D0-E3B2-47B4-B93D-8AB4B4C72D73}" sibTransId="{3F1AAB1F-51C3-42CB-AED9-FC7AF20279E7}"/>
    <dgm:cxn modelId="{B78FAD00-CB86-4FCC-8F74-B123E94D5FCE}" srcId="{EA61E143-2112-4D11-86FF-195258D8040F}" destId="{64EEF7A8-4623-448C-B2B6-EC5DFC8BEF2B}" srcOrd="3" destOrd="0" parTransId="{3A95E1B6-25C4-40C2-BF75-0738AED736AC}" sibTransId="{50E9AE77-6069-4D9A-9C07-B5CCEE7CAA85}"/>
    <dgm:cxn modelId="{1F07227D-508A-4F32-B8B1-A101C5E9994C}" type="presOf" srcId="{5389106F-7CEA-4E4C-8500-8D76A7112EF1}" destId="{E1D5D03D-89E5-4F41-B7B6-369D7176172C}" srcOrd="0" destOrd="0" presId="urn:microsoft.com/office/officeart/2005/8/layout/list1"/>
    <dgm:cxn modelId="{1A86EB17-4A7E-C945-9CD6-E30A1E0632EA}" srcId="{5389106F-7CEA-4E4C-8500-8D76A7112EF1}" destId="{E0BB8D29-979D-40EF-9035-850460CD0002}" srcOrd="0" destOrd="0" parTransId="{761EB521-FB83-4603-A168-C3840871C7D1}" sibTransId="{C8AE971F-7525-45E0-A1A8-3C43786C2403}"/>
    <dgm:cxn modelId="{8E24D205-0514-344C-A91F-9823BC60B3A1}" srcId="{5389106F-7CEA-4E4C-8500-8D76A7112EF1}" destId="{23D26924-2908-44AC-8DDC-14CCA68ABD8E}" srcOrd="1" destOrd="0" parTransId="{F1723C03-0484-4A96-ADC1-D31C3B3E063E}" sibTransId="{9ED5E4E2-7205-4E83-B58F-1D075FE48A3B}"/>
    <dgm:cxn modelId="{2BEB2865-FE28-4CCB-97FA-E2B5AA03DDF4}" type="presOf" srcId="{5389106F-7CEA-4E4C-8500-8D76A7112EF1}" destId="{567493D2-7272-4F38-BFDC-2A9022EA42DB}" srcOrd="1" destOrd="0" presId="urn:microsoft.com/office/officeart/2005/8/layout/list1"/>
    <dgm:cxn modelId="{636CB993-02F1-48E1-A3C7-CDA3524A1B40}" type="presOf" srcId="{841B11B6-D980-474C-AAF3-BD856D810459}" destId="{3ECA93E0-4252-4866-9DB6-C76C62388491}" srcOrd="0" destOrd="0" presId="urn:microsoft.com/office/officeart/2005/8/layout/list1"/>
    <dgm:cxn modelId="{B20469DC-D68D-4102-B58E-605251C586A7}" type="presOf" srcId="{37DC4515-CDEA-4F93-A916-06E3FA083E66}" destId="{01680AA2-18B2-4DAA-8547-6A6B70B57F8A}" srcOrd="0" destOrd="0" presId="urn:microsoft.com/office/officeart/2005/8/layout/list1"/>
    <dgm:cxn modelId="{E0C64C67-1016-3C4B-AE61-0222E31D8A6B}" type="presOf" srcId="{E0BB8D29-979D-40EF-9035-850460CD0002}" destId="{E711E5D0-FA23-4DBA-B249-00320A3618D7}" srcOrd="0" destOrd="0" presId="urn:microsoft.com/office/officeart/2005/8/layout/list1"/>
    <dgm:cxn modelId="{B7E9AA27-51B3-4053-B0C7-6FCFA5EFD4D0}" type="presOf" srcId="{EA61E143-2112-4D11-86FF-195258D8040F}" destId="{C9D499C5-6C41-4C97-BDF7-93A6451EEE94}" srcOrd="0" destOrd="0" presId="urn:microsoft.com/office/officeart/2005/8/layout/list1"/>
    <dgm:cxn modelId="{C0264AE2-4FC5-4A07-B5F6-99A736A7CBDF}" type="presOf" srcId="{EA61E143-2112-4D11-86FF-195258D8040F}" destId="{DC04A82E-C99F-4A76-8D85-350F97C72E00}" srcOrd="1" destOrd="0" presId="urn:microsoft.com/office/officeart/2005/8/layout/list1"/>
    <dgm:cxn modelId="{0E6F6EAD-01E9-4522-A2EC-D0D3ECBFEF87}" type="presOf" srcId="{0B852B7C-90D7-4A5A-8F8C-37CBA179893F}" destId="{01680AA2-18B2-4DAA-8547-6A6B70B57F8A}" srcOrd="0" destOrd="7" presId="urn:microsoft.com/office/officeart/2005/8/layout/list1"/>
    <dgm:cxn modelId="{B83A3A34-93A2-48D5-8F2C-7710C54158F0}" type="presOf" srcId="{39F2696A-2FFA-4C84-8664-AC8ED0F8EFDB}" destId="{01680AA2-18B2-4DAA-8547-6A6B70B57F8A}" srcOrd="0" destOrd="1" presId="urn:microsoft.com/office/officeart/2005/8/layout/list1"/>
    <dgm:cxn modelId="{0C1BE75C-46A0-764B-92ED-77085BCA52AA}" type="presOf" srcId="{23D26924-2908-44AC-8DDC-14CCA68ABD8E}" destId="{E711E5D0-FA23-4DBA-B249-00320A3618D7}" srcOrd="0" destOrd="1" presId="urn:microsoft.com/office/officeart/2005/8/layout/list1"/>
    <dgm:cxn modelId="{6E2872A3-D027-4258-B41E-D9B78E0BC5AA}" srcId="{EA61E143-2112-4D11-86FF-195258D8040F}" destId="{15420F2A-3975-49B9-AD2F-3CCEC3DEDA8C}" srcOrd="5" destOrd="0" parTransId="{F829B03D-7F31-4483-A782-AF03714AE077}" sibTransId="{CC8B1AB0-2D96-4B50-A008-E75232ECE54D}"/>
    <dgm:cxn modelId="{E21449E6-61EB-4027-9F6E-CDC278554E7D}" type="presOf" srcId="{49625C2F-37CE-401C-8296-FD82DC8BE83E}" destId="{01680AA2-18B2-4DAA-8547-6A6B70B57F8A}" srcOrd="0" destOrd="2" presId="urn:microsoft.com/office/officeart/2005/8/layout/list1"/>
    <dgm:cxn modelId="{7B4DDFA7-333D-48AB-80BC-6FB7CB97BF07}" srcId="{EA61E143-2112-4D11-86FF-195258D8040F}" destId="{39F2696A-2FFA-4C84-8664-AC8ED0F8EFDB}" srcOrd="1" destOrd="0" parTransId="{80D09670-5C34-4CAD-9FC8-9BBA8441856F}" sibTransId="{D19A4952-96F9-493E-94CE-5396CC6054E0}"/>
    <dgm:cxn modelId="{674031B8-9DA4-4E48-A646-E192ADB5033C}" srcId="{EA61E143-2112-4D11-86FF-195258D8040F}" destId="{9A8F1485-7D37-4ED1-84DE-C5DEA378322A}" srcOrd="4" destOrd="0" parTransId="{17B48E24-8A92-47D4-B5F3-3A1B1DD079EF}" sibTransId="{43A7C410-13E5-4E43-9054-B97F0087AFEC}"/>
    <dgm:cxn modelId="{F5B8ABB7-D09F-47DD-9F54-850EC0EC176F}" srcId="{841B11B6-D980-474C-AAF3-BD856D810459}" destId="{EA61E143-2112-4D11-86FF-195258D8040F}" srcOrd="0" destOrd="0" parTransId="{28D2091A-1552-4E90-9097-7A22F064F3D3}" sibTransId="{AE78CCF8-949E-4201-97C9-AC3DB3EB8670}"/>
    <dgm:cxn modelId="{5D2AE6D5-35A0-4739-90AD-9260690F44B1}" srcId="{EA61E143-2112-4D11-86FF-195258D8040F}" destId="{0B852B7C-90D7-4A5A-8F8C-37CBA179893F}" srcOrd="7" destOrd="0" parTransId="{00CA631A-B91A-41F6-AE22-A1CAF59131F8}" sibTransId="{EADECC80-64E2-4DD7-AEBA-BEB90D8BBC1E}"/>
    <dgm:cxn modelId="{C48224A9-1620-C341-B39A-56B44F620C12}" type="presOf" srcId="{9A8F1485-7D37-4ED1-84DE-C5DEA378322A}" destId="{01680AA2-18B2-4DAA-8547-6A6B70B57F8A}" srcOrd="0" destOrd="4" presId="urn:microsoft.com/office/officeart/2005/8/layout/list1"/>
    <dgm:cxn modelId="{365594AB-21B3-4BDC-BBD7-1629953C238C}" type="presOf" srcId="{15420F2A-3975-49B9-AD2F-3CCEC3DEDA8C}" destId="{01680AA2-18B2-4DAA-8547-6A6B70B57F8A}" srcOrd="0" destOrd="5" presId="urn:microsoft.com/office/officeart/2005/8/layout/list1"/>
    <dgm:cxn modelId="{2384AF51-11C2-4862-9207-A1481E417E87}" type="presParOf" srcId="{3ECA93E0-4252-4866-9DB6-C76C62388491}" destId="{177D8270-BDE4-4809-9276-32D04B570071}" srcOrd="0" destOrd="0" presId="urn:microsoft.com/office/officeart/2005/8/layout/list1"/>
    <dgm:cxn modelId="{DFBFAFBC-3ACC-48EE-9CD9-62F5FE84DF3C}" type="presParOf" srcId="{177D8270-BDE4-4809-9276-32D04B570071}" destId="{C9D499C5-6C41-4C97-BDF7-93A6451EEE94}" srcOrd="0" destOrd="0" presId="urn:microsoft.com/office/officeart/2005/8/layout/list1"/>
    <dgm:cxn modelId="{6644A8BF-AF0C-4486-BAE1-98F33106E8D0}" type="presParOf" srcId="{177D8270-BDE4-4809-9276-32D04B570071}" destId="{DC04A82E-C99F-4A76-8D85-350F97C72E00}" srcOrd="1" destOrd="0" presId="urn:microsoft.com/office/officeart/2005/8/layout/list1"/>
    <dgm:cxn modelId="{C9423265-E611-4D96-BF6B-A1234153D97C}" type="presParOf" srcId="{3ECA93E0-4252-4866-9DB6-C76C62388491}" destId="{3F54D318-E39C-4E1A-8D1A-B15841AE53BA}" srcOrd="1" destOrd="0" presId="urn:microsoft.com/office/officeart/2005/8/layout/list1"/>
    <dgm:cxn modelId="{F9A668F4-883B-42F2-A5B7-92BF1C3DD2F1}" type="presParOf" srcId="{3ECA93E0-4252-4866-9DB6-C76C62388491}" destId="{01680AA2-18B2-4DAA-8547-6A6B70B57F8A}" srcOrd="2" destOrd="0" presId="urn:microsoft.com/office/officeart/2005/8/layout/list1"/>
    <dgm:cxn modelId="{0F2163B2-1447-458F-857B-DC2515FEFA36}" type="presParOf" srcId="{3ECA93E0-4252-4866-9DB6-C76C62388491}" destId="{580B133B-000D-4DB6-BE57-E295630028B3}" srcOrd="3" destOrd="0" presId="urn:microsoft.com/office/officeart/2005/8/layout/list1"/>
    <dgm:cxn modelId="{125B54BF-F91A-43C0-8784-4A923F62643D}" type="presParOf" srcId="{3ECA93E0-4252-4866-9DB6-C76C62388491}" destId="{257CEF21-9686-4C6F-A232-A934736F8389}" srcOrd="4" destOrd="0" presId="urn:microsoft.com/office/officeart/2005/8/layout/list1"/>
    <dgm:cxn modelId="{452D93E3-1449-4E14-A302-B1712B7D5077}" type="presParOf" srcId="{257CEF21-9686-4C6F-A232-A934736F8389}" destId="{E1D5D03D-89E5-4F41-B7B6-369D7176172C}" srcOrd="0" destOrd="0" presId="urn:microsoft.com/office/officeart/2005/8/layout/list1"/>
    <dgm:cxn modelId="{7C685CB2-B73E-415C-BF39-B196ED9E8BBA}" type="presParOf" srcId="{257CEF21-9686-4C6F-A232-A934736F8389}" destId="{567493D2-7272-4F38-BFDC-2A9022EA42DB}" srcOrd="1" destOrd="0" presId="urn:microsoft.com/office/officeart/2005/8/layout/list1"/>
    <dgm:cxn modelId="{6D5B2486-F2B2-4C07-A53B-8E5C4F149A19}" type="presParOf" srcId="{3ECA93E0-4252-4866-9DB6-C76C62388491}" destId="{9FE635F4-CF2C-4EA4-A5CF-F0DECB3E04DF}" srcOrd="5" destOrd="0" presId="urn:microsoft.com/office/officeart/2005/8/layout/list1"/>
    <dgm:cxn modelId="{41A89530-E375-48E3-B534-01DB15DCAC2B}" type="presParOf" srcId="{3ECA93E0-4252-4866-9DB6-C76C62388491}" destId="{E711E5D0-FA23-4DBA-B249-00320A3618D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80AA2-18B2-4DAA-8547-6A6B70B57F8A}">
      <dsp:nvSpPr>
        <dsp:cNvPr id="0" name=""/>
        <dsp:cNvSpPr/>
      </dsp:nvSpPr>
      <dsp:spPr>
        <a:xfrm>
          <a:off x="0" y="414593"/>
          <a:ext cx="6263640" cy="340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nl-NL" sz="2000" kern="1200"/>
            <a:t>Motet: meerstemmige kerkelijke muziek in het Latijn</a:t>
          </a:r>
          <a:endParaRPr lang="en-US" sz="2000" kern="1200"/>
        </a:p>
        <a:p>
          <a:pPr marL="228600" lvl="1" indent="-228600" algn="l" defTabSz="889000">
            <a:lnSpc>
              <a:spcPct val="90000"/>
            </a:lnSpc>
            <a:spcBef>
              <a:spcPct val="0"/>
            </a:spcBef>
            <a:spcAft>
              <a:spcPct val="15000"/>
            </a:spcAft>
            <a:buChar char="••"/>
          </a:pPr>
          <a:r>
            <a:rPr lang="nl-NL" sz="2000" kern="1200"/>
            <a:t>parodiemis</a:t>
          </a:r>
          <a:endParaRPr lang="en-US" sz="2000" kern="1200"/>
        </a:p>
        <a:p>
          <a:pPr marL="228600" lvl="1" indent="-228600" algn="l" defTabSz="889000">
            <a:lnSpc>
              <a:spcPct val="90000"/>
            </a:lnSpc>
            <a:spcBef>
              <a:spcPct val="0"/>
            </a:spcBef>
            <a:spcAft>
              <a:spcPct val="15000"/>
            </a:spcAft>
            <a:buChar char="••"/>
          </a:pPr>
          <a:r>
            <a:rPr lang="nl-NL" sz="2000" kern="1200"/>
            <a:t>Instrumenten</a:t>
          </a:r>
          <a:endParaRPr lang="en-US" sz="2000" kern="1200"/>
        </a:p>
        <a:p>
          <a:pPr marL="228600" lvl="1" indent="-228600" algn="l" defTabSz="889000">
            <a:lnSpc>
              <a:spcPct val="90000"/>
            </a:lnSpc>
            <a:spcBef>
              <a:spcPct val="0"/>
            </a:spcBef>
            <a:spcAft>
              <a:spcPct val="15000"/>
            </a:spcAft>
            <a:buChar char="••"/>
          </a:pPr>
          <a:r>
            <a:rPr lang="en-US" sz="2000" kern="1200"/>
            <a:t>Acapella</a:t>
          </a:r>
        </a:p>
        <a:p>
          <a:pPr marL="228600" lvl="1" indent="-228600" algn="l" defTabSz="889000">
            <a:lnSpc>
              <a:spcPct val="90000"/>
            </a:lnSpc>
            <a:spcBef>
              <a:spcPct val="0"/>
            </a:spcBef>
            <a:spcAft>
              <a:spcPct val="15000"/>
            </a:spcAft>
            <a:buChar char="••"/>
          </a:pPr>
          <a:r>
            <a:rPr lang="nl-NL" sz="2000" kern="1200"/>
            <a:t>Polyfonisch</a:t>
          </a:r>
          <a:endParaRPr lang="en-US" sz="2000" kern="1200"/>
        </a:p>
        <a:p>
          <a:pPr marL="228600" lvl="1" indent="-228600" algn="l" defTabSz="889000">
            <a:lnSpc>
              <a:spcPct val="90000"/>
            </a:lnSpc>
            <a:spcBef>
              <a:spcPct val="0"/>
            </a:spcBef>
            <a:spcAft>
              <a:spcPct val="15000"/>
            </a:spcAft>
            <a:buChar char="••"/>
          </a:pPr>
          <a:r>
            <a:rPr lang="nl-NL" sz="2000" kern="1200"/>
            <a:t>Tekst niet verstaanbaar</a:t>
          </a:r>
          <a:endParaRPr lang="en-US" sz="2000" kern="1200"/>
        </a:p>
        <a:p>
          <a:pPr marL="228600" lvl="1" indent="-228600" algn="l" defTabSz="889000">
            <a:lnSpc>
              <a:spcPct val="90000"/>
            </a:lnSpc>
            <a:spcBef>
              <a:spcPct val="0"/>
            </a:spcBef>
            <a:spcAft>
              <a:spcPct val="15000"/>
            </a:spcAft>
            <a:buChar char="••"/>
          </a:pPr>
          <a:r>
            <a:rPr lang="nl-NL" sz="2000" kern="1200"/>
            <a:t>Bekende melodieën als basis voor compositie</a:t>
          </a:r>
          <a:endParaRPr lang="en-US" sz="2000" kern="1200"/>
        </a:p>
      </dsp:txBody>
      <dsp:txXfrm>
        <a:off x="0" y="414593"/>
        <a:ext cx="6263640" cy="3402000"/>
      </dsp:txXfrm>
    </dsp:sp>
    <dsp:sp modelId="{DC04A82E-C99F-4A76-8D85-350F97C72E00}">
      <dsp:nvSpPr>
        <dsp:cNvPr id="0" name=""/>
        <dsp:cNvSpPr/>
      </dsp:nvSpPr>
      <dsp:spPr>
        <a:xfrm>
          <a:off x="313182" y="119393"/>
          <a:ext cx="4384548"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lvl="0" algn="l" defTabSz="889000">
            <a:lnSpc>
              <a:spcPct val="90000"/>
            </a:lnSpc>
            <a:spcBef>
              <a:spcPct val="0"/>
            </a:spcBef>
            <a:spcAft>
              <a:spcPct val="35000"/>
            </a:spcAft>
          </a:pPr>
          <a:r>
            <a:rPr lang="nl-NL" sz="2000" kern="1200"/>
            <a:t>Kenmerken van kerkelijke muziek</a:t>
          </a:r>
          <a:endParaRPr lang="en-US" sz="2000" kern="1200"/>
        </a:p>
      </dsp:txBody>
      <dsp:txXfrm>
        <a:off x="342003" y="148214"/>
        <a:ext cx="4326906" cy="532758"/>
      </dsp:txXfrm>
    </dsp:sp>
    <dsp:sp modelId="{E711E5D0-FA23-4DBA-B249-00320A3618D7}">
      <dsp:nvSpPr>
        <dsp:cNvPr id="0" name=""/>
        <dsp:cNvSpPr/>
      </dsp:nvSpPr>
      <dsp:spPr>
        <a:xfrm>
          <a:off x="0" y="4219794"/>
          <a:ext cx="6263640" cy="11655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Parodiemis: </a:t>
          </a:r>
          <a:r>
            <a:rPr lang="en-US" sz="2000" kern="1200">
              <a:hlinkClick xmlns:r="http://schemas.openxmlformats.org/officeDocument/2006/relationships" r:id="rId1"/>
            </a:rPr>
            <a:t>https://youtu.be/t-E2_iNmYOE</a:t>
          </a:r>
          <a:endParaRPr lang="en-US" sz="2000" kern="1200"/>
        </a:p>
        <a:p>
          <a:pPr marL="228600" lvl="1" indent="-228600" algn="l" defTabSz="889000">
            <a:lnSpc>
              <a:spcPct val="90000"/>
            </a:lnSpc>
            <a:spcBef>
              <a:spcPct val="0"/>
            </a:spcBef>
            <a:spcAft>
              <a:spcPct val="15000"/>
            </a:spcAft>
            <a:buChar char="••"/>
          </a:pPr>
          <a:r>
            <a:rPr lang="en-US" sz="2000" kern="1200">
              <a:hlinkClick xmlns:r="http://schemas.openxmlformats.org/officeDocument/2006/relationships" r:id="rId2"/>
            </a:rPr>
            <a:t>https://youtu.be/C8qIZfXrBoo</a:t>
          </a:r>
          <a:r>
            <a:rPr lang="en-US" sz="2000" kern="1200"/>
            <a:t> </a:t>
          </a:r>
        </a:p>
      </dsp:txBody>
      <dsp:txXfrm>
        <a:off x="0" y="4219794"/>
        <a:ext cx="6263640" cy="1165500"/>
      </dsp:txXfrm>
    </dsp:sp>
    <dsp:sp modelId="{567493D2-7272-4F38-BFDC-2A9022EA42DB}">
      <dsp:nvSpPr>
        <dsp:cNvPr id="0" name=""/>
        <dsp:cNvSpPr/>
      </dsp:nvSpPr>
      <dsp:spPr>
        <a:xfrm>
          <a:off x="313182" y="3924594"/>
          <a:ext cx="4384548" cy="5904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lvl="0" algn="l" defTabSz="889000">
            <a:lnSpc>
              <a:spcPct val="90000"/>
            </a:lnSpc>
            <a:spcBef>
              <a:spcPct val="0"/>
            </a:spcBef>
            <a:spcAft>
              <a:spcPct val="35000"/>
            </a:spcAft>
          </a:pPr>
          <a:r>
            <a:rPr lang="nl-NL" sz="2000" kern="1200"/>
            <a:t>Voorbeelden!</a:t>
          </a:r>
          <a:endParaRPr lang="en-US" sz="2000" kern="1200"/>
        </a:p>
      </dsp:txBody>
      <dsp:txXfrm>
        <a:off x="342003" y="3953415"/>
        <a:ext cx="432690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B61E-377F-0A44-8812-7EB5625E1F2D}" type="datetimeFigureOut">
              <a:rPr lang="nl-NL" smtClean="0"/>
              <a:t>8-11-2021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75047-FD47-9940-B900-305B3CF38FB8}" type="slidenum">
              <a:rPr lang="nl-NL" smtClean="0"/>
              <a:t>‹nr.›</a:t>
            </a:fld>
            <a:endParaRPr lang="nl-NL"/>
          </a:p>
        </p:txBody>
      </p:sp>
    </p:spTree>
    <p:extLst>
      <p:ext uri="{BB962C8B-B14F-4D97-AF65-F5344CB8AC3E}">
        <p14:creationId xmlns:p14="http://schemas.microsoft.com/office/powerpoint/2010/main" val="29875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D75047-FD47-9940-B900-305B3CF38FB8}" type="slidenum">
              <a:rPr lang="nl-NL" smtClean="0"/>
              <a:t>6</a:t>
            </a:fld>
            <a:endParaRPr lang="nl-NL"/>
          </a:p>
        </p:txBody>
      </p:sp>
    </p:spTree>
    <p:extLst>
      <p:ext uri="{BB962C8B-B14F-4D97-AF65-F5344CB8AC3E}">
        <p14:creationId xmlns:p14="http://schemas.microsoft.com/office/powerpoint/2010/main" val="363021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B7228DE-5450-4A00-B681-6E403BBBFDE3}" type="datetimeFigureOut">
              <a:rPr lang="nl-NL" smtClean="0"/>
              <a:t>8-11-2021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70203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B7228DE-5450-4A00-B681-6E403BBBFDE3}" type="datetimeFigureOut">
              <a:rPr lang="nl-NL" smtClean="0"/>
              <a:t>8-11-2021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399469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B7228DE-5450-4A00-B681-6E403BBBFDE3}" type="datetimeFigureOut">
              <a:rPr lang="nl-NL" smtClean="0"/>
              <a:t>8-11-2021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207255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B7228DE-5450-4A00-B681-6E403BBBFDE3}" type="datetimeFigureOut">
              <a:rPr lang="nl-NL" smtClean="0"/>
              <a:t>8-11-2021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136893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B7228DE-5450-4A00-B681-6E403BBBFDE3}" type="datetimeFigureOut">
              <a:rPr lang="nl-NL" smtClean="0"/>
              <a:t>8-11-2021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145686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B7228DE-5450-4A00-B681-6E403BBBFDE3}" type="datetimeFigureOut">
              <a:rPr lang="nl-NL" smtClean="0"/>
              <a:t>8-11-2021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55030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B7228DE-5450-4A00-B681-6E403BBBFDE3}" type="datetimeFigureOut">
              <a:rPr lang="nl-NL" smtClean="0"/>
              <a:t>8-11-2021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92361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B7228DE-5450-4A00-B681-6E403BBBFDE3}" type="datetimeFigureOut">
              <a:rPr lang="nl-NL" smtClean="0"/>
              <a:t>8-11-2021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342871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B7228DE-5450-4A00-B681-6E403BBBFDE3}" type="datetimeFigureOut">
              <a:rPr lang="nl-NL" smtClean="0"/>
              <a:t>8-11-2021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238996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B7228DE-5450-4A00-B681-6E403BBBFDE3}" type="datetimeFigureOut">
              <a:rPr lang="nl-NL" smtClean="0"/>
              <a:t>8-11-2021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302982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B7228DE-5450-4A00-B681-6E403BBBFDE3}" type="datetimeFigureOut">
              <a:rPr lang="nl-NL" smtClean="0"/>
              <a:t>8-11-2021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8A8A12-FE05-48B1-BBCB-29079BF18B65}" type="slidenum">
              <a:rPr lang="nl-NL" smtClean="0"/>
              <a:t>‹nr.›</a:t>
            </a:fld>
            <a:endParaRPr lang="nl-NL"/>
          </a:p>
        </p:txBody>
      </p:sp>
    </p:spTree>
    <p:extLst>
      <p:ext uri="{BB962C8B-B14F-4D97-AF65-F5344CB8AC3E}">
        <p14:creationId xmlns:p14="http://schemas.microsoft.com/office/powerpoint/2010/main" val="167233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228DE-5450-4A00-B681-6E403BBBFDE3}" type="datetimeFigureOut">
              <a:rPr lang="nl-NL" smtClean="0"/>
              <a:t>8-11-2021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A8A12-FE05-48B1-BBCB-29079BF18B65}" type="slidenum">
              <a:rPr lang="nl-NL" smtClean="0"/>
              <a:t>‹nr.›</a:t>
            </a:fld>
            <a:endParaRPr lang="nl-NL"/>
          </a:p>
        </p:txBody>
      </p:sp>
    </p:spTree>
    <p:extLst>
      <p:ext uri="{BB962C8B-B14F-4D97-AF65-F5344CB8AC3E}">
        <p14:creationId xmlns:p14="http://schemas.microsoft.com/office/powerpoint/2010/main" val="3419502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Dcx48GmR1l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HJKmtrVnM4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mD16EVxNOM" TargetMode="External"/><Relationship Id="rId2" Type="http://schemas.openxmlformats.org/officeDocument/2006/relationships/hyperlink" Target="https://www.youtube.com/watch?v=iZkvZ_9Y2YM&amp;list=PL7017F0FEDAABB2CC&amp;index=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DA4462-2F71-4CCC-AFAE-86D6B284D3F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Muziek in de Hofcultuur</a:t>
            </a:r>
          </a:p>
        </p:txBody>
      </p:sp>
      <p:sp>
        <p:nvSpPr>
          <p:cNvPr id="3" name="Ondertitel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r>
              <a:rPr lang="nl-NL">
                <a:solidFill>
                  <a:srgbClr val="FFFFFF"/>
                </a:solidFill>
                <a:cs typeface="Calibri"/>
              </a:rPr>
              <a:t>Elena, Jason, Lot en Thanh my</a:t>
            </a:r>
          </a:p>
        </p:txBody>
      </p:sp>
    </p:spTree>
    <p:extLst>
      <p:ext uri="{BB962C8B-B14F-4D97-AF65-F5344CB8AC3E}">
        <p14:creationId xmlns:p14="http://schemas.microsoft.com/office/powerpoint/2010/main" val="399546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4741" y="620392"/>
            <a:ext cx="3808268" cy="5504688"/>
          </a:xfrm>
        </p:spPr>
        <p:txBody>
          <a:bodyPr>
            <a:normAutofit/>
          </a:bodyPr>
          <a:lstStyle/>
          <a:p>
            <a:r>
              <a:rPr lang="nl-NL" sz="6000">
                <a:solidFill>
                  <a:schemeClr val="bg1"/>
                </a:solidFill>
              </a:rPr>
              <a:t>Hoe klonk de kerkelijke muziek?</a:t>
            </a:r>
          </a:p>
        </p:txBody>
      </p:sp>
      <p:graphicFrame>
        <p:nvGraphicFramePr>
          <p:cNvPr id="5" name="Tijdelijke aanduiding voor inhoud 2">
            <a:extLst>
              <a:ext uri="{FF2B5EF4-FFF2-40B4-BE49-F238E27FC236}">
                <a16:creationId xmlns:a16="http://schemas.microsoft.com/office/drawing/2014/main" id="{6B0D0BAC-002D-49E5-BDAA-6A70C7997C69}"/>
              </a:ext>
            </a:extLst>
          </p:cNvPr>
          <p:cNvGraphicFramePr>
            <a:graphicFrameLocks noGrp="1"/>
          </p:cNvGraphicFramePr>
          <p:nvPr>
            <p:ph idx="1"/>
            <p:extLst>
              <p:ext uri="{D42A27DB-BD31-4B8C-83A1-F6EECF244321}">
                <p14:modId xmlns:p14="http://schemas.microsoft.com/office/powerpoint/2010/main" val="23822248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67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371094" y="1161288"/>
            <a:ext cx="3438144" cy="1124712"/>
          </a:xfrm>
        </p:spPr>
        <p:txBody>
          <a:bodyPr anchor="b">
            <a:normAutofit/>
          </a:bodyPr>
          <a:lstStyle/>
          <a:p>
            <a:r>
              <a:rPr lang="nl-NL" sz="2400"/>
              <a:t>Welke vormen van wereldlijke muziek waren er?</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371094" y="2718054"/>
            <a:ext cx="3438906" cy="3207258"/>
          </a:xfrm>
        </p:spPr>
        <p:txBody>
          <a:bodyPr anchor="t">
            <a:normAutofit/>
          </a:bodyPr>
          <a:lstStyle/>
          <a:p>
            <a:r>
              <a:rPr lang="nl-NL" sz="1700" dirty="0"/>
              <a:t>Monodie, hier werd de voorkeur gegeven aan 1 stem waar de nadruk op lag. </a:t>
            </a:r>
          </a:p>
          <a:p>
            <a:endParaRPr lang="nl-NL" sz="1700" dirty="0"/>
          </a:p>
        </p:txBody>
      </p:sp>
      <p:sp>
        <p:nvSpPr>
          <p:cNvPr id="10" name="Tijdelijke aanduiding voor inhoud 2"/>
          <p:cNvSpPr txBox="1">
            <a:spLocks/>
          </p:cNvSpPr>
          <p:nvPr/>
        </p:nvSpPr>
        <p:spPr>
          <a:xfrm>
            <a:off x="5015345" y="1161288"/>
            <a:ext cx="6421582"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Kenmerken</a:t>
            </a:r>
          </a:p>
          <a:p>
            <a:pPr marL="0" indent="0">
              <a:buFont typeface="Arial" panose="020B0604020202020204" pitchFamily="34" charset="0"/>
              <a:buNone/>
            </a:pPr>
            <a:r>
              <a:rPr lang="nl-NL" dirty="0" smtClean="0"/>
              <a:t>Belangrijkste muziekvorm, zijn de </a:t>
            </a:r>
            <a:r>
              <a:rPr lang="nl-NL" dirty="0" err="1" smtClean="0"/>
              <a:t>chason</a:t>
            </a:r>
            <a:r>
              <a:rPr lang="nl-NL" dirty="0" smtClean="0"/>
              <a:t> en madrigaal. </a:t>
            </a:r>
          </a:p>
          <a:p>
            <a:pPr marL="0" indent="0">
              <a:buFont typeface="Arial" panose="020B0604020202020204" pitchFamily="34" charset="0"/>
              <a:buNone/>
            </a:pPr>
            <a:r>
              <a:rPr lang="nl-NL" dirty="0" err="1" smtClean="0"/>
              <a:t>Chason</a:t>
            </a:r>
            <a:r>
              <a:rPr lang="nl-NL" dirty="0" smtClean="0"/>
              <a:t> was eenstemmig </a:t>
            </a:r>
            <a:r>
              <a:rPr lang="nl-NL" dirty="0" smtClean="0">
                <a:sym typeface="Wingdings" panose="05000000000000000000" pitchFamily="2" charset="2"/>
              </a:rPr>
              <a:t> meerstemmig in de Renaissance. </a:t>
            </a:r>
          </a:p>
          <a:p>
            <a:pPr marL="0" indent="0">
              <a:buFont typeface="Arial" panose="020B0604020202020204" pitchFamily="34" charset="0"/>
              <a:buNone/>
            </a:pPr>
            <a:r>
              <a:rPr lang="nl-NL" dirty="0" smtClean="0">
                <a:sym typeface="Wingdings" panose="05000000000000000000" pitchFamily="2" charset="2"/>
              </a:rPr>
              <a:t>Een madrigaal is een meerstemmig lied in de moedertaal met een wereldse tekst. Het had een bourgondische stijl. Het veranderd snel, omdat het niet vast zit in kerkelijke rituelen. </a:t>
            </a:r>
            <a:endParaRPr lang="nl-NL" dirty="0" smtClean="0"/>
          </a:p>
          <a:p>
            <a:r>
              <a:rPr lang="nl-NL" dirty="0" smtClean="0"/>
              <a:t>Voorbeeld</a:t>
            </a:r>
          </a:p>
          <a:p>
            <a:pPr marL="0" indent="0">
              <a:buFont typeface="Arial" panose="020B0604020202020204" pitchFamily="34" charset="0"/>
              <a:buNone/>
            </a:pPr>
            <a:r>
              <a:rPr lang="nl-NL" dirty="0" smtClean="0">
                <a:hlinkClick r:id="rId2"/>
              </a:rPr>
              <a:t>https://www.youtube.com/watch?v=Dcx48GmR1lA</a:t>
            </a:r>
            <a:endParaRPr lang="nl-NL" dirty="0" smtClean="0"/>
          </a:p>
          <a:p>
            <a:pPr marL="0" indent="0">
              <a:buFont typeface="Arial" panose="020B0604020202020204" pitchFamily="34" charset="0"/>
              <a:buNone/>
            </a:pPr>
            <a:r>
              <a:rPr lang="nl-NL" dirty="0" smtClean="0"/>
              <a:t>(madrigaal)</a:t>
            </a:r>
            <a:endParaRPr lang="nl-NL" dirty="0"/>
          </a:p>
        </p:txBody>
      </p:sp>
    </p:spTree>
    <p:extLst>
      <p:ext uri="{BB962C8B-B14F-4D97-AF65-F5344CB8AC3E}">
        <p14:creationId xmlns:p14="http://schemas.microsoft.com/office/powerpoint/2010/main" val="15861664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171074" y="1396686"/>
            <a:ext cx="3240506" cy="4064628"/>
          </a:xfrm>
        </p:spPr>
        <p:txBody>
          <a:bodyPr>
            <a:normAutofit/>
          </a:bodyPr>
          <a:lstStyle/>
          <a:p>
            <a:r>
              <a:rPr lang="nl-NL">
                <a:solidFill>
                  <a:srgbClr val="FFFFFF"/>
                </a:solidFill>
              </a:rPr>
              <a:t>Wat is de affectenleer?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370153" y="1526033"/>
            <a:ext cx="5536397" cy="3935281"/>
          </a:xfrm>
        </p:spPr>
        <p:txBody>
          <a:bodyPr vert="horz" lIns="91440" tIns="45720" rIns="91440" bIns="45720" rtlCol="0">
            <a:normAutofit/>
          </a:bodyPr>
          <a:lstStyle/>
          <a:p>
            <a:pPr marL="0" indent="0">
              <a:buNone/>
            </a:pPr>
            <a:r>
              <a:rPr lang="nl-NL" sz="2600">
                <a:ea typeface="+mn-lt"/>
                <a:cs typeface="+mn-lt"/>
              </a:rPr>
              <a:t>De theoretische beschouwingen over de emoties, die vooral tijdens de barok opgang maakten, waarbij alle muzikale elementen (melodie, harmonie, ritme, tempo, dynamiek …) op grond van de weergave van emoties werden geanalyseerd en besproken. </a:t>
            </a:r>
            <a:endParaRPr lang="nl-NL" sz="2600">
              <a:cs typeface="Calibri" panose="020F0502020204030204"/>
            </a:endParaRPr>
          </a:p>
          <a:p>
            <a:pPr marL="0" indent="0">
              <a:buNone/>
            </a:pPr>
            <a:endParaRPr lang="nl-NL" sz="2600">
              <a:cs typeface="Calibri" panose="020F0502020204030204"/>
            </a:endParaRPr>
          </a:p>
          <a:p>
            <a:pPr marL="0" indent="0">
              <a:buNone/>
            </a:pPr>
            <a:r>
              <a:rPr lang="nl-NL" sz="2600">
                <a:ea typeface="+mn-lt"/>
                <a:cs typeface="+mn-lt"/>
                <a:hlinkClick r:id="rId2"/>
              </a:rPr>
              <a:t>https://www.youtube.com/watch?v=HJKmtrVnM40</a:t>
            </a:r>
            <a:r>
              <a:rPr lang="nl-NL" sz="2600">
                <a:ea typeface="+mn-lt"/>
                <a:cs typeface="+mn-lt"/>
              </a:rPr>
              <a:t> </a:t>
            </a:r>
            <a:endParaRPr lang="nl-NL" sz="2600"/>
          </a:p>
        </p:txBody>
      </p:sp>
    </p:spTree>
    <p:extLst>
      <p:ext uri="{BB962C8B-B14F-4D97-AF65-F5344CB8AC3E}">
        <p14:creationId xmlns:p14="http://schemas.microsoft.com/office/powerpoint/2010/main" val="1208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A1F35B-C8F7-4A5A-9339-7DA4D785B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B2D4AD41-40DA-4A81-92F5-B6E3BA1ED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title"/>
          </p:nvPr>
        </p:nvSpPr>
        <p:spPr>
          <a:xfrm>
            <a:off x="838200" y="365125"/>
            <a:ext cx="10515600" cy="1325563"/>
          </a:xfrm>
        </p:spPr>
        <p:txBody>
          <a:bodyPr>
            <a:normAutofit/>
          </a:bodyPr>
          <a:lstStyle/>
          <a:p>
            <a:pPr algn="ctr"/>
            <a:r>
              <a:rPr lang="nl-NL" dirty="0"/>
              <a:t>Wat is het verschil tussen prima </a:t>
            </a:r>
            <a:r>
              <a:rPr lang="nl-NL" dirty="0" err="1"/>
              <a:t>prattica</a:t>
            </a:r>
            <a:r>
              <a:rPr lang="nl-NL" dirty="0"/>
              <a:t> en secunda </a:t>
            </a:r>
            <a:r>
              <a:rPr lang="nl-NL" dirty="0" err="1"/>
              <a:t>prattica</a:t>
            </a:r>
            <a:r>
              <a:rPr lang="nl-NL" dirty="0"/>
              <a:t>?</a:t>
            </a:r>
          </a:p>
        </p:txBody>
      </p:sp>
      <p:graphicFrame>
        <p:nvGraphicFramePr>
          <p:cNvPr id="12" name="Tabel 4">
            <a:extLst>
              <a:ext uri="{FF2B5EF4-FFF2-40B4-BE49-F238E27FC236}">
                <a16:creationId xmlns:a16="http://schemas.microsoft.com/office/drawing/2014/main" id="{43BCDC89-8990-4E24-9AEA-9DC6B8B0DCF1}"/>
              </a:ext>
            </a:extLst>
          </p:cNvPr>
          <p:cNvGraphicFramePr>
            <a:graphicFrameLocks noGrp="1"/>
          </p:cNvGraphicFramePr>
          <p:nvPr>
            <p:ph idx="1"/>
            <p:extLst>
              <p:ext uri="{D42A27DB-BD31-4B8C-83A1-F6EECF244321}">
                <p14:modId xmlns:p14="http://schemas.microsoft.com/office/powerpoint/2010/main" val="612467698"/>
              </p:ext>
            </p:extLst>
          </p:nvPr>
        </p:nvGraphicFramePr>
        <p:xfrm>
          <a:off x="584610" y="1840552"/>
          <a:ext cx="9060873" cy="4583697"/>
        </p:xfrm>
        <a:graphic>
          <a:graphicData uri="http://schemas.openxmlformats.org/drawingml/2006/table">
            <a:tbl>
              <a:tblPr firstRow="1" bandRow="1">
                <a:tableStyleId>{5C22544A-7EE6-4342-B048-85BDC9FD1C3A}</a:tableStyleId>
              </a:tblPr>
              <a:tblGrid>
                <a:gridCol w="4568738">
                  <a:extLst>
                    <a:ext uri="{9D8B030D-6E8A-4147-A177-3AD203B41FA5}">
                      <a16:colId xmlns:a16="http://schemas.microsoft.com/office/drawing/2014/main" val="4229485315"/>
                    </a:ext>
                  </a:extLst>
                </a:gridCol>
                <a:gridCol w="4492135">
                  <a:extLst>
                    <a:ext uri="{9D8B030D-6E8A-4147-A177-3AD203B41FA5}">
                      <a16:colId xmlns:a16="http://schemas.microsoft.com/office/drawing/2014/main" val="2280434945"/>
                    </a:ext>
                  </a:extLst>
                </a:gridCol>
              </a:tblGrid>
              <a:tr h="693307">
                <a:tc>
                  <a:txBody>
                    <a:bodyPr/>
                    <a:lstStyle/>
                    <a:p>
                      <a:r>
                        <a:rPr lang="nl-NL" sz="1700" dirty="0"/>
                        <a:t>Prima </a:t>
                      </a:r>
                      <a:r>
                        <a:rPr lang="nl-NL" sz="1700" dirty="0" err="1"/>
                        <a:t>prattica</a:t>
                      </a:r>
                      <a:endParaRPr lang="nl-NL" sz="1700" dirty="0"/>
                    </a:p>
                  </a:txBody>
                  <a:tcPr marL="82108" marR="82108" marT="41054" marB="41054"/>
                </a:tc>
                <a:tc>
                  <a:txBody>
                    <a:bodyPr/>
                    <a:lstStyle/>
                    <a:p>
                      <a:r>
                        <a:rPr lang="nl-NL" sz="1700"/>
                        <a:t>Secunda prattica</a:t>
                      </a:r>
                    </a:p>
                  </a:txBody>
                  <a:tcPr marL="82108" marR="82108" marT="41054" marB="41054"/>
                </a:tc>
                <a:extLst>
                  <a:ext uri="{0D108BD9-81ED-4DB2-BD59-A6C34878D82A}">
                    <a16:rowId xmlns:a16="http://schemas.microsoft.com/office/drawing/2014/main" val="4227356042"/>
                  </a:ext>
                </a:extLst>
              </a:tr>
              <a:tr h="818839">
                <a:tc>
                  <a:txBody>
                    <a:bodyPr/>
                    <a:lstStyle/>
                    <a:p>
                      <a:r>
                        <a:rPr lang="nl-NL" sz="1700"/>
                        <a:t>Melodie en harmonie zijn belangrijker dan de tekst</a:t>
                      </a:r>
                    </a:p>
                  </a:txBody>
                  <a:tcPr marL="82108" marR="82108" marT="41054" marB="41054"/>
                </a:tc>
                <a:tc>
                  <a:txBody>
                    <a:bodyPr/>
                    <a:lstStyle/>
                    <a:p>
                      <a:r>
                        <a:rPr lang="nl-NL" sz="1700"/>
                        <a:t>Inhoud (tekst) is belangrijker dan de melodie en harmonie</a:t>
                      </a:r>
                    </a:p>
                  </a:txBody>
                  <a:tcPr marL="82108" marR="82108" marT="41054" marB="41054"/>
                </a:tc>
                <a:extLst>
                  <a:ext uri="{0D108BD9-81ED-4DB2-BD59-A6C34878D82A}">
                    <a16:rowId xmlns:a16="http://schemas.microsoft.com/office/drawing/2014/main" val="1889365161"/>
                  </a:ext>
                </a:extLst>
              </a:tr>
              <a:tr h="553795">
                <a:tc>
                  <a:txBody>
                    <a:bodyPr/>
                    <a:lstStyle/>
                    <a:p>
                      <a:r>
                        <a:rPr lang="nl-NL" sz="1700"/>
                        <a:t>Polyfoon (meerstemmig), hierdoor is de tekst ook minder goed te verstaan</a:t>
                      </a:r>
                    </a:p>
                  </a:txBody>
                  <a:tcPr marL="82108" marR="82108" marT="41054" marB="41054"/>
                </a:tc>
                <a:tc>
                  <a:txBody>
                    <a:bodyPr/>
                    <a:lstStyle/>
                    <a:p>
                      <a:r>
                        <a:rPr lang="nl-NL" sz="1700"/>
                        <a:t>Homofoon (eenstemmig)</a:t>
                      </a:r>
                    </a:p>
                  </a:txBody>
                  <a:tcPr marL="82108" marR="82108" marT="41054" marB="41054"/>
                </a:tc>
                <a:extLst>
                  <a:ext uri="{0D108BD9-81ED-4DB2-BD59-A6C34878D82A}">
                    <a16:rowId xmlns:a16="http://schemas.microsoft.com/office/drawing/2014/main" val="622615527"/>
                  </a:ext>
                </a:extLst>
              </a:tr>
              <a:tr h="1052176">
                <a:tc>
                  <a:txBody>
                    <a:bodyPr/>
                    <a:lstStyle/>
                    <a:p>
                      <a:r>
                        <a:rPr lang="nl-NL" sz="1700"/>
                        <a:t>A capella (geen instrumentele begeleiding)</a:t>
                      </a:r>
                    </a:p>
                  </a:txBody>
                  <a:tcPr marL="82108" marR="82108" marT="41054" marB="41054"/>
                </a:tc>
                <a:tc>
                  <a:txBody>
                    <a:bodyPr/>
                    <a:lstStyle/>
                    <a:p>
                      <a:r>
                        <a:rPr lang="nl-NL" sz="1700"/>
                        <a:t>Monodie; gezongen melodie met akkoordbegeleiding door instrument</a:t>
                      </a:r>
                    </a:p>
                  </a:txBody>
                  <a:tcPr marL="82108" marR="82108" marT="41054" marB="41054"/>
                </a:tc>
                <a:extLst>
                  <a:ext uri="{0D108BD9-81ED-4DB2-BD59-A6C34878D82A}">
                    <a16:rowId xmlns:a16="http://schemas.microsoft.com/office/drawing/2014/main" val="2556184611"/>
                  </a:ext>
                </a:extLst>
              </a:tr>
              <a:tr h="818839">
                <a:tc>
                  <a:txBody>
                    <a:bodyPr/>
                    <a:lstStyle/>
                    <a:p>
                      <a:r>
                        <a:rPr lang="nl-NL" sz="1700"/>
                        <a:t>Regels waren belangrijk</a:t>
                      </a:r>
                    </a:p>
                  </a:txBody>
                  <a:tcPr marL="82108" marR="82108" marT="41054" marB="41054"/>
                </a:tc>
                <a:tc>
                  <a:txBody>
                    <a:bodyPr/>
                    <a:lstStyle/>
                    <a:p>
                      <a:r>
                        <a:rPr lang="nl-NL" sz="1700"/>
                        <a:t>Regels minder belangrijk, emotie stond op de eerste plaats</a:t>
                      </a:r>
                    </a:p>
                  </a:txBody>
                  <a:tcPr marL="82108" marR="82108" marT="41054" marB="41054"/>
                </a:tc>
                <a:extLst>
                  <a:ext uri="{0D108BD9-81ED-4DB2-BD59-A6C34878D82A}">
                    <a16:rowId xmlns:a16="http://schemas.microsoft.com/office/drawing/2014/main" val="692554336"/>
                  </a:ext>
                </a:extLst>
              </a:tr>
              <a:tr h="585503">
                <a:tc>
                  <a:txBody>
                    <a:bodyPr/>
                    <a:lstStyle/>
                    <a:p>
                      <a:r>
                        <a:rPr lang="nl-NL" sz="1700">
                          <a:hlinkClick r:id="rId2"/>
                        </a:rPr>
                        <a:t>https://www.youtube.com/watch?v=iZkvZ_9Y2YM&amp;list=PL7017F0FEDAABB2CC&amp;index=1</a:t>
                      </a:r>
                      <a:r>
                        <a:rPr lang="nl-NL" sz="1700"/>
                        <a:t> </a:t>
                      </a:r>
                    </a:p>
                  </a:txBody>
                  <a:tcPr marL="82108" marR="82108" marT="41054" marB="41054"/>
                </a:tc>
                <a:tc>
                  <a:txBody>
                    <a:bodyPr/>
                    <a:lstStyle/>
                    <a:p>
                      <a:r>
                        <a:rPr lang="nl-NL" sz="1700" dirty="0">
                          <a:hlinkClick r:id="rId3"/>
                        </a:rPr>
                        <a:t>https://www.youtube.com/watch?v=0mD16EVxNOM</a:t>
                      </a:r>
                      <a:r>
                        <a:rPr lang="nl-NL" sz="1700" dirty="0"/>
                        <a:t> </a:t>
                      </a:r>
                    </a:p>
                  </a:txBody>
                  <a:tcPr marL="82108" marR="82108" marT="41054" marB="41054"/>
                </a:tc>
                <a:extLst>
                  <a:ext uri="{0D108BD9-81ED-4DB2-BD59-A6C34878D82A}">
                    <a16:rowId xmlns:a16="http://schemas.microsoft.com/office/drawing/2014/main" val="2038772856"/>
                  </a:ext>
                </a:extLst>
              </a:tr>
            </a:tbl>
          </a:graphicData>
        </a:graphic>
      </p:graphicFrame>
      <p:sp>
        <p:nvSpPr>
          <p:cNvPr id="4" name="Tekstvak 3">
            <a:extLst>
              <a:ext uri="{FF2B5EF4-FFF2-40B4-BE49-F238E27FC236}">
                <a16:creationId xmlns:a16="http://schemas.microsoft.com/office/drawing/2014/main" id="{CC1EEB38-18CC-4D72-AC69-A5C973B7B37A}"/>
              </a:ext>
            </a:extLst>
          </p:cNvPr>
          <p:cNvSpPr txBox="1"/>
          <p:nvPr/>
        </p:nvSpPr>
        <p:spPr>
          <a:xfrm>
            <a:off x="9997753" y="2147241"/>
            <a:ext cx="1838930" cy="3970318"/>
          </a:xfrm>
          <a:prstGeom prst="rect">
            <a:avLst/>
          </a:prstGeom>
          <a:no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err="1">
                <a:cs typeface="Calibri"/>
              </a:rPr>
              <a:t>Monteverdi</a:t>
            </a:r>
            <a:r>
              <a:rPr lang="nl-NL" dirty="0">
                <a:cs typeface="Calibri"/>
              </a:rPr>
              <a:t> combineerde theater met muziek en zo ontstond de opera. Het was belangrijk om het verhaal over te kunnen brengen waarvoor het verstaan van de tekst cruciaal is. Zo ontstond secunda </a:t>
            </a:r>
            <a:r>
              <a:rPr lang="nl-NL" dirty="0" err="1">
                <a:cs typeface="Calibri"/>
              </a:rPr>
              <a:t>prattica</a:t>
            </a:r>
            <a:endParaRPr lang="nl-NL" dirty="0">
              <a:cs typeface="Calibri"/>
            </a:endParaRPr>
          </a:p>
        </p:txBody>
      </p:sp>
    </p:spTree>
    <p:extLst>
      <p:ext uri="{BB962C8B-B14F-4D97-AF65-F5344CB8AC3E}">
        <p14:creationId xmlns:p14="http://schemas.microsoft.com/office/powerpoint/2010/main" val="322176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172A0AC-3DCE-4672-BCAF-28FEF91F6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E6F1C77-EDC9-4C5F-8C1C-62DD46BDA3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Johannes Ockeghem - Wikipedia">
            <a:extLst>
              <a:ext uri="{FF2B5EF4-FFF2-40B4-BE49-F238E27FC236}">
                <a16:creationId xmlns:a16="http://schemas.microsoft.com/office/drawing/2014/main" id="{B15D3465-9DDF-3A4E-AA89-737794E391ED}"/>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r="-2" b="18842"/>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38201" y="365125"/>
            <a:ext cx="5251316" cy="1627636"/>
          </a:xfrm>
        </p:spPr>
        <p:txBody>
          <a:bodyPr>
            <a:normAutofit/>
          </a:bodyPr>
          <a:lstStyle/>
          <a:p>
            <a:r>
              <a:rPr lang="nl-NL">
                <a:solidFill>
                  <a:srgbClr val="FFFFFF"/>
                </a:solidFill>
              </a:rPr>
              <a:t>Wie zijn de bekende componisten</a:t>
            </a:r>
          </a:p>
        </p:txBody>
      </p:sp>
      <p:sp>
        <p:nvSpPr>
          <p:cNvPr id="3" name="Tijdelijke aanduiding voor inhoud 2"/>
          <p:cNvSpPr>
            <a:spLocks noGrp="1"/>
          </p:cNvSpPr>
          <p:nvPr>
            <p:ph idx="1"/>
          </p:nvPr>
        </p:nvSpPr>
        <p:spPr>
          <a:xfrm>
            <a:off x="838200" y="2219785"/>
            <a:ext cx="4619621" cy="3957178"/>
          </a:xfrm>
        </p:spPr>
        <p:txBody>
          <a:bodyPr>
            <a:normAutofit/>
          </a:bodyPr>
          <a:lstStyle/>
          <a:p>
            <a:r>
              <a:rPr lang="nl-NL" sz="2000" dirty="0">
                <a:solidFill>
                  <a:srgbClr val="FFFFFF"/>
                </a:solidFill>
              </a:rPr>
              <a:t>Belangrijkste werken? Ideeën etc. </a:t>
            </a:r>
          </a:p>
          <a:p>
            <a:r>
              <a:rPr lang="nl-NL" sz="2000" dirty="0" err="1">
                <a:solidFill>
                  <a:srgbClr val="FFFFFF"/>
                </a:solidFill>
              </a:rPr>
              <a:t>Monteverdi</a:t>
            </a:r>
            <a:r>
              <a:rPr lang="nl-NL" sz="2000" dirty="0">
                <a:solidFill>
                  <a:srgbClr val="FFFFFF"/>
                </a:solidFill>
              </a:rPr>
              <a:t> – heeft veel ontwikkelingen doorgevoerd voor de opera.</a:t>
            </a:r>
          </a:p>
          <a:p>
            <a:r>
              <a:rPr lang="nl-NL" sz="2000" dirty="0" err="1">
                <a:solidFill>
                  <a:srgbClr val="FFFFFF"/>
                </a:solidFill>
              </a:rPr>
              <a:t>Dufay</a:t>
            </a:r>
            <a:r>
              <a:rPr lang="nl-NL" sz="2000" dirty="0">
                <a:solidFill>
                  <a:srgbClr val="FFFFFF"/>
                </a:solidFill>
              </a:rPr>
              <a:t> – Bracht veel Italiaanse invloeden naar het Noorden van Europa</a:t>
            </a:r>
          </a:p>
          <a:p>
            <a:r>
              <a:rPr lang="nl-NL" sz="2000" dirty="0">
                <a:solidFill>
                  <a:srgbClr val="FFFFFF"/>
                </a:solidFill>
              </a:rPr>
              <a:t>Johannes </a:t>
            </a:r>
            <a:r>
              <a:rPr lang="nl-NL" sz="2000" dirty="0" err="1">
                <a:solidFill>
                  <a:srgbClr val="FFFFFF"/>
                </a:solidFill>
              </a:rPr>
              <a:t>Ockegem</a:t>
            </a:r>
            <a:endParaRPr lang="nl-NL" sz="2000" dirty="0">
              <a:solidFill>
                <a:srgbClr val="FFFFFF"/>
              </a:solidFill>
            </a:endParaRPr>
          </a:p>
          <a:p>
            <a:endParaRPr lang="nl-NL" sz="2000" dirty="0">
              <a:solidFill>
                <a:srgbClr val="FFFFFF"/>
              </a:solidFill>
            </a:endParaRPr>
          </a:p>
        </p:txBody>
      </p:sp>
      <p:pic>
        <p:nvPicPr>
          <p:cNvPr id="1028" name="Picture 4" descr="Ockeghem – Koorzanger Componist - Klassiekemuziek.tv">
            <a:extLst>
              <a:ext uri="{FF2B5EF4-FFF2-40B4-BE49-F238E27FC236}">
                <a16:creationId xmlns:a16="http://schemas.microsoft.com/office/drawing/2014/main" id="{F872DB4F-5297-A241-9888-666A5A397A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95" r="1" b="10546"/>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51126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6674C073F7C946B528B9F8073DB955" ma:contentTypeVersion="14" ma:contentTypeDescription="Een nieuw document maken." ma:contentTypeScope="" ma:versionID="f75b3ff0b21caba99411fa2ab691f967">
  <xsd:schema xmlns:xsd="http://www.w3.org/2001/XMLSchema" xmlns:xs="http://www.w3.org/2001/XMLSchema" xmlns:p="http://schemas.microsoft.com/office/2006/metadata/properties" xmlns:ns3="e9f1fc5b-39a2-4f59-9831-94e16189a628" xmlns:ns4="a56c8cac-3bb1-4e16-a866-4ba8c522076e" targetNamespace="http://schemas.microsoft.com/office/2006/metadata/properties" ma:root="true" ma:fieldsID="042a0b0ddd022605ea8463832ceda49c" ns3:_="" ns4:_="">
    <xsd:import namespace="e9f1fc5b-39a2-4f59-9831-94e16189a628"/>
    <xsd:import namespace="a56c8cac-3bb1-4e16-a866-4ba8c52207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1fc5b-39a2-4f59-9831-94e16189a62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6c8cac-3bb1-4e16-a866-4ba8c522076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0AC02A-8D1E-4C25-BED3-386434631978}">
  <ds:schemaRefs>
    <ds:schemaRef ds:uri="http://schemas.microsoft.com/sharepoint/v3/contenttype/forms"/>
  </ds:schemaRefs>
</ds:datastoreItem>
</file>

<file path=customXml/itemProps2.xml><?xml version="1.0" encoding="utf-8"?>
<ds:datastoreItem xmlns:ds="http://schemas.openxmlformats.org/officeDocument/2006/customXml" ds:itemID="{5B0FD310-062E-44C1-A220-73EA87FBF815}">
  <ds:schemaRefs>
    <ds:schemaRef ds:uri="a56c8cac-3bb1-4e16-a866-4ba8c522076e"/>
    <ds:schemaRef ds:uri="e9f1fc5b-39a2-4f59-9831-94e16189a6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533F9E1-A520-4FE0-9833-4291931E9118}">
  <ds:schemaRefs>
    <ds:schemaRef ds:uri="http://www.w3.org/XML/1998/namespace"/>
    <ds:schemaRef ds:uri="http://schemas.microsoft.com/office/infopath/2007/PartnerControls"/>
    <ds:schemaRef ds:uri="a56c8cac-3bb1-4e16-a866-4ba8c522076e"/>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e9f1fc5b-39a2-4f59-9831-94e16189a62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TotalTime>
  <Words>337</Words>
  <Application>Microsoft Office PowerPoint</Application>
  <PresentationFormat>Breedbeeld</PresentationFormat>
  <Paragraphs>47</Paragraphs>
  <Slides>6</Slides>
  <Notes>1</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Calibri Light</vt:lpstr>
      <vt:lpstr>Wingdings</vt:lpstr>
      <vt:lpstr>Kantoorthema</vt:lpstr>
      <vt:lpstr>Muziek in de Hofcultuur</vt:lpstr>
      <vt:lpstr>Hoe klonk de kerkelijke muziek?</vt:lpstr>
      <vt:lpstr>Welke vormen van wereldlijke muziek waren er?</vt:lpstr>
      <vt:lpstr>Wat is de affectenleer?</vt:lpstr>
      <vt:lpstr>Wat is het verschil tussen prima prattica en secunda prattica?</vt:lpstr>
      <vt:lpstr>Wie zijn de bekende componisten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Muziek in de Hofcultuur</dc:title>
  <dc:creator>Kraayvanger, MTJ (Marjolein)</dc:creator>
  <cp:lastModifiedBy>Kraayvanger, MTJ (Marjolein)</cp:lastModifiedBy>
  <cp:revision>5</cp:revision>
  <dcterms:created xsi:type="dcterms:W3CDTF">2021-10-31T09:08:09Z</dcterms:created>
  <dcterms:modified xsi:type="dcterms:W3CDTF">2021-11-08T09:26:16Z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0x010100946674C073F7C946B528B9F8073DB955</vt:lpwstr>
  </property>
</Properties>
</file>