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16"/>
  </p:notesMasterIdLst>
  <p:sldIdLst>
    <p:sldId id="256" r:id="rId2"/>
    <p:sldId id="257" r:id="rId3"/>
    <p:sldId id="259" r:id="rId4"/>
    <p:sldId id="262" r:id="rId5"/>
    <p:sldId id="281" r:id="rId6"/>
    <p:sldId id="272" r:id="rId7"/>
    <p:sldId id="271" r:id="rId8"/>
    <p:sldId id="268" r:id="rId9"/>
    <p:sldId id="276" r:id="rId10"/>
    <p:sldId id="282" r:id="rId11"/>
    <p:sldId id="277" r:id="rId12"/>
    <p:sldId id="279" r:id="rId13"/>
    <p:sldId id="278" r:id="rId14"/>
    <p:sldId id="280" r:id="rId1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93A3CF-8ABA-4EC6-A43E-0D879B3A2863}" v="1416" dt="2021-09-30T12:28:00.5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608" autoAdjust="0"/>
  </p:normalViewPr>
  <p:slideViewPr>
    <p:cSldViewPr snapToGrid="0">
      <p:cViewPr varScale="1">
        <p:scale>
          <a:sx n="61" d="100"/>
          <a:sy n="61" d="100"/>
        </p:scale>
        <p:origin x="1493"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jan de Ruiter" userId="5d7c516b-9dcd-41a8-99d3-54425d29895b" providerId="ADAL" clId="{9893A3CF-8ABA-4EC6-A43E-0D879B3A2863}"/>
    <pc:docChg chg="undo custSel addSld delSld modSld sldOrd">
      <pc:chgData name="Gerjan de Ruiter" userId="5d7c516b-9dcd-41a8-99d3-54425d29895b" providerId="ADAL" clId="{9893A3CF-8ABA-4EC6-A43E-0D879B3A2863}" dt="2021-09-30T12:28:00.518" v="1954" actId="27636"/>
      <pc:docMkLst>
        <pc:docMk/>
      </pc:docMkLst>
      <pc:sldChg chg="modSp mod">
        <pc:chgData name="Gerjan de Ruiter" userId="5d7c516b-9dcd-41a8-99d3-54425d29895b" providerId="ADAL" clId="{9893A3CF-8ABA-4EC6-A43E-0D879B3A2863}" dt="2021-09-29T13:32:31.693" v="1" actId="20577"/>
        <pc:sldMkLst>
          <pc:docMk/>
          <pc:sldMk cId="200866383" sldId="256"/>
        </pc:sldMkLst>
        <pc:spChg chg="mod">
          <ac:chgData name="Gerjan de Ruiter" userId="5d7c516b-9dcd-41a8-99d3-54425d29895b" providerId="ADAL" clId="{9893A3CF-8ABA-4EC6-A43E-0D879B3A2863}" dt="2021-09-29T13:32:31.693" v="1" actId="20577"/>
          <ac:spMkLst>
            <pc:docMk/>
            <pc:sldMk cId="200866383" sldId="256"/>
            <ac:spMk id="5" creationId="{538B7CFB-4F26-45F6-ABA0-08102D02EE93}"/>
          </ac:spMkLst>
        </pc:spChg>
      </pc:sldChg>
      <pc:sldChg chg="modSp mod">
        <pc:chgData name="Gerjan de Ruiter" userId="5d7c516b-9dcd-41a8-99d3-54425d29895b" providerId="ADAL" clId="{9893A3CF-8ABA-4EC6-A43E-0D879B3A2863}" dt="2021-09-30T07:17:18.757" v="350" actId="20577"/>
        <pc:sldMkLst>
          <pc:docMk/>
          <pc:sldMk cId="4095784694" sldId="257"/>
        </pc:sldMkLst>
        <pc:spChg chg="mod">
          <ac:chgData name="Gerjan de Ruiter" userId="5d7c516b-9dcd-41a8-99d3-54425d29895b" providerId="ADAL" clId="{9893A3CF-8ABA-4EC6-A43E-0D879B3A2863}" dt="2021-09-30T07:17:18.757" v="350" actId="20577"/>
          <ac:spMkLst>
            <pc:docMk/>
            <pc:sldMk cId="4095784694" sldId="257"/>
            <ac:spMk id="7" creationId="{0E5CB83B-4C45-4CEC-8902-166BADEC3923}"/>
          </ac:spMkLst>
        </pc:spChg>
      </pc:sldChg>
      <pc:sldChg chg="addSp modSp mod modAnim">
        <pc:chgData name="Gerjan de Ruiter" userId="5d7c516b-9dcd-41a8-99d3-54425d29895b" providerId="ADAL" clId="{9893A3CF-8ABA-4EC6-A43E-0D879B3A2863}" dt="2021-09-30T07:26:28.194" v="1155"/>
        <pc:sldMkLst>
          <pc:docMk/>
          <pc:sldMk cId="3784983294" sldId="259"/>
        </pc:sldMkLst>
        <pc:spChg chg="mod">
          <ac:chgData name="Gerjan de Ruiter" userId="5d7c516b-9dcd-41a8-99d3-54425d29895b" providerId="ADAL" clId="{9893A3CF-8ABA-4EC6-A43E-0D879B3A2863}" dt="2021-09-30T07:26:24.784" v="1154" actId="20577"/>
          <ac:spMkLst>
            <pc:docMk/>
            <pc:sldMk cId="3784983294" sldId="259"/>
            <ac:spMk id="3" creationId="{A483C98A-770E-45DA-904F-1CA2C1F1E15F}"/>
          </ac:spMkLst>
        </pc:spChg>
        <pc:spChg chg="add mod">
          <ac:chgData name="Gerjan de Ruiter" userId="5d7c516b-9dcd-41a8-99d3-54425d29895b" providerId="ADAL" clId="{9893A3CF-8ABA-4EC6-A43E-0D879B3A2863}" dt="2021-09-29T13:36:23.085" v="205" actId="1076"/>
          <ac:spMkLst>
            <pc:docMk/>
            <pc:sldMk cId="3784983294" sldId="259"/>
            <ac:spMk id="4" creationId="{2070E91E-8BDC-44FF-ADC3-624A62379B88}"/>
          </ac:spMkLst>
        </pc:spChg>
        <pc:graphicFrameChg chg="modGraphic">
          <ac:chgData name="Gerjan de Ruiter" userId="5d7c516b-9dcd-41a8-99d3-54425d29895b" providerId="ADAL" clId="{9893A3CF-8ABA-4EC6-A43E-0D879B3A2863}" dt="2021-09-29T13:36:25.361" v="206" actId="113"/>
          <ac:graphicFrameMkLst>
            <pc:docMk/>
            <pc:sldMk cId="3784983294" sldId="259"/>
            <ac:graphicFrameMk id="7" creationId="{876E751A-54C1-4D0B-961B-0B4263E99FF0}"/>
          </ac:graphicFrameMkLst>
        </pc:graphicFrameChg>
      </pc:sldChg>
      <pc:sldChg chg="addSp delSp modSp mod modAnim">
        <pc:chgData name="Gerjan de Ruiter" userId="5d7c516b-9dcd-41a8-99d3-54425d29895b" providerId="ADAL" clId="{9893A3CF-8ABA-4EC6-A43E-0D879B3A2863}" dt="2021-09-29T13:39:51.538" v="255" actId="1076"/>
        <pc:sldMkLst>
          <pc:docMk/>
          <pc:sldMk cId="4153102314" sldId="262"/>
        </pc:sldMkLst>
        <pc:spChg chg="add del mod">
          <ac:chgData name="Gerjan de Ruiter" userId="5d7c516b-9dcd-41a8-99d3-54425d29895b" providerId="ADAL" clId="{9893A3CF-8ABA-4EC6-A43E-0D879B3A2863}" dt="2021-09-29T13:33:11.066" v="7"/>
          <ac:spMkLst>
            <pc:docMk/>
            <pc:sldMk cId="4153102314" sldId="262"/>
            <ac:spMk id="3" creationId="{D79CF2B3-8FFF-4168-B5FE-9A68A4981758}"/>
          </ac:spMkLst>
        </pc:spChg>
        <pc:spChg chg="mod">
          <ac:chgData name="Gerjan de Ruiter" userId="5d7c516b-9dcd-41a8-99d3-54425d29895b" providerId="ADAL" clId="{9893A3CF-8ABA-4EC6-A43E-0D879B3A2863}" dt="2021-09-29T13:32:56.833" v="4" actId="20577"/>
          <ac:spMkLst>
            <pc:docMk/>
            <pc:sldMk cId="4153102314" sldId="262"/>
            <ac:spMk id="7" creationId="{26FCDCC9-2F64-4B17-BC15-B45517B91693}"/>
          </ac:spMkLst>
        </pc:spChg>
        <pc:spChg chg="mod">
          <ac:chgData name="Gerjan de Ruiter" userId="5d7c516b-9dcd-41a8-99d3-54425d29895b" providerId="ADAL" clId="{9893A3CF-8ABA-4EC6-A43E-0D879B3A2863}" dt="2021-09-29T13:38:50.528" v="227" actId="1076"/>
          <ac:spMkLst>
            <pc:docMk/>
            <pc:sldMk cId="4153102314" sldId="262"/>
            <ac:spMk id="9" creationId="{86A73148-4232-4C77-B6A7-0A5759E7324F}"/>
          </ac:spMkLst>
        </pc:spChg>
        <pc:picChg chg="del">
          <ac:chgData name="Gerjan de Ruiter" userId="5d7c516b-9dcd-41a8-99d3-54425d29895b" providerId="ADAL" clId="{9893A3CF-8ABA-4EC6-A43E-0D879B3A2863}" dt="2021-09-29T13:33:00.406" v="6" actId="478"/>
          <ac:picMkLst>
            <pc:docMk/>
            <pc:sldMk cId="4153102314" sldId="262"/>
            <ac:picMk id="8" creationId="{E836E2E8-73F9-4D3C-9221-E03C129CD7BC}"/>
          </ac:picMkLst>
        </pc:picChg>
        <pc:picChg chg="del">
          <ac:chgData name="Gerjan de Ruiter" userId="5d7c516b-9dcd-41a8-99d3-54425d29895b" providerId="ADAL" clId="{9893A3CF-8ABA-4EC6-A43E-0D879B3A2863}" dt="2021-09-29T13:32:59.206" v="5" actId="478"/>
          <ac:picMkLst>
            <pc:docMk/>
            <pc:sldMk cId="4153102314" sldId="262"/>
            <ac:picMk id="10" creationId="{6A7D2798-858E-4705-A696-AB199F05E6BC}"/>
          </ac:picMkLst>
        </pc:picChg>
        <pc:picChg chg="add mod modCrop">
          <ac:chgData name="Gerjan de Ruiter" userId="5d7c516b-9dcd-41a8-99d3-54425d29895b" providerId="ADAL" clId="{9893A3CF-8ABA-4EC6-A43E-0D879B3A2863}" dt="2021-09-29T13:38:56.576" v="232" actId="1076"/>
          <ac:picMkLst>
            <pc:docMk/>
            <pc:sldMk cId="4153102314" sldId="262"/>
            <ac:picMk id="12" creationId="{3F1F2E0B-1154-483F-8B3F-54CCE03586A7}"/>
          </ac:picMkLst>
        </pc:picChg>
        <pc:picChg chg="add del mod">
          <ac:chgData name="Gerjan de Ruiter" userId="5d7c516b-9dcd-41a8-99d3-54425d29895b" providerId="ADAL" clId="{9893A3CF-8ABA-4EC6-A43E-0D879B3A2863}" dt="2021-09-29T13:39:01.303" v="236" actId="478"/>
          <ac:picMkLst>
            <pc:docMk/>
            <pc:sldMk cId="4153102314" sldId="262"/>
            <ac:picMk id="13" creationId="{D612809E-FD76-4405-9D8B-6D65A6A0F2F3}"/>
          </ac:picMkLst>
        </pc:picChg>
        <pc:picChg chg="add mod">
          <ac:chgData name="Gerjan de Ruiter" userId="5d7c516b-9dcd-41a8-99d3-54425d29895b" providerId="ADAL" clId="{9893A3CF-8ABA-4EC6-A43E-0D879B3A2863}" dt="2021-09-29T13:39:44.759" v="252" actId="1076"/>
          <ac:picMkLst>
            <pc:docMk/>
            <pc:sldMk cId="4153102314" sldId="262"/>
            <ac:picMk id="14" creationId="{372F3528-C1E0-4FFF-9C9F-8EFFEAB0F357}"/>
          </ac:picMkLst>
        </pc:picChg>
        <pc:picChg chg="add mod">
          <ac:chgData name="Gerjan de Ruiter" userId="5d7c516b-9dcd-41a8-99d3-54425d29895b" providerId="ADAL" clId="{9893A3CF-8ABA-4EC6-A43E-0D879B3A2863}" dt="2021-09-29T13:39:51.538" v="255" actId="1076"/>
          <ac:picMkLst>
            <pc:docMk/>
            <pc:sldMk cId="4153102314" sldId="262"/>
            <ac:picMk id="15" creationId="{4E6ADCFE-F6B6-4207-8487-901C3B2059C1}"/>
          </ac:picMkLst>
        </pc:picChg>
      </pc:sldChg>
      <pc:sldChg chg="del">
        <pc:chgData name="Gerjan de Ruiter" userId="5d7c516b-9dcd-41a8-99d3-54425d29895b" providerId="ADAL" clId="{9893A3CF-8ABA-4EC6-A43E-0D879B3A2863}" dt="2021-09-29T13:39:16.778" v="240" actId="47"/>
        <pc:sldMkLst>
          <pc:docMk/>
          <pc:sldMk cId="1270780476" sldId="263"/>
        </pc:sldMkLst>
      </pc:sldChg>
      <pc:sldChg chg="del">
        <pc:chgData name="Gerjan de Ruiter" userId="5d7c516b-9dcd-41a8-99d3-54425d29895b" providerId="ADAL" clId="{9893A3CF-8ABA-4EC6-A43E-0D879B3A2863}" dt="2021-09-29T13:39:19.351" v="241" actId="47"/>
        <pc:sldMkLst>
          <pc:docMk/>
          <pc:sldMk cId="2448462619" sldId="264"/>
        </pc:sldMkLst>
      </pc:sldChg>
      <pc:sldChg chg="del">
        <pc:chgData name="Gerjan de Ruiter" userId="5d7c516b-9dcd-41a8-99d3-54425d29895b" providerId="ADAL" clId="{9893A3CF-8ABA-4EC6-A43E-0D879B3A2863}" dt="2021-09-29T13:39:31.666" v="243" actId="47"/>
        <pc:sldMkLst>
          <pc:docMk/>
          <pc:sldMk cId="3979304943" sldId="265"/>
        </pc:sldMkLst>
      </pc:sldChg>
      <pc:sldChg chg="del">
        <pc:chgData name="Gerjan de Ruiter" userId="5d7c516b-9dcd-41a8-99d3-54425d29895b" providerId="ADAL" clId="{9893A3CF-8ABA-4EC6-A43E-0D879B3A2863}" dt="2021-09-29T13:45:37.865" v="256" actId="47"/>
        <pc:sldMkLst>
          <pc:docMk/>
          <pc:sldMk cId="2081770826" sldId="266"/>
        </pc:sldMkLst>
      </pc:sldChg>
      <pc:sldChg chg="modSp mod ord">
        <pc:chgData name="Gerjan de Ruiter" userId="5d7c516b-9dcd-41a8-99d3-54425d29895b" providerId="ADAL" clId="{9893A3CF-8ABA-4EC6-A43E-0D879B3A2863}" dt="2021-09-29T13:46:15.857" v="282" actId="20577"/>
        <pc:sldMkLst>
          <pc:docMk/>
          <pc:sldMk cId="4229879800" sldId="268"/>
        </pc:sldMkLst>
        <pc:spChg chg="mod">
          <ac:chgData name="Gerjan de Ruiter" userId="5d7c516b-9dcd-41a8-99d3-54425d29895b" providerId="ADAL" clId="{9893A3CF-8ABA-4EC6-A43E-0D879B3A2863}" dt="2021-09-29T13:46:15.857" v="282" actId="20577"/>
          <ac:spMkLst>
            <pc:docMk/>
            <pc:sldMk cId="4229879800" sldId="268"/>
            <ac:spMk id="2" creationId="{1C9A46AE-CBC7-4AFA-B735-104CF813871F}"/>
          </ac:spMkLst>
        </pc:spChg>
      </pc:sldChg>
      <pc:sldChg chg="del">
        <pc:chgData name="Gerjan de Ruiter" userId="5d7c516b-9dcd-41a8-99d3-54425d29895b" providerId="ADAL" clId="{9893A3CF-8ABA-4EC6-A43E-0D879B3A2863}" dt="2021-09-29T13:45:40.308" v="257" actId="47"/>
        <pc:sldMkLst>
          <pc:docMk/>
          <pc:sldMk cId="377993975" sldId="269"/>
        </pc:sldMkLst>
      </pc:sldChg>
      <pc:sldChg chg="del">
        <pc:chgData name="Gerjan de Ruiter" userId="5d7c516b-9dcd-41a8-99d3-54425d29895b" providerId="ADAL" clId="{9893A3CF-8ABA-4EC6-A43E-0D879B3A2863}" dt="2021-09-29T13:39:22.213" v="242" actId="47"/>
        <pc:sldMkLst>
          <pc:docMk/>
          <pc:sldMk cId="2881842956" sldId="270"/>
        </pc:sldMkLst>
      </pc:sldChg>
      <pc:sldChg chg="modSp mod modAnim modNotesTx">
        <pc:chgData name="Gerjan de Ruiter" userId="5d7c516b-9dcd-41a8-99d3-54425d29895b" providerId="ADAL" clId="{9893A3CF-8ABA-4EC6-A43E-0D879B3A2863}" dt="2021-09-30T12:28:00.518" v="1954" actId="27636"/>
        <pc:sldMkLst>
          <pc:docMk/>
          <pc:sldMk cId="2662644313" sldId="271"/>
        </pc:sldMkLst>
        <pc:spChg chg="mod">
          <ac:chgData name="Gerjan de Ruiter" userId="5d7c516b-9dcd-41a8-99d3-54425d29895b" providerId="ADAL" clId="{9893A3CF-8ABA-4EC6-A43E-0D879B3A2863}" dt="2021-09-30T07:17:28.475" v="360" actId="20577"/>
          <ac:spMkLst>
            <pc:docMk/>
            <pc:sldMk cId="2662644313" sldId="271"/>
            <ac:spMk id="2" creationId="{268B1978-4E5D-4F46-A4FB-DB02698A1759}"/>
          </ac:spMkLst>
        </pc:spChg>
        <pc:spChg chg="mod">
          <ac:chgData name="Gerjan de Ruiter" userId="5d7c516b-9dcd-41a8-99d3-54425d29895b" providerId="ADAL" clId="{9893A3CF-8ABA-4EC6-A43E-0D879B3A2863}" dt="2021-09-30T12:28:00.518" v="1954" actId="27636"/>
          <ac:spMkLst>
            <pc:docMk/>
            <pc:sldMk cId="2662644313" sldId="271"/>
            <ac:spMk id="3" creationId="{B8143420-DB54-4D6E-B639-252390DA97EB}"/>
          </ac:spMkLst>
        </pc:spChg>
      </pc:sldChg>
      <pc:sldChg chg="ord">
        <pc:chgData name="Gerjan de Ruiter" userId="5d7c516b-9dcd-41a8-99d3-54425d29895b" providerId="ADAL" clId="{9893A3CF-8ABA-4EC6-A43E-0D879B3A2863}" dt="2021-09-29T13:45:43.380" v="259"/>
        <pc:sldMkLst>
          <pc:docMk/>
          <pc:sldMk cId="647849754" sldId="272"/>
        </pc:sldMkLst>
      </pc:sldChg>
      <pc:sldChg chg="addSp delSp modSp add del mod">
        <pc:chgData name="Gerjan de Ruiter" userId="5d7c516b-9dcd-41a8-99d3-54425d29895b" providerId="ADAL" clId="{9893A3CF-8ABA-4EC6-A43E-0D879B3A2863}" dt="2021-09-29T13:46:12.702" v="279" actId="47"/>
        <pc:sldMkLst>
          <pc:docMk/>
          <pc:sldMk cId="2461934716" sldId="273"/>
        </pc:sldMkLst>
        <pc:spChg chg="mod">
          <ac:chgData name="Gerjan de Ruiter" userId="5d7c516b-9dcd-41a8-99d3-54425d29895b" providerId="ADAL" clId="{9893A3CF-8ABA-4EC6-A43E-0D879B3A2863}" dt="2021-09-29T13:46:06.032" v="275" actId="20577"/>
          <ac:spMkLst>
            <pc:docMk/>
            <pc:sldMk cId="2461934716" sldId="273"/>
            <ac:spMk id="2" creationId="{1C9A46AE-CBC7-4AFA-B735-104CF813871F}"/>
          </ac:spMkLst>
        </pc:spChg>
        <pc:picChg chg="add del mod">
          <ac:chgData name="Gerjan de Ruiter" userId="5d7c516b-9dcd-41a8-99d3-54425d29895b" providerId="ADAL" clId="{9893A3CF-8ABA-4EC6-A43E-0D879B3A2863}" dt="2021-09-29T13:34:55.655" v="193"/>
          <ac:picMkLst>
            <pc:docMk/>
            <pc:sldMk cId="2461934716" sldId="273"/>
            <ac:picMk id="7" creationId="{AB71CA35-7907-4883-8E2E-82F06A900595}"/>
          </ac:picMkLst>
        </pc:picChg>
      </pc:sldChg>
      <pc:sldChg chg="add del">
        <pc:chgData name="Gerjan de Ruiter" userId="5d7c516b-9dcd-41a8-99d3-54425d29895b" providerId="ADAL" clId="{9893A3CF-8ABA-4EC6-A43E-0D879B3A2863}" dt="2021-09-29T13:48:10.399" v="339" actId="47"/>
        <pc:sldMkLst>
          <pc:docMk/>
          <pc:sldMk cId="3496571863" sldId="274"/>
        </pc:sldMkLst>
      </pc:sldChg>
      <pc:sldChg chg="del">
        <pc:chgData name="Gerjan de Ruiter" userId="5d7c516b-9dcd-41a8-99d3-54425d29895b" providerId="ADAL" clId="{9893A3CF-8ABA-4EC6-A43E-0D879B3A2863}" dt="2021-09-29T13:46:13.456" v="280" actId="47"/>
        <pc:sldMkLst>
          <pc:docMk/>
          <pc:sldMk cId="3656457021" sldId="275"/>
        </pc:sldMkLst>
      </pc:sldChg>
      <pc:sldChg chg="ord">
        <pc:chgData name="Gerjan de Ruiter" userId="5d7c516b-9dcd-41a8-99d3-54425d29895b" providerId="ADAL" clId="{9893A3CF-8ABA-4EC6-A43E-0D879B3A2863}" dt="2021-09-30T07:27:19.313" v="1157"/>
        <pc:sldMkLst>
          <pc:docMk/>
          <pc:sldMk cId="2032389997" sldId="276"/>
        </pc:sldMkLst>
      </pc:sldChg>
      <pc:sldChg chg="modSp">
        <pc:chgData name="Gerjan de Ruiter" userId="5d7c516b-9dcd-41a8-99d3-54425d29895b" providerId="ADAL" clId="{9893A3CF-8ABA-4EC6-A43E-0D879B3A2863}" dt="2021-09-30T08:00:47.574" v="1430" actId="6549"/>
        <pc:sldMkLst>
          <pc:docMk/>
          <pc:sldMk cId="1586665340" sldId="277"/>
        </pc:sldMkLst>
        <pc:spChg chg="mod">
          <ac:chgData name="Gerjan de Ruiter" userId="5d7c516b-9dcd-41a8-99d3-54425d29895b" providerId="ADAL" clId="{9893A3CF-8ABA-4EC6-A43E-0D879B3A2863}" dt="2021-09-30T08:00:47.574" v="1430" actId="6549"/>
          <ac:spMkLst>
            <pc:docMk/>
            <pc:sldMk cId="1586665340" sldId="277"/>
            <ac:spMk id="3" creationId="{14D65462-0EC3-4B96-882F-6D4496E7A5B6}"/>
          </ac:spMkLst>
        </pc:spChg>
      </pc:sldChg>
      <pc:sldChg chg="addSp modSp add mod">
        <pc:chgData name="Gerjan de Ruiter" userId="5d7c516b-9dcd-41a8-99d3-54425d29895b" providerId="ADAL" clId="{9893A3CF-8ABA-4EC6-A43E-0D879B3A2863}" dt="2021-09-29T13:47:54.457" v="337"/>
        <pc:sldMkLst>
          <pc:docMk/>
          <pc:sldMk cId="4098799975" sldId="280"/>
        </pc:sldMkLst>
        <pc:spChg chg="mod">
          <ac:chgData name="Gerjan de Ruiter" userId="5d7c516b-9dcd-41a8-99d3-54425d29895b" providerId="ADAL" clId="{9893A3CF-8ABA-4EC6-A43E-0D879B3A2863}" dt="2021-09-29T13:47:00.422" v="333" actId="20577"/>
          <ac:spMkLst>
            <pc:docMk/>
            <pc:sldMk cId="4098799975" sldId="280"/>
            <ac:spMk id="2" creationId="{1C9A46AE-CBC7-4AFA-B735-104CF813871F}"/>
          </ac:spMkLst>
        </pc:spChg>
        <pc:spChg chg="mod">
          <ac:chgData name="Gerjan de Ruiter" userId="5d7c516b-9dcd-41a8-99d3-54425d29895b" providerId="ADAL" clId="{9893A3CF-8ABA-4EC6-A43E-0D879B3A2863}" dt="2021-09-29T13:47:07.752" v="335" actId="20577"/>
          <ac:spMkLst>
            <pc:docMk/>
            <pc:sldMk cId="4098799975" sldId="280"/>
            <ac:spMk id="3" creationId="{A0ED1DC9-9B57-45A9-9A8F-9BC883641B1A}"/>
          </ac:spMkLst>
        </pc:spChg>
        <pc:picChg chg="add mod">
          <ac:chgData name="Gerjan de Ruiter" userId="5d7c516b-9dcd-41a8-99d3-54425d29895b" providerId="ADAL" clId="{9893A3CF-8ABA-4EC6-A43E-0D879B3A2863}" dt="2021-09-29T13:47:54.457" v="337"/>
          <ac:picMkLst>
            <pc:docMk/>
            <pc:sldMk cId="4098799975" sldId="280"/>
            <ac:picMk id="6" creationId="{F2D2908F-8B9F-4CA9-A862-26BCD62C3C85}"/>
          </ac:picMkLst>
        </pc:picChg>
      </pc:sldChg>
      <pc:sldChg chg="add">
        <pc:chgData name="Gerjan de Ruiter" userId="5d7c516b-9dcd-41a8-99d3-54425d29895b" providerId="ADAL" clId="{9893A3CF-8ABA-4EC6-A43E-0D879B3A2863}" dt="2021-09-29T13:48:03.369" v="338"/>
        <pc:sldMkLst>
          <pc:docMk/>
          <pc:sldMk cId="277109980" sldId="281"/>
        </pc:sldMkLst>
      </pc:sldChg>
      <pc:sldChg chg="modSp add mod modAnim">
        <pc:chgData name="Gerjan de Ruiter" userId="5d7c516b-9dcd-41a8-99d3-54425d29895b" providerId="ADAL" clId="{9893A3CF-8ABA-4EC6-A43E-0D879B3A2863}" dt="2021-09-30T08:00:34.648" v="1428" actId="114"/>
        <pc:sldMkLst>
          <pc:docMk/>
          <pc:sldMk cId="487613896" sldId="282"/>
        </pc:sldMkLst>
        <pc:spChg chg="mod">
          <ac:chgData name="Gerjan de Ruiter" userId="5d7c516b-9dcd-41a8-99d3-54425d29895b" providerId="ADAL" clId="{9893A3CF-8ABA-4EC6-A43E-0D879B3A2863}" dt="2021-09-30T08:00:34.648" v="1428" actId="114"/>
          <ac:spMkLst>
            <pc:docMk/>
            <pc:sldMk cId="487613896" sldId="282"/>
            <ac:spMk id="3" creationId="{B8143420-DB54-4D6E-B639-252390DA97EB}"/>
          </ac:spMkLst>
        </pc:spChg>
      </pc:sldChg>
    </pc:docChg>
  </pc:docChgLst>
  <pc:docChgLst>
    <pc:chgData name="Gerjan de Ruiter" userId="5d7c516b-9dcd-41a8-99d3-54425d29895b" providerId="ADAL" clId="{1CDC08C2-265D-4744-A449-7F50604F23AF}"/>
    <pc:docChg chg="undo custSel addSld modSld sldOrd modMainMaster">
      <pc:chgData name="Gerjan de Ruiter" userId="5d7c516b-9dcd-41a8-99d3-54425d29895b" providerId="ADAL" clId="{1CDC08C2-265D-4744-A449-7F50604F23AF}" dt="2021-09-06T12:21:28.818" v="831" actId="20577"/>
      <pc:docMkLst>
        <pc:docMk/>
      </pc:docMkLst>
      <pc:sldChg chg="addSp delSp modSp new mod modClrScheme chgLayout">
        <pc:chgData name="Gerjan de Ruiter" userId="5d7c516b-9dcd-41a8-99d3-54425d29895b" providerId="ADAL" clId="{1CDC08C2-265D-4744-A449-7F50604F23AF}" dt="2021-09-06T11:43:48.574" v="700" actId="20577"/>
        <pc:sldMkLst>
          <pc:docMk/>
          <pc:sldMk cId="200866383" sldId="256"/>
        </pc:sldMkLst>
        <pc:spChg chg="del mod ord">
          <ac:chgData name="Gerjan de Ruiter" userId="5d7c516b-9dcd-41a8-99d3-54425d29895b" providerId="ADAL" clId="{1CDC08C2-265D-4744-A449-7F50604F23AF}" dt="2021-09-06T11:11:58.256" v="3" actId="700"/>
          <ac:spMkLst>
            <pc:docMk/>
            <pc:sldMk cId="200866383" sldId="256"/>
            <ac:spMk id="2" creationId="{7FC91C3A-31D3-4ACD-AD2F-B6D5ED136D6F}"/>
          </ac:spMkLst>
        </pc:spChg>
        <pc:spChg chg="del mod">
          <ac:chgData name="Gerjan de Ruiter" userId="5d7c516b-9dcd-41a8-99d3-54425d29895b" providerId="ADAL" clId="{1CDC08C2-265D-4744-A449-7F50604F23AF}" dt="2021-09-06T11:11:58.256" v="3" actId="700"/>
          <ac:spMkLst>
            <pc:docMk/>
            <pc:sldMk cId="200866383" sldId="256"/>
            <ac:spMk id="3" creationId="{B4D63DCE-CC95-4945-A42E-908132752267}"/>
          </ac:spMkLst>
        </pc:spChg>
        <pc:spChg chg="add mod ord">
          <ac:chgData name="Gerjan de Ruiter" userId="5d7c516b-9dcd-41a8-99d3-54425d29895b" providerId="ADAL" clId="{1CDC08C2-265D-4744-A449-7F50604F23AF}" dt="2021-09-06T11:13:03.280" v="76" actId="26606"/>
          <ac:spMkLst>
            <pc:docMk/>
            <pc:sldMk cId="200866383" sldId="256"/>
            <ac:spMk id="4" creationId="{3559D6EC-3C97-4E0A-BBAB-2CD5F197CB04}"/>
          </ac:spMkLst>
        </pc:spChg>
        <pc:spChg chg="add mod ord">
          <ac:chgData name="Gerjan de Ruiter" userId="5d7c516b-9dcd-41a8-99d3-54425d29895b" providerId="ADAL" clId="{1CDC08C2-265D-4744-A449-7F50604F23AF}" dt="2021-09-06T11:43:48.574" v="700" actId="20577"/>
          <ac:spMkLst>
            <pc:docMk/>
            <pc:sldMk cId="200866383" sldId="256"/>
            <ac:spMk id="5" creationId="{538B7CFB-4F26-45F6-ABA0-08102D02EE93}"/>
          </ac:spMkLst>
        </pc:spChg>
        <pc:spChg chg="add del mod ord">
          <ac:chgData name="Gerjan de Ruiter" userId="5d7c516b-9dcd-41a8-99d3-54425d29895b" providerId="ADAL" clId="{1CDC08C2-265D-4744-A449-7F50604F23AF}" dt="2021-09-06T11:13:03.280" v="76" actId="26606"/>
          <ac:spMkLst>
            <pc:docMk/>
            <pc:sldMk cId="200866383" sldId="256"/>
            <ac:spMk id="6" creationId="{2B1A4B37-DCC3-4AD9-8FC5-4AF603D0AD82}"/>
          </ac:spMkLst>
        </pc:spChg>
        <pc:spChg chg="add del mod ord">
          <ac:chgData name="Gerjan de Ruiter" userId="5d7c516b-9dcd-41a8-99d3-54425d29895b" providerId="ADAL" clId="{1CDC08C2-265D-4744-A449-7F50604F23AF}" dt="2021-09-06T11:13:03.280" v="76" actId="26606"/>
          <ac:spMkLst>
            <pc:docMk/>
            <pc:sldMk cId="200866383" sldId="256"/>
            <ac:spMk id="7" creationId="{7BB8838E-8098-4428-B962-94C053DC6D31}"/>
          </ac:spMkLst>
        </pc:spChg>
        <pc:spChg chg="add del mod ord">
          <ac:chgData name="Gerjan de Ruiter" userId="5d7c516b-9dcd-41a8-99d3-54425d29895b" providerId="ADAL" clId="{1CDC08C2-265D-4744-A449-7F50604F23AF}" dt="2021-09-06T11:13:03.280" v="76" actId="26606"/>
          <ac:spMkLst>
            <pc:docMk/>
            <pc:sldMk cId="200866383" sldId="256"/>
            <ac:spMk id="8" creationId="{4BBA2A85-5E54-4CA5-B662-D046ACBDC1CE}"/>
          </ac:spMkLst>
        </pc:spChg>
      </pc:sldChg>
      <pc:sldChg chg="addSp delSp modSp new mod modClrScheme chgLayout">
        <pc:chgData name="Gerjan de Ruiter" userId="5d7c516b-9dcd-41a8-99d3-54425d29895b" providerId="ADAL" clId="{1CDC08C2-265D-4744-A449-7F50604F23AF}" dt="2021-09-06T11:43:33.719" v="687"/>
        <pc:sldMkLst>
          <pc:docMk/>
          <pc:sldMk cId="4095784694" sldId="257"/>
        </pc:sldMkLst>
        <pc:spChg chg="del">
          <ac:chgData name="Gerjan de Ruiter" userId="5d7c516b-9dcd-41a8-99d3-54425d29895b" providerId="ADAL" clId="{1CDC08C2-265D-4744-A449-7F50604F23AF}" dt="2021-09-06T11:13:10.773" v="78" actId="6264"/>
          <ac:spMkLst>
            <pc:docMk/>
            <pc:sldMk cId="4095784694" sldId="257"/>
            <ac:spMk id="2" creationId="{CCED9F71-3C96-4CF9-AE70-8A7C2518B2B3}"/>
          </ac:spMkLst>
        </pc:spChg>
        <pc:spChg chg="del">
          <ac:chgData name="Gerjan de Ruiter" userId="5d7c516b-9dcd-41a8-99d3-54425d29895b" providerId="ADAL" clId="{1CDC08C2-265D-4744-A449-7F50604F23AF}" dt="2021-09-06T11:13:10.773" v="78" actId="6264"/>
          <ac:spMkLst>
            <pc:docMk/>
            <pc:sldMk cId="4095784694" sldId="257"/>
            <ac:spMk id="3" creationId="{A70C0979-F20D-4A6F-AD09-73D485BB299A}"/>
          </ac:spMkLst>
        </pc:spChg>
        <pc:spChg chg="add del mod ord">
          <ac:chgData name="Gerjan de Ruiter" userId="5d7c516b-9dcd-41a8-99d3-54425d29895b" providerId="ADAL" clId="{1CDC08C2-265D-4744-A449-7F50604F23AF}" dt="2021-09-06T11:13:20.857" v="79" actId="700"/>
          <ac:spMkLst>
            <pc:docMk/>
            <pc:sldMk cId="4095784694" sldId="257"/>
            <ac:spMk id="4" creationId="{9BE2C5F5-A0C3-49B0-A46F-0FD351B90B6A}"/>
          </ac:spMkLst>
        </pc:spChg>
        <pc:spChg chg="add del mod ord">
          <ac:chgData name="Gerjan de Ruiter" userId="5d7c516b-9dcd-41a8-99d3-54425d29895b" providerId="ADAL" clId="{1CDC08C2-265D-4744-A449-7F50604F23AF}" dt="2021-09-06T11:13:20.857" v="79" actId="700"/>
          <ac:spMkLst>
            <pc:docMk/>
            <pc:sldMk cId="4095784694" sldId="257"/>
            <ac:spMk id="5" creationId="{4176B261-732F-4161-B3DC-0ACD957F529D}"/>
          </ac:spMkLst>
        </pc:spChg>
        <pc:spChg chg="add mod ord">
          <ac:chgData name="Gerjan de Ruiter" userId="5d7c516b-9dcd-41a8-99d3-54425d29895b" providerId="ADAL" clId="{1CDC08C2-265D-4744-A449-7F50604F23AF}" dt="2021-09-06T11:13:24.464" v="86" actId="20577"/>
          <ac:spMkLst>
            <pc:docMk/>
            <pc:sldMk cId="4095784694" sldId="257"/>
            <ac:spMk id="6" creationId="{8391D471-0D4A-44B5-B067-78CC500A85BB}"/>
          </ac:spMkLst>
        </pc:spChg>
        <pc:spChg chg="add mod ord">
          <ac:chgData name="Gerjan de Ruiter" userId="5d7c516b-9dcd-41a8-99d3-54425d29895b" providerId="ADAL" clId="{1CDC08C2-265D-4744-A449-7F50604F23AF}" dt="2021-09-06T11:42:34.611" v="652" actId="20577"/>
          <ac:spMkLst>
            <pc:docMk/>
            <pc:sldMk cId="4095784694" sldId="257"/>
            <ac:spMk id="7" creationId="{0E5CB83B-4C45-4CEC-8902-166BADEC3923}"/>
          </ac:spMkLst>
        </pc:spChg>
        <pc:spChg chg="add del mod ord">
          <ac:chgData name="Gerjan de Ruiter" userId="5d7c516b-9dcd-41a8-99d3-54425d29895b" providerId="ADAL" clId="{1CDC08C2-265D-4744-A449-7F50604F23AF}" dt="2021-09-06T11:43:33.719" v="687"/>
          <ac:spMkLst>
            <pc:docMk/>
            <pc:sldMk cId="4095784694" sldId="257"/>
            <ac:spMk id="8" creationId="{11CBCDDC-C7F9-4E1E-A4BF-CC8C64717A40}"/>
          </ac:spMkLst>
        </pc:spChg>
        <pc:spChg chg="add mod ord">
          <ac:chgData name="Gerjan de Ruiter" userId="5d7c516b-9dcd-41a8-99d3-54425d29895b" providerId="ADAL" clId="{1CDC08C2-265D-4744-A449-7F50604F23AF}" dt="2021-09-06T11:13:20.857" v="79" actId="700"/>
          <ac:spMkLst>
            <pc:docMk/>
            <pc:sldMk cId="4095784694" sldId="257"/>
            <ac:spMk id="9" creationId="{F82485FB-0CCB-499C-B27C-009C8A9B8138}"/>
          </ac:spMkLst>
        </pc:spChg>
        <pc:picChg chg="add mod">
          <ac:chgData name="Gerjan de Ruiter" userId="5d7c516b-9dcd-41a8-99d3-54425d29895b" providerId="ADAL" clId="{1CDC08C2-265D-4744-A449-7F50604F23AF}" dt="2021-09-06T11:43:33.719" v="687"/>
          <ac:picMkLst>
            <pc:docMk/>
            <pc:sldMk cId="4095784694" sldId="257"/>
            <ac:picMk id="10" creationId="{B860ACE6-A7BF-4E4E-82B6-746E27F9A1C5}"/>
          </ac:picMkLst>
        </pc:picChg>
      </pc:sldChg>
      <pc:sldChg chg="addSp delSp modSp new mod modClrScheme chgLayout">
        <pc:chgData name="Gerjan de Ruiter" userId="5d7c516b-9dcd-41a8-99d3-54425d29895b" providerId="ADAL" clId="{1CDC08C2-265D-4744-A449-7F50604F23AF}" dt="2021-09-06T11:43:04.209" v="686" actId="20577"/>
        <pc:sldMkLst>
          <pc:docMk/>
          <pc:sldMk cId="1811565362" sldId="258"/>
        </pc:sldMkLst>
        <pc:spChg chg="del mod ord">
          <ac:chgData name="Gerjan de Ruiter" userId="5d7c516b-9dcd-41a8-99d3-54425d29895b" providerId="ADAL" clId="{1CDC08C2-265D-4744-A449-7F50604F23AF}" dt="2021-09-06T11:33:12.390" v="158" actId="700"/>
          <ac:spMkLst>
            <pc:docMk/>
            <pc:sldMk cId="1811565362" sldId="258"/>
            <ac:spMk id="2" creationId="{D42FCA88-244A-470E-AFF1-5671A5007B3D}"/>
          </ac:spMkLst>
        </pc:spChg>
        <pc:spChg chg="del mod ord">
          <ac:chgData name="Gerjan de Ruiter" userId="5d7c516b-9dcd-41a8-99d3-54425d29895b" providerId="ADAL" clId="{1CDC08C2-265D-4744-A449-7F50604F23AF}" dt="2021-09-06T11:33:12.390" v="158" actId="700"/>
          <ac:spMkLst>
            <pc:docMk/>
            <pc:sldMk cId="1811565362" sldId="258"/>
            <ac:spMk id="3" creationId="{0E62EE1D-407C-4C03-BEE7-2A5AB6505B14}"/>
          </ac:spMkLst>
        </pc:spChg>
        <pc:spChg chg="del mod ord">
          <ac:chgData name="Gerjan de Ruiter" userId="5d7c516b-9dcd-41a8-99d3-54425d29895b" providerId="ADAL" clId="{1CDC08C2-265D-4744-A449-7F50604F23AF}" dt="2021-09-06T11:33:12.390" v="158" actId="700"/>
          <ac:spMkLst>
            <pc:docMk/>
            <pc:sldMk cId="1811565362" sldId="258"/>
            <ac:spMk id="4" creationId="{D09B89EF-2CD1-4E77-B4F6-E95C72CF6D0B}"/>
          </ac:spMkLst>
        </pc:spChg>
        <pc:spChg chg="del mod ord">
          <ac:chgData name="Gerjan de Ruiter" userId="5d7c516b-9dcd-41a8-99d3-54425d29895b" providerId="ADAL" clId="{1CDC08C2-265D-4744-A449-7F50604F23AF}" dt="2021-09-06T11:33:12.390" v="158" actId="700"/>
          <ac:spMkLst>
            <pc:docMk/>
            <pc:sldMk cId="1811565362" sldId="258"/>
            <ac:spMk id="5" creationId="{15DEAECF-D909-4AB8-B7BC-709191239BBB}"/>
          </ac:spMkLst>
        </pc:spChg>
        <pc:spChg chg="add mod ord">
          <ac:chgData name="Gerjan de Ruiter" userId="5d7c516b-9dcd-41a8-99d3-54425d29895b" providerId="ADAL" clId="{1CDC08C2-265D-4744-A449-7F50604F23AF}" dt="2021-09-06T11:43:04.209" v="686" actId="20577"/>
          <ac:spMkLst>
            <pc:docMk/>
            <pc:sldMk cId="1811565362" sldId="258"/>
            <ac:spMk id="6" creationId="{EE08209F-5900-4FA8-8686-A949224C30E6}"/>
          </ac:spMkLst>
        </pc:spChg>
        <pc:spChg chg="add mod ord">
          <ac:chgData name="Gerjan de Ruiter" userId="5d7c516b-9dcd-41a8-99d3-54425d29895b" providerId="ADAL" clId="{1CDC08C2-265D-4744-A449-7F50604F23AF}" dt="2021-09-06T11:35:59.992" v="567" actId="14100"/>
          <ac:spMkLst>
            <pc:docMk/>
            <pc:sldMk cId="1811565362" sldId="258"/>
            <ac:spMk id="7" creationId="{26FCDCC9-2F64-4B17-BC15-B45517B91693}"/>
          </ac:spMkLst>
        </pc:spChg>
        <pc:spChg chg="add del mod ord">
          <ac:chgData name="Gerjan de Ruiter" userId="5d7c516b-9dcd-41a8-99d3-54425d29895b" providerId="ADAL" clId="{1CDC08C2-265D-4744-A449-7F50604F23AF}" dt="2021-09-06T11:33:43.394" v="200"/>
          <ac:spMkLst>
            <pc:docMk/>
            <pc:sldMk cId="1811565362" sldId="258"/>
            <ac:spMk id="8" creationId="{CAFD76B7-59DD-42E8-ADDD-4E6A721D6B9E}"/>
          </ac:spMkLst>
        </pc:spChg>
        <pc:spChg chg="add mod ord">
          <ac:chgData name="Gerjan de Ruiter" userId="5d7c516b-9dcd-41a8-99d3-54425d29895b" providerId="ADAL" clId="{1CDC08C2-265D-4744-A449-7F50604F23AF}" dt="2021-09-06T11:35:06.449" v="442" actId="20577"/>
          <ac:spMkLst>
            <pc:docMk/>
            <pc:sldMk cId="1811565362" sldId="258"/>
            <ac:spMk id="9" creationId="{86A73148-4232-4C77-B6A7-0A5759E7324F}"/>
          </ac:spMkLst>
        </pc:spChg>
        <pc:picChg chg="add del">
          <ac:chgData name="Gerjan de Ruiter" userId="5d7c516b-9dcd-41a8-99d3-54425d29895b" providerId="ADAL" clId="{1CDC08C2-265D-4744-A449-7F50604F23AF}" dt="2021-09-06T11:33:41.933" v="199" actId="478"/>
          <ac:picMkLst>
            <pc:docMk/>
            <pc:sldMk cId="1811565362" sldId="258"/>
            <ac:picMk id="11" creationId="{0E02517F-3FE3-4DBE-8151-22FAD07A8597}"/>
          </ac:picMkLst>
        </pc:picChg>
        <pc:picChg chg="add mod modCrop">
          <ac:chgData name="Gerjan de Ruiter" userId="5d7c516b-9dcd-41a8-99d3-54425d29895b" providerId="ADAL" clId="{1CDC08C2-265D-4744-A449-7F50604F23AF}" dt="2021-09-06T11:35:12.255" v="443" actId="1076"/>
          <ac:picMkLst>
            <pc:docMk/>
            <pc:sldMk cId="1811565362" sldId="258"/>
            <ac:picMk id="12" creationId="{2884EB91-C881-472A-BF74-8B8506196B9E}"/>
          </ac:picMkLst>
        </pc:picChg>
      </pc:sldChg>
      <pc:sldChg chg="modSp new mod ord">
        <pc:chgData name="Gerjan de Ruiter" userId="5d7c516b-9dcd-41a8-99d3-54425d29895b" providerId="ADAL" clId="{1CDC08C2-265D-4744-A449-7F50604F23AF}" dt="2021-09-06T11:42:38.590" v="656" actId="20577"/>
        <pc:sldMkLst>
          <pc:docMk/>
          <pc:sldMk cId="3784983294" sldId="259"/>
        </pc:sldMkLst>
        <pc:spChg chg="mod">
          <ac:chgData name="Gerjan de Ruiter" userId="5d7c516b-9dcd-41a8-99d3-54425d29895b" providerId="ADAL" clId="{1CDC08C2-265D-4744-A449-7F50604F23AF}" dt="2021-09-06T11:42:38.590" v="656" actId="20577"/>
          <ac:spMkLst>
            <pc:docMk/>
            <pc:sldMk cId="3784983294" sldId="259"/>
            <ac:spMk id="2" creationId="{1BD2A9B3-2A21-40CC-84EA-6B78B2FD1444}"/>
          </ac:spMkLst>
        </pc:spChg>
      </pc:sldChg>
      <pc:sldChg chg="addSp delSp modSp new mod">
        <pc:chgData name="Gerjan de Ruiter" userId="5d7c516b-9dcd-41a8-99d3-54425d29895b" providerId="ADAL" clId="{1CDC08C2-265D-4744-A449-7F50604F23AF}" dt="2021-09-06T12:21:28.818" v="831" actId="20577"/>
        <pc:sldMkLst>
          <pc:docMk/>
          <pc:sldMk cId="2694878372" sldId="260"/>
        </pc:sldMkLst>
        <pc:spChg chg="mod">
          <ac:chgData name="Gerjan de Ruiter" userId="5d7c516b-9dcd-41a8-99d3-54425d29895b" providerId="ADAL" clId="{1CDC08C2-265D-4744-A449-7F50604F23AF}" dt="2021-09-06T11:42:47.437" v="660" actId="20577"/>
          <ac:spMkLst>
            <pc:docMk/>
            <pc:sldMk cId="2694878372" sldId="260"/>
            <ac:spMk id="2" creationId="{7F1368E0-03E7-4050-9C4A-E02BE5F98468}"/>
          </ac:spMkLst>
        </pc:spChg>
        <pc:spChg chg="mod">
          <ac:chgData name="Gerjan de Ruiter" userId="5d7c516b-9dcd-41a8-99d3-54425d29895b" providerId="ADAL" clId="{1CDC08C2-265D-4744-A449-7F50604F23AF}" dt="2021-09-06T11:45:17.421" v="775" actId="20577"/>
          <ac:spMkLst>
            <pc:docMk/>
            <pc:sldMk cId="2694878372" sldId="260"/>
            <ac:spMk id="3" creationId="{079B405B-C042-4378-B495-DD913AB0B1E7}"/>
          </ac:spMkLst>
        </pc:spChg>
        <pc:spChg chg="del">
          <ac:chgData name="Gerjan de Ruiter" userId="5d7c516b-9dcd-41a8-99d3-54425d29895b" providerId="ADAL" clId="{1CDC08C2-265D-4744-A449-7F50604F23AF}" dt="2021-09-06T12:20:52.067" v="778"/>
          <ac:spMkLst>
            <pc:docMk/>
            <pc:sldMk cId="2694878372" sldId="260"/>
            <ac:spMk id="4" creationId="{67D74156-F8A6-462D-BD2D-8635C585347A}"/>
          </ac:spMkLst>
        </pc:spChg>
        <pc:spChg chg="mod">
          <ac:chgData name="Gerjan de Ruiter" userId="5d7c516b-9dcd-41a8-99d3-54425d29895b" providerId="ADAL" clId="{1CDC08C2-265D-4744-A449-7F50604F23AF}" dt="2021-09-06T12:21:28.818" v="831" actId="20577"/>
          <ac:spMkLst>
            <pc:docMk/>
            <pc:sldMk cId="2694878372" sldId="260"/>
            <ac:spMk id="5" creationId="{CA1A06A2-5B4A-4A1F-B6DD-210EA2E0E52D}"/>
          </ac:spMkLst>
        </pc:spChg>
        <pc:picChg chg="add del">
          <ac:chgData name="Gerjan de Ruiter" userId="5d7c516b-9dcd-41a8-99d3-54425d29895b" providerId="ADAL" clId="{1CDC08C2-265D-4744-A449-7F50604F23AF}" dt="2021-09-06T12:20:50.321" v="777" actId="478"/>
          <ac:picMkLst>
            <pc:docMk/>
            <pc:sldMk cId="2694878372" sldId="260"/>
            <ac:picMk id="7" creationId="{942BF778-A21F-4253-81FB-B8312777B81B}"/>
          </ac:picMkLst>
        </pc:picChg>
        <pc:picChg chg="add mod modCrop">
          <ac:chgData name="Gerjan de Ruiter" userId="5d7c516b-9dcd-41a8-99d3-54425d29895b" providerId="ADAL" clId="{1CDC08C2-265D-4744-A449-7F50604F23AF}" dt="2021-09-06T12:21:09.544" v="784" actId="1076"/>
          <ac:picMkLst>
            <pc:docMk/>
            <pc:sldMk cId="2694878372" sldId="260"/>
            <ac:picMk id="8" creationId="{5E3CB78F-1935-4D05-B718-E0406B53E359}"/>
          </ac:picMkLst>
        </pc:picChg>
      </pc:sldChg>
      <pc:sldChg chg="modSp new mod">
        <pc:chgData name="Gerjan de Ruiter" userId="5d7c516b-9dcd-41a8-99d3-54425d29895b" providerId="ADAL" clId="{1CDC08C2-265D-4744-A449-7F50604F23AF}" dt="2021-09-06T11:42:59.514" v="683" actId="20577"/>
        <pc:sldMkLst>
          <pc:docMk/>
          <pc:sldMk cId="1053065044" sldId="261"/>
        </pc:sldMkLst>
        <pc:spChg chg="mod">
          <ac:chgData name="Gerjan de Ruiter" userId="5d7c516b-9dcd-41a8-99d3-54425d29895b" providerId="ADAL" clId="{1CDC08C2-265D-4744-A449-7F50604F23AF}" dt="2021-09-06T11:42:59.514" v="683" actId="20577"/>
          <ac:spMkLst>
            <pc:docMk/>
            <pc:sldMk cId="1053065044" sldId="261"/>
            <ac:spMk id="2" creationId="{6372251B-0DDA-4512-B08E-9C15B21007F2}"/>
          </ac:spMkLst>
        </pc:spChg>
      </pc:sldChg>
      <pc:sldMasterChg chg="modSldLayout">
        <pc:chgData name="Gerjan de Ruiter" userId="5d7c516b-9dcd-41a8-99d3-54425d29895b" providerId="ADAL" clId="{1CDC08C2-265D-4744-A449-7F50604F23AF}" dt="2021-09-06T11:11:17.442" v="2"/>
        <pc:sldMasterMkLst>
          <pc:docMk/>
          <pc:sldMasterMk cId="4250510879" sldId="2147483675"/>
        </pc:sldMasterMkLst>
        <pc:sldLayoutChg chg="delSp">
          <pc:chgData name="Gerjan de Ruiter" userId="5d7c516b-9dcd-41a8-99d3-54425d29895b" providerId="ADAL" clId="{1CDC08C2-265D-4744-A449-7F50604F23AF}" dt="2021-09-06T11:11:17.442" v="2"/>
          <pc:sldLayoutMkLst>
            <pc:docMk/>
            <pc:sldMasterMk cId="4250510879" sldId="2147483675"/>
            <pc:sldLayoutMk cId="3077617403" sldId="2147483705"/>
          </pc:sldLayoutMkLst>
          <pc:spChg chg="del">
            <ac:chgData name="Gerjan de Ruiter" userId="5d7c516b-9dcd-41a8-99d3-54425d29895b" providerId="ADAL" clId="{1CDC08C2-265D-4744-A449-7F50604F23AF}" dt="2021-09-06T11:11:17.442" v="2"/>
            <ac:spMkLst>
              <pc:docMk/>
              <pc:sldMasterMk cId="4250510879" sldId="2147483675"/>
              <pc:sldLayoutMk cId="3077617403" sldId="2147483705"/>
              <ac:spMk id="11" creationId="{00000000-0000-0000-0000-000000000000}"/>
            </ac:spMkLst>
          </pc:spChg>
        </pc:sldLayoutChg>
      </pc:sldMasterChg>
    </pc:docChg>
  </pc:docChgLst>
  <pc:docChgLst>
    <pc:chgData name="Gerjan de Ruiter" userId="5d7c516b-9dcd-41a8-99d3-54425d29895b" providerId="ADAL" clId="{5F4C6C55-B07D-4147-AAEF-958515C50609}"/>
    <pc:docChg chg="undo custSel addSld delSld modSld sldOrd">
      <pc:chgData name="Gerjan de Ruiter" userId="5d7c516b-9dcd-41a8-99d3-54425d29895b" providerId="ADAL" clId="{5F4C6C55-B07D-4147-AAEF-958515C50609}" dt="2021-09-23T13:08:09.815" v="5882" actId="1036"/>
      <pc:docMkLst>
        <pc:docMk/>
      </pc:docMkLst>
      <pc:sldChg chg="modSp mod">
        <pc:chgData name="Gerjan de Ruiter" userId="5d7c516b-9dcd-41a8-99d3-54425d29895b" providerId="ADAL" clId="{5F4C6C55-B07D-4147-AAEF-958515C50609}" dt="2021-09-22T12:56:44.226" v="22" actId="20577"/>
        <pc:sldMkLst>
          <pc:docMk/>
          <pc:sldMk cId="200866383" sldId="256"/>
        </pc:sldMkLst>
        <pc:spChg chg="mod">
          <ac:chgData name="Gerjan de Ruiter" userId="5d7c516b-9dcd-41a8-99d3-54425d29895b" providerId="ADAL" clId="{5F4C6C55-B07D-4147-AAEF-958515C50609}" dt="2021-09-22T12:56:44.226" v="22" actId="20577"/>
          <ac:spMkLst>
            <pc:docMk/>
            <pc:sldMk cId="200866383" sldId="256"/>
            <ac:spMk id="5" creationId="{538B7CFB-4F26-45F6-ABA0-08102D02EE93}"/>
          </ac:spMkLst>
        </pc:spChg>
      </pc:sldChg>
      <pc:sldChg chg="modSp mod ord">
        <pc:chgData name="Gerjan de Ruiter" userId="5d7c516b-9dcd-41a8-99d3-54425d29895b" providerId="ADAL" clId="{5F4C6C55-B07D-4147-AAEF-958515C50609}" dt="2021-09-22T13:27:47.099" v="902" actId="20577"/>
        <pc:sldMkLst>
          <pc:docMk/>
          <pc:sldMk cId="4095784694" sldId="257"/>
        </pc:sldMkLst>
        <pc:spChg chg="mod">
          <ac:chgData name="Gerjan de Ruiter" userId="5d7c516b-9dcd-41a8-99d3-54425d29895b" providerId="ADAL" clId="{5F4C6C55-B07D-4147-AAEF-958515C50609}" dt="2021-09-22T13:27:47.099" v="902" actId="20577"/>
          <ac:spMkLst>
            <pc:docMk/>
            <pc:sldMk cId="4095784694" sldId="257"/>
            <ac:spMk id="7" creationId="{0E5CB83B-4C45-4CEC-8902-166BADEC3923}"/>
          </ac:spMkLst>
        </pc:spChg>
      </pc:sldChg>
      <pc:sldChg chg="del">
        <pc:chgData name="Gerjan de Ruiter" userId="5d7c516b-9dcd-41a8-99d3-54425d29895b" providerId="ADAL" clId="{5F4C6C55-B07D-4147-AAEF-958515C50609}" dt="2021-09-22T12:58:19.694" v="42" actId="47"/>
        <pc:sldMkLst>
          <pc:docMk/>
          <pc:sldMk cId="1811565362" sldId="258"/>
        </pc:sldMkLst>
      </pc:sldChg>
      <pc:sldChg chg="modSp add del mod ord">
        <pc:chgData name="Gerjan de Ruiter" userId="5d7c516b-9dcd-41a8-99d3-54425d29895b" providerId="ADAL" clId="{5F4C6C55-B07D-4147-AAEF-958515C50609}" dt="2021-09-23T07:10:17.758" v="952" actId="20577"/>
        <pc:sldMkLst>
          <pc:docMk/>
          <pc:sldMk cId="3784983294" sldId="259"/>
        </pc:sldMkLst>
        <pc:spChg chg="mod">
          <ac:chgData name="Gerjan de Ruiter" userId="5d7c516b-9dcd-41a8-99d3-54425d29895b" providerId="ADAL" clId="{5F4C6C55-B07D-4147-AAEF-958515C50609}" dt="2021-09-22T13:26:17.490" v="826" actId="20577"/>
          <ac:spMkLst>
            <pc:docMk/>
            <pc:sldMk cId="3784983294" sldId="259"/>
            <ac:spMk id="2" creationId="{1BD2A9B3-2A21-40CC-84EA-6B78B2FD1444}"/>
          </ac:spMkLst>
        </pc:spChg>
        <pc:spChg chg="mod">
          <ac:chgData name="Gerjan de Ruiter" userId="5d7c516b-9dcd-41a8-99d3-54425d29895b" providerId="ADAL" clId="{5F4C6C55-B07D-4147-AAEF-958515C50609}" dt="2021-09-23T07:10:17.758" v="952" actId="20577"/>
          <ac:spMkLst>
            <pc:docMk/>
            <pc:sldMk cId="3784983294" sldId="259"/>
            <ac:spMk id="3" creationId="{A483C98A-770E-45DA-904F-1CA2C1F1E15F}"/>
          </ac:spMkLst>
        </pc:spChg>
      </pc:sldChg>
      <pc:sldChg chg="del">
        <pc:chgData name="Gerjan de Ruiter" userId="5d7c516b-9dcd-41a8-99d3-54425d29895b" providerId="ADAL" clId="{5F4C6C55-B07D-4147-AAEF-958515C50609}" dt="2021-09-22T12:58:17.392" v="41" actId="47"/>
        <pc:sldMkLst>
          <pc:docMk/>
          <pc:sldMk cId="2694878372" sldId="260"/>
        </pc:sldMkLst>
      </pc:sldChg>
      <pc:sldChg chg="del">
        <pc:chgData name="Gerjan de Ruiter" userId="5d7c516b-9dcd-41a8-99d3-54425d29895b" providerId="ADAL" clId="{5F4C6C55-B07D-4147-AAEF-958515C50609}" dt="2021-09-22T12:58:21.814" v="43" actId="47"/>
        <pc:sldMkLst>
          <pc:docMk/>
          <pc:sldMk cId="1053065044" sldId="261"/>
        </pc:sldMkLst>
      </pc:sldChg>
      <pc:sldChg chg="addSp delSp modSp add mod ord">
        <pc:chgData name="Gerjan de Ruiter" userId="5d7c516b-9dcd-41a8-99d3-54425d29895b" providerId="ADAL" clId="{5F4C6C55-B07D-4147-AAEF-958515C50609}" dt="2021-09-23T07:39:06.414" v="1077" actId="1076"/>
        <pc:sldMkLst>
          <pc:docMk/>
          <pc:sldMk cId="4153102314" sldId="262"/>
        </pc:sldMkLst>
        <pc:spChg chg="add del mod">
          <ac:chgData name="Gerjan de Ruiter" userId="5d7c516b-9dcd-41a8-99d3-54425d29895b" providerId="ADAL" clId="{5F4C6C55-B07D-4147-AAEF-958515C50609}" dt="2021-09-22T12:59:01.569" v="108"/>
          <ac:spMkLst>
            <pc:docMk/>
            <pc:sldMk cId="4153102314" sldId="262"/>
            <ac:spMk id="3" creationId="{3B25226D-0D35-4082-8488-1A81289403AC}"/>
          </ac:spMkLst>
        </pc:spChg>
        <pc:spChg chg="mod">
          <ac:chgData name="Gerjan de Ruiter" userId="5d7c516b-9dcd-41a8-99d3-54425d29895b" providerId="ADAL" clId="{5F4C6C55-B07D-4147-AAEF-958515C50609}" dt="2021-09-22T13:26:22.105" v="834" actId="20577"/>
          <ac:spMkLst>
            <pc:docMk/>
            <pc:sldMk cId="4153102314" sldId="262"/>
            <ac:spMk id="6" creationId="{EE08209F-5900-4FA8-8686-A949224C30E6}"/>
          </ac:spMkLst>
        </pc:spChg>
        <pc:spChg chg="mod">
          <ac:chgData name="Gerjan de Ruiter" userId="5d7c516b-9dcd-41a8-99d3-54425d29895b" providerId="ADAL" clId="{5F4C6C55-B07D-4147-AAEF-958515C50609}" dt="2021-09-22T13:02:48.809" v="460" actId="20577"/>
          <ac:spMkLst>
            <pc:docMk/>
            <pc:sldMk cId="4153102314" sldId="262"/>
            <ac:spMk id="7" creationId="{26FCDCC9-2F64-4B17-BC15-B45517B91693}"/>
          </ac:spMkLst>
        </pc:spChg>
        <pc:spChg chg="mod">
          <ac:chgData name="Gerjan de Ruiter" userId="5d7c516b-9dcd-41a8-99d3-54425d29895b" providerId="ADAL" clId="{5F4C6C55-B07D-4147-AAEF-958515C50609}" dt="2021-09-22T13:00:08.171" v="352" actId="20577"/>
          <ac:spMkLst>
            <pc:docMk/>
            <pc:sldMk cId="4153102314" sldId="262"/>
            <ac:spMk id="9" creationId="{86A73148-4232-4C77-B6A7-0A5759E7324F}"/>
          </ac:spMkLst>
        </pc:spChg>
        <pc:picChg chg="add mod">
          <ac:chgData name="Gerjan de Ruiter" userId="5d7c516b-9dcd-41a8-99d3-54425d29895b" providerId="ADAL" clId="{5F4C6C55-B07D-4147-AAEF-958515C50609}" dt="2021-09-22T13:02:53.520" v="461" actId="1076"/>
          <ac:picMkLst>
            <pc:docMk/>
            <pc:sldMk cId="4153102314" sldId="262"/>
            <ac:picMk id="8" creationId="{E836E2E8-73F9-4D3C-9221-E03C129CD7BC}"/>
          </ac:picMkLst>
        </pc:picChg>
        <pc:picChg chg="add mod">
          <ac:chgData name="Gerjan de Ruiter" userId="5d7c516b-9dcd-41a8-99d3-54425d29895b" providerId="ADAL" clId="{5F4C6C55-B07D-4147-AAEF-958515C50609}" dt="2021-09-22T13:00:14.579" v="354" actId="1076"/>
          <ac:picMkLst>
            <pc:docMk/>
            <pc:sldMk cId="4153102314" sldId="262"/>
            <ac:picMk id="10" creationId="{6A7D2798-858E-4705-A696-AB199F05E6BC}"/>
          </ac:picMkLst>
        </pc:picChg>
        <pc:picChg chg="add mod">
          <ac:chgData name="Gerjan de Ruiter" userId="5d7c516b-9dcd-41a8-99d3-54425d29895b" providerId="ADAL" clId="{5F4C6C55-B07D-4147-AAEF-958515C50609}" dt="2021-09-23T07:39:06.414" v="1077" actId="1076"/>
          <ac:picMkLst>
            <pc:docMk/>
            <pc:sldMk cId="4153102314" sldId="262"/>
            <ac:picMk id="11" creationId="{AB237032-30B7-4875-ADA5-680514CD4762}"/>
          </ac:picMkLst>
        </pc:picChg>
        <pc:picChg chg="del">
          <ac:chgData name="Gerjan de Ruiter" userId="5d7c516b-9dcd-41a8-99d3-54425d29895b" providerId="ADAL" clId="{5F4C6C55-B07D-4147-AAEF-958515C50609}" dt="2021-09-22T12:57:11.635" v="33" actId="478"/>
          <ac:picMkLst>
            <pc:docMk/>
            <pc:sldMk cId="4153102314" sldId="262"/>
            <ac:picMk id="12" creationId="{2884EB91-C881-472A-BF74-8B8506196B9E}"/>
          </ac:picMkLst>
        </pc:picChg>
      </pc:sldChg>
      <pc:sldChg chg="addSp delSp modSp new mod modClrScheme modAnim chgLayout">
        <pc:chgData name="Gerjan de Ruiter" userId="5d7c516b-9dcd-41a8-99d3-54425d29895b" providerId="ADAL" clId="{5F4C6C55-B07D-4147-AAEF-958515C50609}" dt="2021-09-22T13:22:26.501" v="561" actId="1076"/>
        <pc:sldMkLst>
          <pc:docMk/>
          <pc:sldMk cId="1270780476" sldId="263"/>
        </pc:sldMkLst>
        <pc:spChg chg="del mod ord">
          <ac:chgData name="Gerjan de Ruiter" userId="5d7c516b-9dcd-41a8-99d3-54425d29895b" providerId="ADAL" clId="{5F4C6C55-B07D-4147-AAEF-958515C50609}" dt="2021-09-22T13:03:09.752" v="463" actId="700"/>
          <ac:spMkLst>
            <pc:docMk/>
            <pc:sldMk cId="1270780476" sldId="263"/>
            <ac:spMk id="2" creationId="{520B1055-6995-4980-9643-C6557DB2C513}"/>
          </ac:spMkLst>
        </pc:spChg>
        <pc:spChg chg="del">
          <ac:chgData name="Gerjan de Ruiter" userId="5d7c516b-9dcd-41a8-99d3-54425d29895b" providerId="ADAL" clId="{5F4C6C55-B07D-4147-AAEF-958515C50609}" dt="2021-09-22T13:03:09.752" v="463" actId="700"/>
          <ac:spMkLst>
            <pc:docMk/>
            <pc:sldMk cId="1270780476" sldId="263"/>
            <ac:spMk id="3" creationId="{1975B815-E65B-42A7-9243-3CAF1D5F4D51}"/>
          </ac:spMkLst>
        </pc:spChg>
        <pc:spChg chg="del">
          <ac:chgData name="Gerjan de Ruiter" userId="5d7c516b-9dcd-41a8-99d3-54425d29895b" providerId="ADAL" clId="{5F4C6C55-B07D-4147-AAEF-958515C50609}" dt="2021-09-22T13:03:09.752" v="463" actId="700"/>
          <ac:spMkLst>
            <pc:docMk/>
            <pc:sldMk cId="1270780476" sldId="263"/>
            <ac:spMk id="4" creationId="{490C172F-DCF0-46A0-87CE-ABCA7D1403C6}"/>
          </ac:spMkLst>
        </pc:spChg>
        <pc:spChg chg="del">
          <ac:chgData name="Gerjan de Ruiter" userId="5d7c516b-9dcd-41a8-99d3-54425d29895b" providerId="ADAL" clId="{5F4C6C55-B07D-4147-AAEF-958515C50609}" dt="2021-09-22T13:03:09.752" v="463" actId="700"/>
          <ac:spMkLst>
            <pc:docMk/>
            <pc:sldMk cId="1270780476" sldId="263"/>
            <ac:spMk id="5" creationId="{B7E35ABF-6A0F-4269-BA8D-F296D1BDF0A3}"/>
          </ac:spMkLst>
        </pc:spChg>
        <pc:spChg chg="add mod ord">
          <ac:chgData name="Gerjan de Ruiter" userId="5d7c516b-9dcd-41a8-99d3-54425d29895b" providerId="ADAL" clId="{5F4C6C55-B07D-4147-AAEF-958515C50609}" dt="2021-09-22T13:03:19.536" v="482" actId="20577"/>
          <ac:spMkLst>
            <pc:docMk/>
            <pc:sldMk cId="1270780476" sldId="263"/>
            <ac:spMk id="6" creationId="{500F36F4-69CB-471E-8051-DC19A40B78C6}"/>
          </ac:spMkLst>
        </pc:spChg>
        <pc:spChg chg="add del">
          <ac:chgData name="Gerjan de Ruiter" userId="5d7c516b-9dcd-41a8-99d3-54425d29895b" providerId="ADAL" clId="{5F4C6C55-B07D-4147-AAEF-958515C50609}" dt="2021-09-22T13:21:52.941" v="556"/>
          <ac:spMkLst>
            <pc:docMk/>
            <pc:sldMk cId="1270780476" sldId="263"/>
            <ac:spMk id="9" creationId="{20FFA04C-1C77-4518-B3EA-AD9EB555C3E7}"/>
          </ac:spMkLst>
        </pc:spChg>
        <pc:picChg chg="add mod">
          <ac:chgData name="Gerjan de Ruiter" userId="5d7c516b-9dcd-41a8-99d3-54425d29895b" providerId="ADAL" clId="{5F4C6C55-B07D-4147-AAEF-958515C50609}" dt="2021-09-22T13:06:17.399" v="496" actId="14100"/>
          <ac:picMkLst>
            <pc:docMk/>
            <pc:sldMk cId="1270780476" sldId="263"/>
            <ac:picMk id="1026" creationId="{CE6BCAE4-4406-4B1E-846A-E9CB0FD9A460}"/>
          </ac:picMkLst>
        </pc:picChg>
        <pc:picChg chg="add mod">
          <ac:chgData name="Gerjan de Ruiter" userId="5d7c516b-9dcd-41a8-99d3-54425d29895b" providerId="ADAL" clId="{5F4C6C55-B07D-4147-AAEF-958515C50609}" dt="2021-09-22T13:06:11.360" v="494" actId="1076"/>
          <ac:picMkLst>
            <pc:docMk/>
            <pc:sldMk cId="1270780476" sldId="263"/>
            <ac:picMk id="1028" creationId="{6E2B7DB4-1A40-441A-9339-E65D1433E048}"/>
          </ac:picMkLst>
        </pc:picChg>
        <pc:picChg chg="add mod">
          <ac:chgData name="Gerjan de Ruiter" userId="5d7c516b-9dcd-41a8-99d3-54425d29895b" providerId="ADAL" clId="{5F4C6C55-B07D-4147-AAEF-958515C50609}" dt="2021-09-22T13:22:26.501" v="561" actId="1076"/>
          <ac:picMkLst>
            <pc:docMk/>
            <pc:sldMk cId="1270780476" sldId="263"/>
            <ac:picMk id="1032" creationId="{ADCE089F-4D53-462E-8A90-74651C287BC9}"/>
          </ac:picMkLst>
        </pc:picChg>
        <pc:cxnChg chg="add mod">
          <ac:chgData name="Gerjan de Ruiter" userId="5d7c516b-9dcd-41a8-99d3-54425d29895b" providerId="ADAL" clId="{5F4C6C55-B07D-4147-AAEF-958515C50609}" dt="2021-09-22T13:18:39.991" v="510" actId="1582"/>
          <ac:cxnSpMkLst>
            <pc:docMk/>
            <pc:sldMk cId="1270780476" sldId="263"/>
            <ac:cxnSpMk id="8" creationId="{5CDD30A5-8911-49B0-BE23-9F8751665900}"/>
          </ac:cxnSpMkLst>
        </pc:cxnChg>
      </pc:sldChg>
      <pc:sldChg chg="addSp delSp modSp new mod">
        <pc:chgData name="Gerjan de Ruiter" userId="5d7c516b-9dcd-41a8-99d3-54425d29895b" providerId="ADAL" clId="{5F4C6C55-B07D-4147-AAEF-958515C50609}" dt="2021-09-23T07:38:59.738" v="1075" actId="1076"/>
        <pc:sldMkLst>
          <pc:docMk/>
          <pc:sldMk cId="2448462619" sldId="264"/>
        </pc:sldMkLst>
        <pc:spChg chg="del">
          <ac:chgData name="Gerjan de Ruiter" userId="5d7c516b-9dcd-41a8-99d3-54425d29895b" providerId="ADAL" clId="{5F4C6C55-B07D-4147-AAEF-958515C50609}" dt="2021-09-22T13:17:54.268" v="501" actId="478"/>
          <ac:spMkLst>
            <pc:docMk/>
            <pc:sldMk cId="2448462619" sldId="264"/>
            <ac:spMk id="2" creationId="{2D398611-B3BA-4FA2-8772-F6CE5F04510B}"/>
          </ac:spMkLst>
        </pc:spChg>
        <pc:picChg chg="add mod">
          <ac:chgData name="Gerjan de Ruiter" userId="5d7c516b-9dcd-41a8-99d3-54425d29895b" providerId="ADAL" clId="{5F4C6C55-B07D-4147-AAEF-958515C50609}" dt="2021-09-23T07:38:59.738" v="1075" actId="1076"/>
          <ac:picMkLst>
            <pc:docMk/>
            <pc:sldMk cId="2448462619" sldId="264"/>
            <ac:picMk id="3" creationId="{3D9CD711-6272-43D6-B16A-5754521D121F}"/>
          </ac:picMkLst>
        </pc:picChg>
        <pc:picChg chg="add mod">
          <ac:chgData name="Gerjan de Ruiter" userId="5d7c516b-9dcd-41a8-99d3-54425d29895b" providerId="ADAL" clId="{5F4C6C55-B07D-4147-AAEF-958515C50609}" dt="2021-09-22T13:23:01.525" v="564"/>
          <ac:picMkLst>
            <pc:docMk/>
            <pc:sldMk cId="2448462619" sldId="264"/>
            <ac:picMk id="2050" creationId="{79CBAFAE-F47B-47F0-A19D-F01FA67CB7DA}"/>
          </ac:picMkLst>
        </pc:picChg>
      </pc:sldChg>
      <pc:sldChg chg="addSp delSp modSp new mod modClrScheme modAnim chgLayout">
        <pc:chgData name="Gerjan de Ruiter" userId="5d7c516b-9dcd-41a8-99d3-54425d29895b" providerId="ADAL" clId="{5F4C6C55-B07D-4147-AAEF-958515C50609}" dt="2021-09-23T07:44:53.959" v="1158" actId="1076"/>
        <pc:sldMkLst>
          <pc:docMk/>
          <pc:sldMk cId="3979304943" sldId="265"/>
        </pc:sldMkLst>
        <pc:spChg chg="del">
          <ac:chgData name="Gerjan de Ruiter" userId="5d7c516b-9dcd-41a8-99d3-54425d29895b" providerId="ADAL" clId="{5F4C6C55-B07D-4147-AAEF-958515C50609}" dt="2021-09-22T13:21:11.611" v="516" actId="26606"/>
          <ac:spMkLst>
            <pc:docMk/>
            <pc:sldMk cId="3979304943" sldId="265"/>
            <ac:spMk id="2" creationId="{B134F519-9E56-450D-B369-A6F759F7D17E}"/>
          </ac:spMkLst>
        </pc:spChg>
        <pc:spChg chg="add mod">
          <ac:chgData name="Gerjan de Ruiter" userId="5d7c516b-9dcd-41a8-99d3-54425d29895b" providerId="ADAL" clId="{5F4C6C55-B07D-4147-AAEF-958515C50609}" dt="2021-09-23T07:44:29.775" v="1156" actId="1076"/>
          <ac:spMkLst>
            <pc:docMk/>
            <pc:sldMk cId="3979304943" sldId="265"/>
            <ac:spMk id="71" creationId="{A4F3D27A-F106-4DBE-8F37-5535BE4AEDD9}"/>
          </ac:spMkLst>
        </pc:spChg>
        <pc:spChg chg="add mod">
          <ac:chgData name="Gerjan de Ruiter" userId="5d7c516b-9dcd-41a8-99d3-54425d29895b" providerId="ADAL" clId="{5F4C6C55-B07D-4147-AAEF-958515C50609}" dt="2021-09-22T13:33:09.716" v="940" actId="790"/>
          <ac:spMkLst>
            <pc:docMk/>
            <pc:sldMk cId="3979304943" sldId="265"/>
            <ac:spMk id="73" creationId="{BDC4D13D-ABC1-4D40-ABE1-251B37588F95}"/>
          </ac:spMkLst>
        </pc:spChg>
        <pc:spChg chg="add mod">
          <ac:chgData name="Gerjan de Ruiter" userId="5d7c516b-9dcd-41a8-99d3-54425d29895b" providerId="ADAL" clId="{5F4C6C55-B07D-4147-AAEF-958515C50609}" dt="2021-09-22T13:21:11.611" v="516" actId="26606"/>
          <ac:spMkLst>
            <pc:docMk/>
            <pc:sldMk cId="3979304943" sldId="265"/>
            <ac:spMk id="75" creationId="{C630CBAC-B806-489F-964D-A15B3AF4A91A}"/>
          </ac:spMkLst>
        </pc:spChg>
        <pc:picChg chg="add mod">
          <ac:chgData name="Gerjan de Ruiter" userId="5d7c516b-9dcd-41a8-99d3-54425d29895b" providerId="ADAL" clId="{5F4C6C55-B07D-4147-AAEF-958515C50609}" dt="2021-09-22T13:21:11.611" v="516" actId="26606"/>
          <ac:picMkLst>
            <pc:docMk/>
            <pc:sldMk cId="3979304943" sldId="265"/>
            <ac:picMk id="3074" creationId="{ED0C5A4A-FA9D-43C8-BBD3-5DAA369724B5}"/>
          </ac:picMkLst>
        </pc:picChg>
        <pc:picChg chg="add mod">
          <ac:chgData name="Gerjan de Ruiter" userId="5d7c516b-9dcd-41a8-99d3-54425d29895b" providerId="ADAL" clId="{5F4C6C55-B07D-4147-AAEF-958515C50609}" dt="2021-09-23T07:44:53.959" v="1158" actId="1076"/>
          <ac:picMkLst>
            <pc:docMk/>
            <pc:sldMk cId="3979304943" sldId="265"/>
            <ac:picMk id="3076" creationId="{3E52C407-AD3B-4F22-AC48-A8FC5BBAEA7C}"/>
          </ac:picMkLst>
        </pc:picChg>
      </pc:sldChg>
      <pc:sldChg chg="addSp delSp modSp new mod modClrScheme chgLayout">
        <pc:chgData name="Gerjan de Ruiter" userId="5d7c516b-9dcd-41a8-99d3-54425d29895b" providerId="ADAL" clId="{5F4C6C55-B07D-4147-AAEF-958515C50609}" dt="2021-09-23T07:38:50.278" v="1073"/>
        <pc:sldMkLst>
          <pc:docMk/>
          <pc:sldMk cId="2081770826" sldId="266"/>
        </pc:sldMkLst>
        <pc:spChg chg="mod">
          <ac:chgData name="Gerjan de Ruiter" userId="5d7c516b-9dcd-41a8-99d3-54425d29895b" providerId="ADAL" clId="{5F4C6C55-B07D-4147-AAEF-958515C50609}" dt="2021-09-23T07:14:33.208" v="954" actId="26606"/>
          <ac:spMkLst>
            <pc:docMk/>
            <pc:sldMk cId="2081770826" sldId="266"/>
            <ac:spMk id="2" creationId="{C28F2963-64C4-4919-B34B-827E024C4F55}"/>
          </ac:spMkLst>
        </pc:spChg>
        <pc:spChg chg="del">
          <ac:chgData name="Gerjan de Ruiter" userId="5d7c516b-9dcd-41a8-99d3-54425d29895b" providerId="ADAL" clId="{5F4C6C55-B07D-4147-AAEF-958515C50609}" dt="2021-09-23T07:14:33.208" v="954" actId="26606"/>
          <ac:spMkLst>
            <pc:docMk/>
            <pc:sldMk cId="2081770826" sldId="266"/>
            <ac:spMk id="3" creationId="{B77FE497-E2B2-4C30-8ED5-81A7162DE420}"/>
          </ac:spMkLst>
        </pc:spChg>
        <pc:spChg chg="del">
          <ac:chgData name="Gerjan de Ruiter" userId="5d7c516b-9dcd-41a8-99d3-54425d29895b" providerId="ADAL" clId="{5F4C6C55-B07D-4147-AAEF-958515C50609}" dt="2021-09-23T07:14:27.186" v="953"/>
          <ac:spMkLst>
            <pc:docMk/>
            <pc:sldMk cId="2081770826" sldId="266"/>
            <ac:spMk id="4" creationId="{0E8B6095-EADA-490D-B99A-96CF6D14E3C7}"/>
          </ac:spMkLst>
        </pc:spChg>
        <pc:spChg chg="del">
          <ac:chgData name="Gerjan de Ruiter" userId="5d7c516b-9dcd-41a8-99d3-54425d29895b" providerId="ADAL" clId="{5F4C6C55-B07D-4147-AAEF-958515C50609}" dt="2021-09-23T07:14:33.208" v="954" actId="26606"/>
          <ac:spMkLst>
            <pc:docMk/>
            <pc:sldMk cId="2081770826" sldId="266"/>
            <ac:spMk id="5" creationId="{35501380-2C11-4C6C-B11C-98871A641673}"/>
          </ac:spMkLst>
        </pc:spChg>
        <pc:spChg chg="add del mod">
          <ac:chgData name="Gerjan de Ruiter" userId="5d7c516b-9dcd-41a8-99d3-54425d29895b" providerId="ADAL" clId="{5F4C6C55-B07D-4147-AAEF-958515C50609}" dt="2021-09-23T07:31:28.301" v="974"/>
          <ac:spMkLst>
            <pc:docMk/>
            <pc:sldMk cId="2081770826" sldId="266"/>
            <ac:spMk id="8" creationId="{F001B6CC-CC64-4F93-B618-23958EB154B4}"/>
          </ac:spMkLst>
        </pc:spChg>
        <pc:spChg chg="add del mod">
          <ac:chgData name="Gerjan de Ruiter" userId="5d7c516b-9dcd-41a8-99d3-54425d29895b" providerId="ADAL" clId="{5F4C6C55-B07D-4147-AAEF-958515C50609}" dt="2021-09-23T07:32:31.309" v="977"/>
          <ac:spMkLst>
            <pc:docMk/>
            <pc:sldMk cId="2081770826" sldId="266"/>
            <ac:spMk id="9" creationId="{920E66C7-9735-4ACF-A4E7-0EBC89FAACDF}"/>
          </ac:spMkLst>
        </pc:spChg>
        <pc:picChg chg="add mod">
          <ac:chgData name="Gerjan de Ruiter" userId="5d7c516b-9dcd-41a8-99d3-54425d29895b" providerId="ADAL" clId="{5F4C6C55-B07D-4147-AAEF-958515C50609}" dt="2021-09-23T07:38:50.278" v="1073"/>
          <ac:picMkLst>
            <pc:docMk/>
            <pc:sldMk cId="2081770826" sldId="266"/>
            <ac:picMk id="7" creationId="{6CE7AAAF-A05D-461D-8090-08DC3A02BD19}"/>
          </ac:picMkLst>
        </pc:picChg>
        <pc:picChg chg="add del mod">
          <ac:chgData name="Gerjan de Ruiter" userId="5d7c516b-9dcd-41a8-99d3-54425d29895b" providerId="ADAL" clId="{5F4C6C55-B07D-4147-AAEF-958515C50609}" dt="2021-09-23T07:31:12.144" v="969" actId="21"/>
          <ac:picMkLst>
            <pc:docMk/>
            <pc:sldMk cId="2081770826" sldId="266"/>
            <ac:picMk id="1026" creationId="{2DFB03E6-638F-429B-95F1-8CDA2FB4B156}"/>
          </ac:picMkLst>
        </pc:picChg>
        <pc:picChg chg="add del mod">
          <ac:chgData name="Gerjan de Ruiter" userId="5d7c516b-9dcd-41a8-99d3-54425d29895b" providerId="ADAL" clId="{5F4C6C55-B07D-4147-AAEF-958515C50609}" dt="2021-09-23T07:32:30.035" v="976" actId="478"/>
          <ac:picMkLst>
            <pc:docMk/>
            <pc:sldMk cId="2081770826" sldId="266"/>
            <ac:picMk id="1028" creationId="{F463F18B-13C7-4D26-881C-9587DC4D3306}"/>
          </ac:picMkLst>
        </pc:picChg>
        <pc:picChg chg="add mod">
          <ac:chgData name="Gerjan de Ruiter" userId="5d7c516b-9dcd-41a8-99d3-54425d29895b" providerId="ADAL" clId="{5F4C6C55-B07D-4147-AAEF-958515C50609}" dt="2021-09-23T07:33:32.101" v="995"/>
          <ac:picMkLst>
            <pc:docMk/>
            <pc:sldMk cId="2081770826" sldId="266"/>
            <ac:picMk id="1030" creationId="{6DF634D5-B456-4459-90A5-3310B264791A}"/>
          </ac:picMkLst>
        </pc:picChg>
      </pc:sldChg>
      <pc:sldChg chg="addSp delSp modSp new del mod modClrScheme chgLayout">
        <pc:chgData name="Gerjan de Ruiter" userId="5d7c516b-9dcd-41a8-99d3-54425d29895b" providerId="ADAL" clId="{5F4C6C55-B07D-4147-AAEF-958515C50609}" dt="2021-09-23T08:33:50.443" v="2426" actId="47"/>
        <pc:sldMkLst>
          <pc:docMk/>
          <pc:sldMk cId="949496122" sldId="267"/>
        </pc:sldMkLst>
        <pc:spChg chg="mod">
          <ac:chgData name="Gerjan de Ruiter" userId="5d7c516b-9dcd-41a8-99d3-54425d29895b" providerId="ADAL" clId="{5F4C6C55-B07D-4147-AAEF-958515C50609}" dt="2021-09-23T08:33:21.700" v="2416" actId="26606"/>
          <ac:spMkLst>
            <pc:docMk/>
            <pc:sldMk cId="949496122" sldId="267"/>
            <ac:spMk id="2" creationId="{5275E263-B2BA-4799-8B46-35573C3FD4A0}"/>
          </ac:spMkLst>
        </pc:spChg>
        <pc:spChg chg="del mod">
          <ac:chgData name="Gerjan de Ruiter" userId="5d7c516b-9dcd-41a8-99d3-54425d29895b" providerId="ADAL" clId="{5F4C6C55-B07D-4147-AAEF-958515C50609}" dt="2021-09-23T08:33:21.700" v="2416" actId="26606"/>
          <ac:spMkLst>
            <pc:docMk/>
            <pc:sldMk cId="949496122" sldId="267"/>
            <ac:spMk id="3" creationId="{E420A03C-FC04-4C95-80CE-EED038DD895E}"/>
          </ac:spMkLst>
        </pc:spChg>
        <pc:spChg chg="del">
          <ac:chgData name="Gerjan de Ruiter" userId="5d7c516b-9dcd-41a8-99d3-54425d29895b" providerId="ADAL" clId="{5F4C6C55-B07D-4147-AAEF-958515C50609}" dt="2021-09-23T08:33:06.754" v="2415" actId="22"/>
          <ac:spMkLst>
            <pc:docMk/>
            <pc:sldMk cId="949496122" sldId="267"/>
            <ac:spMk id="4" creationId="{84B28505-0B6B-4771-8D22-70E6AB37460A}"/>
          </ac:spMkLst>
        </pc:spChg>
        <pc:spChg chg="del">
          <ac:chgData name="Gerjan de Ruiter" userId="5d7c516b-9dcd-41a8-99d3-54425d29895b" providerId="ADAL" clId="{5F4C6C55-B07D-4147-AAEF-958515C50609}" dt="2021-09-23T08:33:21.700" v="2416" actId="26606"/>
          <ac:spMkLst>
            <pc:docMk/>
            <pc:sldMk cId="949496122" sldId="267"/>
            <ac:spMk id="5" creationId="{3387FF6F-B9B5-4578-AF92-5D0CEC6F7833}"/>
          </ac:spMkLst>
        </pc:spChg>
        <pc:picChg chg="add mod ord modCrop">
          <ac:chgData name="Gerjan de Ruiter" userId="5d7c516b-9dcd-41a8-99d3-54425d29895b" providerId="ADAL" clId="{5F4C6C55-B07D-4147-AAEF-958515C50609}" dt="2021-09-23T08:33:40.163" v="2423" actId="1076"/>
          <ac:picMkLst>
            <pc:docMk/>
            <pc:sldMk cId="949496122" sldId="267"/>
            <ac:picMk id="7" creationId="{554C95D0-2E8B-48AF-AEEA-D486F604AB4E}"/>
          </ac:picMkLst>
        </pc:picChg>
      </pc:sldChg>
      <pc:sldChg chg="addSp delSp modSp new mod">
        <pc:chgData name="Gerjan de Ruiter" userId="5d7c516b-9dcd-41a8-99d3-54425d29895b" providerId="ADAL" clId="{5F4C6C55-B07D-4147-AAEF-958515C50609}" dt="2021-09-23T13:08:09.815" v="5882" actId="1036"/>
        <pc:sldMkLst>
          <pc:docMk/>
          <pc:sldMk cId="4229879800" sldId="268"/>
        </pc:sldMkLst>
        <pc:spChg chg="mod">
          <ac:chgData name="Gerjan de Ruiter" userId="5d7c516b-9dcd-41a8-99d3-54425d29895b" providerId="ADAL" clId="{5F4C6C55-B07D-4147-AAEF-958515C50609}" dt="2021-09-22T13:29:14.651" v="934" actId="404"/>
          <ac:spMkLst>
            <pc:docMk/>
            <pc:sldMk cId="4229879800" sldId="268"/>
            <ac:spMk id="2" creationId="{1C9A46AE-CBC7-4AFA-B735-104CF813871F}"/>
          </ac:spMkLst>
        </pc:spChg>
        <pc:spChg chg="mod">
          <ac:chgData name="Gerjan de Ruiter" userId="5d7c516b-9dcd-41a8-99d3-54425d29895b" providerId="ADAL" clId="{5F4C6C55-B07D-4147-AAEF-958515C50609}" dt="2021-09-23T13:08:09.815" v="5882" actId="1036"/>
          <ac:spMkLst>
            <pc:docMk/>
            <pc:sldMk cId="4229879800" sldId="268"/>
            <ac:spMk id="3" creationId="{A0ED1DC9-9B57-45A9-9A8F-9BC883641B1A}"/>
          </ac:spMkLst>
        </pc:spChg>
        <pc:spChg chg="del">
          <ac:chgData name="Gerjan de Ruiter" userId="5d7c516b-9dcd-41a8-99d3-54425d29895b" providerId="ADAL" clId="{5F4C6C55-B07D-4147-AAEF-958515C50609}" dt="2021-09-23T11:00:50.436" v="5020"/>
          <ac:spMkLst>
            <pc:docMk/>
            <pc:sldMk cId="4229879800" sldId="268"/>
            <ac:spMk id="4" creationId="{2ABE17D8-3F05-455B-BCC1-DFCA12733C44}"/>
          </ac:spMkLst>
        </pc:spChg>
        <pc:spChg chg="add mod">
          <ac:chgData name="Gerjan de Ruiter" userId="5d7c516b-9dcd-41a8-99d3-54425d29895b" providerId="ADAL" clId="{5F4C6C55-B07D-4147-AAEF-958515C50609}" dt="2021-09-23T11:00:07.497" v="5016" actId="571"/>
          <ac:spMkLst>
            <pc:docMk/>
            <pc:sldMk cId="4229879800" sldId="268"/>
            <ac:spMk id="6" creationId="{7F4E5ECE-BBB7-4328-B4D4-A85162AEE503}"/>
          </ac:spMkLst>
        </pc:spChg>
        <pc:picChg chg="add mod">
          <ac:chgData name="Gerjan de Ruiter" userId="5d7c516b-9dcd-41a8-99d3-54425d29895b" providerId="ADAL" clId="{5F4C6C55-B07D-4147-AAEF-958515C50609}" dt="2021-09-23T11:01:09.559" v="5024" actId="18131"/>
          <ac:picMkLst>
            <pc:docMk/>
            <pc:sldMk cId="4229879800" sldId="268"/>
            <ac:picMk id="8194" creationId="{4DA58FF2-9FF7-440C-897C-0B7A834952FC}"/>
          </ac:picMkLst>
        </pc:picChg>
      </pc:sldChg>
      <pc:sldChg chg="addSp delSp modSp new mod modClrScheme modAnim chgLayout">
        <pc:chgData name="Gerjan de Ruiter" userId="5d7c516b-9dcd-41a8-99d3-54425d29895b" providerId="ADAL" clId="{5F4C6C55-B07D-4147-AAEF-958515C50609}" dt="2021-09-23T07:54:17.435" v="1791" actId="1076"/>
        <pc:sldMkLst>
          <pc:docMk/>
          <pc:sldMk cId="377993975" sldId="269"/>
        </pc:sldMkLst>
        <pc:spChg chg="del mod ord">
          <ac:chgData name="Gerjan de Ruiter" userId="5d7c516b-9dcd-41a8-99d3-54425d29895b" providerId="ADAL" clId="{5F4C6C55-B07D-4147-AAEF-958515C50609}" dt="2021-09-23T07:30:40.203" v="966" actId="700"/>
          <ac:spMkLst>
            <pc:docMk/>
            <pc:sldMk cId="377993975" sldId="269"/>
            <ac:spMk id="2" creationId="{74D14CCB-1AAB-4255-8F94-78935FE839A5}"/>
          </ac:spMkLst>
        </pc:spChg>
        <pc:spChg chg="del mod ord">
          <ac:chgData name="Gerjan de Ruiter" userId="5d7c516b-9dcd-41a8-99d3-54425d29895b" providerId="ADAL" clId="{5F4C6C55-B07D-4147-AAEF-958515C50609}" dt="2021-09-23T07:30:40.203" v="966" actId="700"/>
          <ac:spMkLst>
            <pc:docMk/>
            <pc:sldMk cId="377993975" sldId="269"/>
            <ac:spMk id="3" creationId="{FEA54834-4498-4F44-BFD4-E196F2970FA4}"/>
          </ac:spMkLst>
        </pc:spChg>
        <pc:spChg chg="add mod ord">
          <ac:chgData name="Gerjan de Ruiter" userId="5d7c516b-9dcd-41a8-99d3-54425d29895b" providerId="ADAL" clId="{5F4C6C55-B07D-4147-AAEF-958515C50609}" dt="2021-09-23T07:45:15.485" v="1198" actId="20577"/>
          <ac:spMkLst>
            <pc:docMk/>
            <pc:sldMk cId="377993975" sldId="269"/>
            <ac:spMk id="4" creationId="{748654BC-C7D2-4291-A44B-2D2F9830AD36}"/>
          </ac:spMkLst>
        </pc:spChg>
        <pc:spChg chg="add mod ord">
          <ac:chgData name="Gerjan de Ruiter" userId="5d7c516b-9dcd-41a8-99d3-54425d29895b" providerId="ADAL" clId="{5F4C6C55-B07D-4147-AAEF-958515C50609}" dt="2021-09-23T07:50:01.163" v="1762" actId="20577"/>
          <ac:spMkLst>
            <pc:docMk/>
            <pc:sldMk cId="377993975" sldId="269"/>
            <ac:spMk id="5" creationId="{75030E65-90A5-4102-908C-D0C8E794DECE}"/>
          </ac:spMkLst>
        </pc:spChg>
        <pc:spChg chg="add del mod ord">
          <ac:chgData name="Gerjan de Ruiter" userId="5d7c516b-9dcd-41a8-99d3-54425d29895b" providerId="ADAL" clId="{5F4C6C55-B07D-4147-AAEF-958515C50609}" dt="2021-09-23T07:31:14.875" v="970"/>
          <ac:spMkLst>
            <pc:docMk/>
            <pc:sldMk cId="377993975" sldId="269"/>
            <ac:spMk id="6" creationId="{02F40CE3-E5C0-44EC-BCB0-82ECA4F56EF7}"/>
          </ac:spMkLst>
        </pc:spChg>
        <pc:spChg chg="add mod ord">
          <ac:chgData name="Gerjan de Ruiter" userId="5d7c516b-9dcd-41a8-99d3-54425d29895b" providerId="ADAL" clId="{5F4C6C55-B07D-4147-AAEF-958515C50609}" dt="2021-09-23T07:30:40.203" v="966" actId="700"/>
          <ac:spMkLst>
            <pc:docMk/>
            <pc:sldMk cId="377993975" sldId="269"/>
            <ac:spMk id="7" creationId="{560DD669-9C60-4571-BC19-113CEA2DD063}"/>
          </ac:spMkLst>
        </pc:spChg>
        <pc:spChg chg="add mod">
          <ac:chgData name="Gerjan de Ruiter" userId="5d7c516b-9dcd-41a8-99d3-54425d29895b" providerId="ADAL" clId="{5F4C6C55-B07D-4147-AAEF-958515C50609}" dt="2021-09-23T07:53:14.365" v="1781" actId="1076"/>
          <ac:spMkLst>
            <pc:docMk/>
            <pc:sldMk cId="377993975" sldId="269"/>
            <ac:spMk id="11" creationId="{21CB1728-17B8-45BD-8A11-2E98CAE3274D}"/>
          </ac:spMkLst>
        </pc:spChg>
        <pc:spChg chg="add mod">
          <ac:chgData name="Gerjan de Ruiter" userId="5d7c516b-9dcd-41a8-99d3-54425d29895b" providerId="ADAL" clId="{5F4C6C55-B07D-4147-AAEF-958515C50609}" dt="2021-09-23T07:53:11.739" v="1780" actId="1076"/>
          <ac:spMkLst>
            <pc:docMk/>
            <pc:sldMk cId="377993975" sldId="269"/>
            <ac:spMk id="12" creationId="{B0FB527C-638D-4B89-A3D8-23FA655F278F}"/>
          </ac:spMkLst>
        </pc:spChg>
        <pc:spChg chg="add del">
          <ac:chgData name="Gerjan de Ruiter" userId="5d7c516b-9dcd-41a8-99d3-54425d29895b" providerId="ADAL" clId="{5F4C6C55-B07D-4147-AAEF-958515C50609}" dt="2021-09-23T07:51:29.991" v="1769" actId="478"/>
          <ac:spMkLst>
            <pc:docMk/>
            <pc:sldMk cId="377993975" sldId="269"/>
            <ac:spMk id="13" creationId="{E1366A4B-3134-4ED8-833A-8431A39B1BC0}"/>
          </ac:spMkLst>
        </pc:spChg>
        <pc:spChg chg="add mod">
          <ac:chgData name="Gerjan de Ruiter" userId="5d7c516b-9dcd-41a8-99d3-54425d29895b" providerId="ADAL" clId="{5F4C6C55-B07D-4147-AAEF-958515C50609}" dt="2021-09-23T07:53:05.350" v="1779" actId="1076"/>
          <ac:spMkLst>
            <pc:docMk/>
            <pc:sldMk cId="377993975" sldId="269"/>
            <ac:spMk id="14" creationId="{96539A0C-A2BD-4713-B88A-8FA117B77569}"/>
          </ac:spMkLst>
        </pc:spChg>
        <pc:spChg chg="add mod">
          <ac:chgData name="Gerjan de Ruiter" userId="5d7c516b-9dcd-41a8-99d3-54425d29895b" providerId="ADAL" clId="{5F4C6C55-B07D-4147-AAEF-958515C50609}" dt="2021-09-23T07:53:03.136" v="1778" actId="1076"/>
          <ac:spMkLst>
            <pc:docMk/>
            <pc:sldMk cId="377993975" sldId="269"/>
            <ac:spMk id="15" creationId="{C75B0AC5-E353-4E96-AFF6-516913FC6C74}"/>
          </ac:spMkLst>
        </pc:spChg>
        <pc:picChg chg="add mod modCrop">
          <ac:chgData name="Gerjan de Ruiter" userId="5d7c516b-9dcd-41a8-99d3-54425d29895b" providerId="ADAL" clId="{5F4C6C55-B07D-4147-AAEF-958515C50609}" dt="2021-09-23T07:35:00.610" v="1071" actId="1076"/>
          <ac:picMkLst>
            <pc:docMk/>
            <pc:sldMk cId="377993975" sldId="269"/>
            <ac:picMk id="8" creationId="{6A3B1DB2-FA83-456E-BC00-6EDA791E9733}"/>
          </ac:picMkLst>
        </pc:picChg>
        <pc:picChg chg="add mod modCrop">
          <ac:chgData name="Gerjan de Ruiter" userId="5d7c516b-9dcd-41a8-99d3-54425d29895b" providerId="ADAL" clId="{5F4C6C55-B07D-4147-AAEF-958515C50609}" dt="2021-09-23T07:54:17.435" v="1791" actId="1076"/>
          <ac:picMkLst>
            <pc:docMk/>
            <pc:sldMk cId="377993975" sldId="269"/>
            <ac:picMk id="10" creationId="{C275FCCB-B961-4973-AFDB-71ACBF8B3A25}"/>
          </ac:picMkLst>
        </pc:picChg>
      </pc:sldChg>
      <pc:sldChg chg="addSp delSp modSp new mod modClrScheme chgLayout modNotesTx">
        <pc:chgData name="Gerjan de Ruiter" userId="5d7c516b-9dcd-41a8-99d3-54425d29895b" providerId="ADAL" clId="{5F4C6C55-B07D-4147-AAEF-958515C50609}" dt="2021-09-23T07:44:22.524" v="1155" actId="1076"/>
        <pc:sldMkLst>
          <pc:docMk/>
          <pc:sldMk cId="2881842956" sldId="270"/>
        </pc:sldMkLst>
        <pc:spChg chg="del mod ord">
          <ac:chgData name="Gerjan de Ruiter" userId="5d7c516b-9dcd-41a8-99d3-54425d29895b" providerId="ADAL" clId="{5F4C6C55-B07D-4147-AAEF-958515C50609}" dt="2021-09-23T07:40:00.875" v="1079" actId="700"/>
          <ac:spMkLst>
            <pc:docMk/>
            <pc:sldMk cId="2881842956" sldId="270"/>
            <ac:spMk id="2" creationId="{D8B61E51-E0DD-4FE0-B5F0-5D570D4F255B}"/>
          </ac:spMkLst>
        </pc:spChg>
        <pc:spChg chg="add mod ord">
          <ac:chgData name="Gerjan de Ruiter" userId="5d7c516b-9dcd-41a8-99d3-54425d29895b" providerId="ADAL" clId="{5F4C6C55-B07D-4147-AAEF-958515C50609}" dt="2021-09-23T07:43:37.027" v="1148" actId="26606"/>
          <ac:spMkLst>
            <pc:docMk/>
            <pc:sldMk cId="2881842956" sldId="270"/>
            <ac:spMk id="3" creationId="{213BF18A-1B08-402F-BA78-B5AB8E65AAC5}"/>
          </ac:spMkLst>
        </pc:spChg>
        <pc:spChg chg="add mod ord">
          <ac:chgData name="Gerjan de Ruiter" userId="5d7c516b-9dcd-41a8-99d3-54425d29895b" providerId="ADAL" clId="{5F4C6C55-B07D-4147-AAEF-958515C50609}" dt="2021-09-23T07:43:37.027" v="1148" actId="26606"/>
          <ac:spMkLst>
            <pc:docMk/>
            <pc:sldMk cId="2881842956" sldId="270"/>
            <ac:spMk id="4" creationId="{D9F8506B-C1B0-44D7-9643-6468AABA0B32}"/>
          </ac:spMkLst>
        </pc:spChg>
        <pc:spChg chg="add del mod ord">
          <ac:chgData name="Gerjan de Ruiter" userId="5d7c516b-9dcd-41a8-99d3-54425d29895b" providerId="ADAL" clId="{5F4C6C55-B07D-4147-AAEF-958515C50609}" dt="2021-09-23T07:43:33.133" v="1147"/>
          <ac:spMkLst>
            <pc:docMk/>
            <pc:sldMk cId="2881842956" sldId="270"/>
            <ac:spMk id="5" creationId="{2E93C214-618F-4611-A93E-650754CC7965}"/>
          </ac:spMkLst>
        </pc:spChg>
        <pc:spChg chg="add del mod ord">
          <ac:chgData name="Gerjan de Ruiter" userId="5d7c516b-9dcd-41a8-99d3-54425d29895b" providerId="ADAL" clId="{5F4C6C55-B07D-4147-AAEF-958515C50609}" dt="2021-09-23T07:43:37.027" v="1148" actId="26606"/>
          <ac:spMkLst>
            <pc:docMk/>
            <pc:sldMk cId="2881842956" sldId="270"/>
            <ac:spMk id="6" creationId="{31B4E9C9-C4F8-44FC-8BD6-0C1B3A235ECA}"/>
          </ac:spMkLst>
        </pc:spChg>
        <pc:spChg chg="add">
          <ac:chgData name="Gerjan de Ruiter" userId="5d7c516b-9dcd-41a8-99d3-54425d29895b" providerId="ADAL" clId="{5F4C6C55-B07D-4147-AAEF-958515C50609}" dt="2021-09-23T07:43:37.027" v="1148" actId="26606"/>
          <ac:spMkLst>
            <pc:docMk/>
            <pc:sldMk cId="2881842956" sldId="270"/>
            <ac:spMk id="71" creationId="{8F1CB6BD-EBC9-403F-B087-E2FAB517CF6B}"/>
          </ac:spMkLst>
        </pc:spChg>
        <pc:picChg chg="add mod">
          <ac:chgData name="Gerjan de Ruiter" userId="5d7c516b-9dcd-41a8-99d3-54425d29895b" providerId="ADAL" clId="{5F4C6C55-B07D-4147-AAEF-958515C50609}" dt="2021-09-23T07:44:22.524" v="1155" actId="1076"/>
          <ac:picMkLst>
            <pc:docMk/>
            <pc:sldMk cId="2881842956" sldId="270"/>
            <ac:picMk id="9" creationId="{F675C83D-B202-4400-9B1C-92CC779A03A6}"/>
          </ac:picMkLst>
        </pc:picChg>
        <pc:picChg chg="add mod">
          <ac:chgData name="Gerjan de Ruiter" userId="5d7c516b-9dcd-41a8-99d3-54425d29895b" providerId="ADAL" clId="{5F4C6C55-B07D-4147-AAEF-958515C50609}" dt="2021-09-23T07:44:03.772" v="1153"/>
          <ac:picMkLst>
            <pc:docMk/>
            <pc:sldMk cId="2881842956" sldId="270"/>
            <ac:picMk id="3074" creationId="{208B49AA-2E9D-4F00-953B-1DA5348FB344}"/>
          </ac:picMkLst>
        </pc:picChg>
      </pc:sldChg>
      <pc:sldChg chg="modSp add mod modAnim">
        <pc:chgData name="Gerjan de Ruiter" userId="5d7c516b-9dcd-41a8-99d3-54425d29895b" providerId="ADAL" clId="{5F4C6C55-B07D-4147-AAEF-958515C50609}" dt="2021-09-23T08:21:58.714" v="2414"/>
        <pc:sldMkLst>
          <pc:docMk/>
          <pc:sldMk cId="2662644313" sldId="271"/>
        </pc:sldMkLst>
        <pc:spChg chg="mod">
          <ac:chgData name="Gerjan de Ruiter" userId="5d7c516b-9dcd-41a8-99d3-54425d29895b" providerId="ADAL" clId="{5F4C6C55-B07D-4147-AAEF-958515C50609}" dt="2021-09-23T08:21:55.339" v="2413" actId="6549"/>
          <ac:spMkLst>
            <pc:docMk/>
            <pc:sldMk cId="2662644313" sldId="271"/>
            <ac:spMk id="3" creationId="{B8143420-DB54-4D6E-B639-252390DA97EB}"/>
          </ac:spMkLst>
        </pc:spChg>
      </pc:sldChg>
      <pc:sldChg chg="modSp add mod">
        <pc:chgData name="Gerjan de Ruiter" userId="5d7c516b-9dcd-41a8-99d3-54425d29895b" providerId="ADAL" clId="{5F4C6C55-B07D-4147-AAEF-958515C50609}" dt="2021-09-23T08:35:02.689" v="2479" actId="20577"/>
        <pc:sldMkLst>
          <pc:docMk/>
          <pc:sldMk cId="647849754" sldId="272"/>
        </pc:sldMkLst>
        <pc:spChg chg="mod">
          <ac:chgData name="Gerjan de Ruiter" userId="5d7c516b-9dcd-41a8-99d3-54425d29895b" providerId="ADAL" clId="{5F4C6C55-B07D-4147-AAEF-958515C50609}" dt="2021-09-23T08:35:02.689" v="2479" actId="20577"/>
          <ac:spMkLst>
            <pc:docMk/>
            <pc:sldMk cId="647849754" sldId="272"/>
            <ac:spMk id="2" creationId="{5275E263-B2BA-4799-8B46-35573C3FD4A0}"/>
          </ac:spMkLst>
        </pc:spChg>
      </pc:sldChg>
      <pc:sldChg chg="addSp delSp modSp add mod modClrScheme chgLayout modNotesTx">
        <pc:chgData name="Gerjan de Ruiter" userId="5d7c516b-9dcd-41a8-99d3-54425d29895b" providerId="ADAL" clId="{5F4C6C55-B07D-4147-AAEF-958515C50609}" dt="2021-09-23T08:46:40.653" v="3360" actId="20577"/>
        <pc:sldMkLst>
          <pc:docMk/>
          <pc:sldMk cId="2461934716" sldId="273"/>
        </pc:sldMkLst>
        <pc:spChg chg="mod ord">
          <ac:chgData name="Gerjan de Ruiter" userId="5d7c516b-9dcd-41a8-99d3-54425d29895b" providerId="ADAL" clId="{5F4C6C55-B07D-4147-AAEF-958515C50609}" dt="2021-09-23T08:42:43.390" v="3088" actId="26606"/>
          <ac:spMkLst>
            <pc:docMk/>
            <pc:sldMk cId="2461934716" sldId="273"/>
            <ac:spMk id="2" creationId="{1C9A46AE-CBC7-4AFA-B735-104CF813871F}"/>
          </ac:spMkLst>
        </pc:spChg>
        <pc:spChg chg="mod ord">
          <ac:chgData name="Gerjan de Ruiter" userId="5d7c516b-9dcd-41a8-99d3-54425d29895b" providerId="ADAL" clId="{5F4C6C55-B07D-4147-AAEF-958515C50609}" dt="2021-09-23T08:46:40.653" v="3360" actId="20577"/>
          <ac:spMkLst>
            <pc:docMk/>
            <pc:sldMk cId="2461934716" sldId="273"/>
            <ac:spMk id="3" creationId="{A0ED1DC9-9B57-45A9-9A8F-9BC883641B1A}"/>
          </ac:spMkLst>
        </pc:spChg>
        <pc:spChg chg="del">
          <ac:chgData name="Gerjan de Ruiter" userId="5d7c516b-9dcd-41a8-99d3-54425d29895b" providerId="ADAL" clId="{5F4C6C55-B07D-4147-AAEF-958515C50609}" dt="2021-09-23T08:42:38.302" v="3087"/>
          <ac:spMkLst>
            <pc:docMk/>
            <pc:sldMk cId="2461934716" sldId="273"/>
            <ac:spMk id="4" creationId="{2ABE17D8-3F05-455B-BCC1-DFCA12733C44}"/>
          </ac:spMkLst>
        </pc:spChg>
        <pc:spChg chg="del">
          <ac:chgData name="Gerjan de Ruiter" userId="5d7c516b-9dcd-41a8-99d3-54425d29895b" providerId="ADAL" clId="{5F4C6C55-B07D-4147-AAEF-958515C50609}" dt="2021-09-23T08:42:43.390" v="3088" actId="26606"/>
          <ac:spMkLst>
            <pc:docMk/>
            <pc:sldMk cId="2461934716" sldId="273"/>
            <ac:spMk id="5" creationId="{2649FB7A-E505-4140-AFCB-21818EC38141}"/>
          </ac:spMkLst>
        </pc:spChg>
        <pc:spChg chg="add mod">
          <ac:chgData name="Gerjan de Ruiter" userId="5d7c516b-9dcd-41a8-99d3-54425d29895b" providerId="ADAL" clId="{5F4C6C55-B07D-4147-AAEF-958515C50609}" dt="2021-09-23T08:44:25.290" v="3203" actId="20577"/>
          <ac:spMkLst>
            <pc:docMk/>
            <pc:sldMk cId="2461934716" sldId="273"/>
            <ac:spMk id="71" creationId="{2AEEE895-495F-4D70-93FB-C8389F4A8909}"/>
          </ac:spMkLst>
        </pc:spChg>
        <pc:spChg chg="add del mod">
          <ac:chgData name="Gerjan de Ruiter" userId="5d7c516b-9dcd-41a8-99d3-54425d29895b" providerId="ADAL" clId="{5F4C6C55-B07D-4147-AAEF-958515C50609}" dt="2021-09-23T08:43:00.504" v="3094"/>
          <ac:spMkLst>
            <pc:docMk/>
            <pc:sldMk cId="2461934716" sldId="273"/>
            <ac:spMk id="73" creationId="{AA9820B1-F1A5-4E79-8A2C-F872B7DDE16F}"/>
          </ac:spMkLst>
        </pc:spChg>
        <pc:picChg chg="add mod modCrop">
          <ac:chgData name="Gerjan de Ruiter" userId="5d7c516b-9dcd-41a8-99d3-54425d29895b" providerId="ADAL" clId="{5F4C6C55-B07D-4147-AAEF-958515C50609}" dt="2021-09-23T08:43:45.773" v="3109" actId="1076"/>
          <ac:picMkLst>
            <pc:docMk/>
            <pc:sldMk cId="2461934716" sldId="273"/>
            <ac:picMk id="9" creationId="{BAD50588-DB2F-4908-B50E-2975F80D681A}"/>
          </ac:picMkLst>
        </pc:picChg>
        <pc:picChg chg="add mod modCrop">
          <ac:chgData name="Gerjan de Ruiter" userId="5d7c516b-9dcd-41a8-99d3-54425d29895b" providerId="ADAL" clId="{5F4C6C55-B07D-4147-AAEF-958515C50609}" dt="2021-09-23T08:43:44.222" v="3108" actId="1076"/>
          <ac:picMkLst>
            <pc:docMk/>
            <pc:sldMk cId="2461934716" sldId="273"/>
            <ac:picMk id="6146" creationId="{E6815E71-34B5-403F-A600-13A32C7CFFC0}"/>
          </ac:picMkLst>
        </pc:picChg>
      </pc:sldChg>
      <pc:sldChg chg="addSp delSp modSp new mod modClrScheme modAnim chgLayout">
        <pc:chgData name="Gerjan de Ruiter" userId="5d7c516b-9dcd-41a8-99d3-54425d29895b" providerId="ADAL" clId="{5F4C6C55-B07D-4147-AAEF-958515C50609}" dt="2021-09-23T09:02:40.096" v="4708"/>
        <pc:sldMkLst>
          <pc:docMk/>
          <pc:sldMk cId="3496571863" sldId="274"/>
        </pc:sldMkLst>
        <pc:spChg chg="add del mod ord">
          <ac:chgData name="Gerjan de Ruiter" userId="5d7c516b-9dcd-41a8-99d3-54425d29895b" providerId="ADAL" clId="{5F4C6C55-B07D-4147-AAEF-958515C50609}" dt="2021-09-23T08:47:15.140" v="3363" actId="700"/>
          <ac:spMkLst>
            <pc:docMk/>
            <pc:sldMk cId="3496571863" sldId="274"/>
            <ac:spMk id="2" creationId="{CF3437F9-A35F-4D40-85CF-7AB1E52E5BD6}"/>
          </ac:spMkLst>
        </pc:spChg>
        <pc:spChg chg="add del mod ord">
          <ac:chgData name="Gerjan de Ruiter" userId="5d7c516b-9dcd-41a8-99d3-54425d29895b" providerId="ADAL" clId="{5F4C6C55-B07D-4147-AAEF-958515C50609}" dt="2021-09-23T08:47:15.140" v="3363" actId="700"/>
          <ac:spMkLst>
            <pc:docMk/>
            <pc:sldMk cId="3496571863" sldId="274"/>
            <ac:spMk id="3" creationId="{01B122A0-611C-43E2-961F-E892D2540F67}"/>
          </ac:spMkLst>
        </pc:spChg>
        <pc:spChg chg="add del mod ord">
          <ac:chgData name="Gerjan de Ruiter" userId="5d7c516b-9dcd-41a8-99d3-54425d29895b" providerId="ADAL" clId="{5F4C6C55-B07D-4147-AAEF-958515C50609}" dt="2021-09-23T08:47:15.140" v="3363" actId="700"/>
          <ac:spMkLst>
            <pc:docMk/>
            <pc:sldMk cId="3496571863" sldId="274"/>
            <ac:spMk id="4" creationId="{C9556EA7-151D-40C0-B1F3-134A5E440A21}"/>
          </ac:spMkLst>
        </pc:spChg>
        <pc:spChg chg="add del mod ord">
          <ac:chgData name="Gerjan de Ruiter" userId="5d7c516b-9dcd-41a8-99d3-54425d29895b" providerId="ADAL" clId="{5F4C6C55-B07D-4147-AAEF-958515C50609}" dt="2021-09-23T08:47:15.140" v="3363" actId="700"/>
          <ac:spMkLst>
            <pc:docMk/>
            <pc:sldMk cId="3496571863" sldId="274"/>
            <ac:spMk id="5" creationId="{39503C52-08C1-4A8A-8F98-702E97D6CC83}"/>
          </ac:spMkLst>
        </pc:spChg>
        <pc:spChg chg="add del">
          <ac:chgData name="Gerjan de Ruiter" userId="5d7c516b-9dcd-41a8-99d3-54425d29895b" providerId="ADAL" clId="{5F4C6C55-B07D-4147-AAEF-958515C50609}" dt="2021-09-23T08:47:15.140" v="3363" actId="700"/>
          <ac:spMkLst>
            <pc:docMk/>
            <pc:sldMk cId="3496571863" sldId="274"/>
            <ac:spMk id="6" creationId="{863020CF-389D-49CC-BAAB-C21E6ADA0D96}"/>
          </ac:spMkLst>
        </pc:spChg>
        <pc:spChg chg="add del mod ord">
          <ac:chgData name="Gerjan de Ruiter" userId="5d7c516b-9dcd-41a8-99d3-54425d29895b" providerId="ADAL" clId="{5F4C6C55-B07D-4147-AAEF-958515C50609}" dt="2021-09-23T08:47:12.079" v="3362" actId="6264"/>
          <ac:spMkLst>
            <pc:docMk/>
            <pc:sldMk cId="3496571863" sldId="274"/>
            <ac:spMk id="7" creationId="{B5DF9DBC-B6DE-412B-B151-007A9F645D71}"/>
          </ac:spMkLst>
        </pc:spChg>
        <pc:spChg chg="add del mod ord">
          <ac:chgData name="Gerjan de Ruiter" userId="5d7c516b-9dcd-41a8-99d3-54425d29895b" providerId="ADAL" clId="{5F4C6C55-B07D-4147-AAEF-958515C50609}" dt="2021-09-23T08:47:12.079" v="3362" actId="6264"/>
          <ac:spMkLst>
            <pc:docMk/>
            <pc:sldMk cId="3496571863" sldId="274"/>
            <ac:spMk id="8" creationId="{D59E91C2-7824-4FE5-88AC-B7D5EB78E103}"/>
          </ac:spMkLst>
        </pc:spChg>
        <pc:spChg chg="add del mod ord">
          <ac:chgData name="Gerjan de Ruiter" userId="5d7c516b-9dcd-41a8-99d3-54425d29895b" providerId="ADAL" clId="{5F4C6C55-B07D-4147-AAEF-958515C50609}" dt="2021-09-23T08:47:12.079" v="3362" actId="6264"/>
          <ac:spMkLst>
            <pc:docMk/>
            <pc:sldMk cId="3496571863" sldId="274"/>
            <ac:spMk id="9" creationId="{965F92FD-CEAB-44E6-BF3A-6E11F2BC2782}"/>
          </ac:spMkLst>
        </pc:spChg>
        <pc:spChg chg="add del mod ord">
          <ac:chgData name="Gerjan de Ruiter" userId="5d7c516b-9dcd-41a8-99d3-54425d29895b" providerId="ADAL" clId="{5F4C6C55-B07D-4147-AAEF-958515C50609}" dt="2021-09-23T08:47:12.079" v="3362" actId="6264"/>
          <ac:spMkLst>
            <pc:docMk/>
            <pc:sldMk cId="3496571863" sldId="274"/>
            <ac:spMk id="10" creationId="{166E52CE-11F1-4C45-A947-CDCD4D5D0DC8}"/>
          </ac:spMkLst>
        </pc:spChg>
        <pc:spChg chg="add del mod ord">
          <ac:chgData name="Gerjan de Ruiter" userId="5d7c516b-9dcd-41a8-99d3-54425d29895b" providerId="ADAL" clId="{5F4C6C55-B07D-4147-AAEF-958515C50609}" dt="2021-09-23T08:47:12.079" v="3362" actId="6264"/>
          <ac:spMkLst>
            <pc:docMk/>
            <pc:sldMk cId="3496571863" sldId="274"/>
            <ac:spMk id="11" creationId="{90D4F2B0-1867-41D3-8D9B-97D51D53AC71}"/>
          </ac:spMkLst>
        </pc:spChg>
        <pc:spChg chg="add mod ord">
          <ac:chgData name="Gerjan de Ruiter" userId="5d7c516b-9dcd-41a8-99d3-54425d29895b" providerId="ADAL" clId="{5F4C6C55-B07D-4147-AAEF-958515C50609}" dt="2021-09-23T08:48:13.777" v="3411" actId="404"/>
          <ac:spMkLst>
            <pc:docMk/>
            <pc:sldMk cId="3496571863" sldId="274"/>
            <ac:spMk id="12" creationId="{9D6EB5EE-C446-4D2A-853B-1CCCA6095BA1}"/>
          </ac:spMkLst>
        </pc:spChg>
        <pc:spChg chg="add mod ord">
          <ac:chgData name="Gerjan de Ruiter" userId="5d7c516b-9dcd-41a8-99d3-54425d29895b" providerId="ADAL" clId="{5F4C6C55-B07D-4147-AAEF-958515C50609}" dt="2021-09-23T08:56:32.531" v="4284" actId="20577"/>
          <ac:spMkLst>
            <pc:docMk/>
            <pc:sldMk cId="3496571863" sldId="274"/>
            <ac:spMk id="13" creationId="{D54B9869-E8A9-4089-9D78-247C31D2415C}"/>
          </ac:spMkLst>
        </pc:spChg>
        <pc:spChg chg="add del mod ord">
          <ac:chgData name="Gerjan de Ruiter" userId="5d7c516b-9dcd-41a8-99d3-54425d29895b" providerId="ADAL" clId="{5F4C6C55-B07D-4147-AAEF-958515C50609}" dt="2021-09-23T08:54:56.576" v="4227" actId="22"/>
          <ac:spMkLst>
            <pc:docMk/>
            <pc:sldMk cId="3496571863" sldId="274"/>
            <ac:spMk id="14" creationId="{A947D98E-D4E2-4E15-8810-610892F5C9CD}"/>
          </ac:spMkLst>
        </pc:spChg>
        <pc:spChg chg="add mod ord">
          <ac:chgData name="Gerjan de Ruiter" userId="5d7c516b-9dcd-41a8-99d3-54425d29895b" providerId="ADAL" clId="{5F4C6C55-B07D-4147-AAEF-958515C50609}" dt="2021-09-23T08:47:15.140" v="3363" actId="700"/>
          <ac:spMkLst>
            <pc:docMk/>
            <pc:sldMk cId="3496571863" sldId="274"/>
            <ac:spMk id="15" creationId="{5369B761-6674-47C0-A414-A6CA852DC30C}"/>
          </ac:spMkLst>
        </pc:spChg>
        <pc:picChg chg="add mod ord modCrop">
          <ac:chgData name="Gerjan de Ruiter" userId="5d7c516b-9dcd-41a8-99d3-54425d29895b" providerId="ADAL" clId="{5F4C6C55-B07D-4147-AAEF-958515C50609}" dt="2021-09-23T08:55:20.454" v="4235" actId="1076"/>
          <ac:picMkLst>
            <pc:docMk/>
            <pc:sldMk cId="3496571863" sldId="274"/>
            <ac:picMk id="17" creationId="{228B51DF-857B-4A1B-8962-2174B8641954}"/>
          </ac:picMkLst>
        </pc:picChg>
      </pc:sldChg>
      <pc:sldChg chg="addSp delSp modSp new mod">
        <pc:chgData name="Gerjan de Ruiter" userId="5d7c516b-9dcd-41a8-99d3-54425d29895b" providerId="ADAL" clId="{5F4C6C55-B07D-4147-AAEF-958515C50609}" dt="2021-09-23T11:03:54.894" v="5155" actId="20577"/>
        <pc:sldMkLst>
          <pc:docMk/>
          <pc:sldMk cId="3656457021" sldId="275"/>
        </pc:sldMkLst>
        <pc:spChg chg="mod">
          <ac:chgData name="Gerjan de Ruiter" userId="5d7c516b-9dcd-41a8-99d3-54425d29895b" providerId="ADAL" clId="{5F4C6C55-B07D-4147-AAEF-958515C50609}" dt="2021-09-23T08:51:39.442" v="3845" actId="20577"/>
          <ac:spMkLst>
            <pc:docMk/>
            <pc:sldMk cId="3656457021" sldId="275"/>
            <ac:spMk id="2" creationId="{52F770B9-A442-43DD-843B-81DD56278BCD}"/>
          </ac:spMkLst>
        </pc:spChg>
        <pc:spChg chg="mod">
          <ac:chgData name="Gerjan de Ruiter" userId="5d7c516b-9dcd-41a8-99d3-54425d29895b" providerId="ADAL" clId="{5F4C6C55-B07D-4147-AAEF-958515C50609}" dt="2021-09-23T11:03:54.894" v="5155" actId="20577"/>
          <ac:spMkLst>
            <pc:docMk/>
            <pc:sldMk cId="3656457021" sldId="275"/>
            <ac:spMk id="3" creationId="{273F9599-77A1-4DC4-95F4-076BD97B2FAE}"/>
          </ac:spMkLst>
        </pc:spChg>
        <pc:spChg chg="del">
          <ac:chgData name="Gerjan de Ruiter" userId="5d7c516b-9dcd-41a8-99d3-54425d29895b" providerId="ADAL" clId="{5F4C6C55-B07D-4147-AAEF-958515C50609}" dt="2021-09-23T09:01:42.994" v="4689"/>
          <ac:spMkLst>
            <pc:docMk/>
            <pc:sldMk cId="3656457021" sldId="275"/>
            <ac:spMk id="4" creationId="{0FCA3D57-F01D-476B-9C39-340E9BD46DAE}"/>
          </ac:spMkLst>
        </pc:spChg>
        <pc:picChg chg="add mod">
          <ac:chgData name="Gerjan de Ruiter" userId="5d7c516b-9dcd-41a8-99d3-54425d29895b" providerId="ADAL" clId="{5F4C6C55-B07D-4147-AAEF-958515C50609}" dt="2021-09-23T09:02:07.703" v="4695" actId="1076"/>
          <ac:picMkLst>
            <pc:docMk/>
            <pc:sldMk cId="3656457021" sldId="275"/>
            <ac:picMk id="7170" creationId="{CE505725-7F45-4826-9CFE-FE488BB0DAAE}"/>
          </ac:picMkLst>
        </pc:picChg>
      </pc:sldChg>
      <pc:sldChg chg="addSp delSp modSp new mod modClrScheme modAnim chgLayout">
        <pc:chgData name="Gerjan de Ruiter" userId="5d7c516b-9dcd-41a8-99d3-54425d29895b" providerId="ADAL" clId="{5F4C6C55-B07D-4147-AAEF-958515C50609}" dt="2021-09-23T11:31:34.108" v="5494" actId="5793"/>
        <pc:sldMkLst>
          <pc:docMk/>
          <pc:sldMk cId="2032389997" sldId="276"/>
        </pc:sldMkLst>
        <pc:spChg chg="del mod ord">
          <ac:chgData name="Gerjan de Ruiter" userId="5d7c516b-9dcd-41a8-99d3-54425d29895b" providerId="ADAL" clId="{5F4C6C55-B07D-4147-AAEF-958515C50609}" dt="2021-09-23T11:01:32.314" v="5030" actId="700"/>
          <ac:spMkLst>
            <pc:docMk/>
            <pc:sldMk cId="2032389997" sldId="276"/>
            <ac:spMk id="2" creationId="{271BD677-1D7E-47C2-9DF5-E05DD367E046}"/>
          </ac:spMkLst>
        </pc:spChg>
        <pc:spChg chg="del mod ord">
          <ac:chgData name="Gerjan de Ruiter" userId="5d7c516b-9dcd-41a8-99d3-54425d29895b" providerId="ADAL" clId="{5F4C6C55-B07D-4147-AAEF-958515C50609}" dt="2021-09-23T11:01:32.314" v="5030" actId="700"/>
          <ac:spMkLst>
            <pc:docMk/>
            <pc:sldMk cId="2032389997" sldId="276"/>
            <ac:spMk id="3" creationId="{A7A2B35B-05A9-483F-A258-78BCE65F51FB}"/>
          </ac:spMkLst>
        </pc:spChg>
        <pc:spChg chg="del mod ord">
          <ac:chgData name="Gerjan de Ruiter" userId="5d7c516b-9dcd-41a8-99d3-54425d29895b" providerId="ADAL" clId="{5F4C6C55-B07D-4147-AAEF-958515C50609}" dt="2021-09-23T11:01:32.314" v="5030" actId="700"/>
          <ac:spMkLst>
            <pc:docMk/>
            <pc:sldMk cId="2032389997" sldId="276"/>
            <ac:spMk id="4" creationId="{7E23D2CD-2079-41FE-9D1A-6939719E09C5}"/>
          </ac:spMkLst>
        </pc:spChg>
        <pc:spChg chg="del mod ord">
          <ac:chgData name="Gerjan de Ruiter" userId="5d7c516b-9dcd-41a8-99d3-54425d29895b" providerId="ADAL" clId="{5F4C6C55-B07D-4147-AAEF-958515C50609}" dt="2021-09-23T11:01:32.314" v="5030" actId="700"/>
          <ac:spMkLst>
            <pc:docMk/>
            <pc:sldMk cId="2032389997" sldId="276"/>
            <ac:spMk id="5" creationId="{0E333B84-1153-40DD-B818-962336B56C84}"/>
          </ac:spMkLst>
        </pc:spChg>
        <pc:spChg chg="add mod ord">
          <ac:chgData name="Gerjan de Ruiter" userId="5d7c516b-9dcd-41a8-99d3-54425d29895b" providerId="ADAL" clId="{5F4C6C55-B07D-4147-AAEF-958515C50609}" dt="2021-09-23T11:02:09.079" v="5043" actId="20577"/>
          <ac:spMkLst>
            <pc:docMk/>
            <pc:sldMk cId="2032389997" sldId="276"/>
            <ac:spMk id="6" creationId="{6D4ED4E1-FA19-4C79-94B2-40F17BDDC0E3}"/>
          </ac:spMkLst>
        </pc:spChg>
        <pc:spChg chg="add mod ord">
          <ac:chgData name="Gerjan de Ruiter" userId="5d7c516b-9dcd-41a8-99d3-54425d29895b" providerId="ADAL" clId="{5F4C6C55-B07D-4147-AAEF-958515C50609}" dt="2021-09-23T11:31:34.108" v="5494" actId="5793"/>
          <ac:spMkLst>
            <pc:docMk/>
            <pc:sldMk cId="2032389997" sldId="276"/>
            <ac:spMk id="7" creationId="{4CB9BD84-A6F7-48F5-B76B-82081DD29D72}"/>
          </ac:spMkLst>
        </pc:spChg>
        <pc:spChg chg="add del mod ord">
          <ac:chgData name="Gerjan de Ruiter" userId="5d7c516b-9dcd-41a8-99d3-54425d29895b" providerId="ADAL" clId="{5F4C6C55-B07D-4147-AAEF-958515C50609}" dt="2021-09-23T11:28:31.641" v="5484"/>
          <ac:spMkLst>
            <pc:docMk/>
            <pc:sldMk cId="2032389997" sldId="276"/>
            <ac:spMk id="8" creationId="{1E7C5F27-C645-4B17-A9D6-1F8064B8BA63}"/>
          </ac:spMkLst>
        </pc:spChg>
        <pc:spChg chg="add mod ord">
          <ac:chgData name="Gerjan de Ruiter" userId="5d7c516b-9dcd-41a8-99d3-54425d29895b" providerId="ADAL" clId="{5F4C6C55-B07D-4147-AAEF-958515C50609}" dt="2021-09-23T11:01:32.314" v="5030" actId="700"/>
          <ac:spMkLst>
            <pc:docMk/>
            <pc:sldMk cId="2032389997" sldId="276"/>
            <ac:spMk id="9" creationId="{CEFE1E0E-F352-4762-9316-B08AADDB05BF}"/>
          </ac:spMkLst>
        </pc:spChg>
        <pc:picChg chg="add mod">
          <ac:chgData name="Gerjan de Ruiter" userId="5d7c516b-9dcd-41a8-99d3-54425d29895b" providerId="ADAL" clId="{5F4C6C55-B07D-4147-AAEF-958515C50609}" dt="2021-09-23T11:28:48.909" v="5490" actId="1076"/>
          <ac:picMkLst>
            <pc:docMk/>
            <pc:sldMk cId="2032389997" sldId="276"/>
            <ac:picMk id="9218" creationId="{F1AADDA4-19E0-4886-B91B-D80808F45715}"/>
          </ac:picMkLst>
        </pc:picChg>
      </pc:sldChg>
      <pc:sldChg chg="addSp delSp modSp new mod modAnim">
        <pc:chgData name="Gerjan de Ruiter" userId="5d7c516b-9dcd-41a8-99d3-54425d29895b" providerId="ADAL" clId="{5F4C6C55-B07D-4147-AAEF-958515C50609}" dt="2021-09-23T11:50:04.994" v="5766" actId="20577"/>
        <pc:sldMkLst>
          <pc:docMk/>
          <pc:sldMk cId="1586665340" sldId="277"/>
        </pc:sldMkLst>
        <pc:spChg chg="mod">
          <ac:chgData name="Gerjan de Ruiter" userId="5d7c516b-9dcd-41a8-99d3-54425d29895b" providerId="ADAL" clId="{5F4C6C55-B07D-4147-AAEF-958515C50609}" dt="2021-09-23T11:01:56.102" v="5040" actId="20577"/>
          <ac:spMkLst>
            <pc:docMk/>
            <pc:sldMk cId="1586665340" sldId="277"/>
            <ac:spMk id="2" creationId="{6B66746C-8D41-40E2-B85E-F4C1EF1A69A4}"/>
          </ac:spMkLst>
        </pc:spChg>
        <pc:spChg chg="mod">
          <ac:chgData name="Gerjan de Ruiter" userId="5d7c516b-9dcd-41a8-99d3-54425d29895b" providerId="ADAL" clId="{5F4C6C55-B07D-4147-AAEF-958515C50609}" dt="2021-09-23T11:50:04.994" v="5766" actId="20577"/>
          <ac:spMkLst>
            <pc:docMk/>
            <pc:sldMk cId="1586665340" sldId="277"/>
            <ac:spMk id="3" creationId="{14D65462-0EC3-4B96-882F-6D4496E7A5B6}"/>
          </ac:spMkLst>
        </pc:spChg>
        <pc:spChg chg="del">
          <ac:chgData name="Gerjan de Ruiter" userId="5d7c516b-9dcd-41a8-99d3-54425d29895b" providerId="ADAL" clId="{5F4C6C55-B07D-4147-AAEF-958515C50609}" dt="2021-09-23T11:43:22.748" v="5495"/>
          <ac:spMkLst>
            <pc:docMk/>
            <pc:sldMk cId="1586665340" sldId="277"/>
            <ac:spMk id="4" creationId="{73E198AD-9452-447D-9944-F30B65F53FD4}"/>
          </ac:spMkLst>
        </pc:spChg>
        <pc:picChg chg="add mod">
          <ac:chgData name="Gerjan de Ruiter" userId="5d7c516b-9dcd-41a8-99d3-54425d29895b" providerId="ADAL" clId="{5F4C6C55-B07D-4147-AAEF-958515C50609}" dt="2021-09-23T11:44:16.702" v="5501" actId="1076"/>
          <ac:picMkLst>
            <pc:docMk/>
            <pc:sldMk cId="1586665340" sldId="277"/>
            <ac:picMk id="10242" creationId="{F0B50E24-9E2B-4E9E-BEBA-6748B8C854B9}"/>
          </ac:picMkLst>
        </pc:picChg>
      </pc:sldChg>
      <pc:sldChg chg="new del">
        <pc:chgData name="Gerjan de Ruiter" userId="5d7c516b-9dcd-41a8-99d3-54425d29895b" providerId="ADAL" clId="{5F4C6C55-B07D-4147-AAEF-958515C50609}" dt="2021-09-23T11:01:34.625" v="5031" actId="47"/>
        <pc:sldMkLst>
          <pc:docMk/>
          <pc:sldMk cId="1768668219" sldId="277"/>
        </pc:sldMkLst>
      </pc:sldChg>
      <pc:sldChg chg="modSp new mod">
        <pc:chgData name="Gerjan de Ruiter" userId="5d7c516b-9dcd-41a8-99d3-54425d29895b" providerId="ADAL" clId="{5F4C6C55-B07D-4147-AAEF-958515C50609}" dt="2021-09-23T11:02:05.237" v="5041"/>
        <pc:sldMkLst>
          <pc:docMk/>
          <pc:sldMk cId="2015782629" sldId="278"/>
        </pc:sldMkLst>
        <pc:spChg chg="mod">
          <ac:chgData name="Gerjan de Ruiter" userId="5d7c516b-9dcd-41a8-99d3-54425d29895b" providerId="ADAL" clId="{5F4C6C55-B07D-4147-AAEF-958515C50609}" dt="2021-09-23T11:02:05.237" v="5041"/>
          <ac:spMkLst>
            <pc:docMk/>
            <pc:sldMk cId="2015782629" sldId="278"/>
            <ac:spMk id="2" creationId="{A417DC2F-6BB8-47AA-A38A-05938D6A31BD}"/>
          </ac:spMkLst>
        </pc:spChg>
      </pc:sldChg>
      <pc:sldChg chg="new del">
        <pc:chgData name="Gerjan de Ruiter" userId="5d7c516b-9dcd-41a8-99d3-54425d29895b" providerId="ADAL" clId="{5F4C6C55-B07D-4147-AAEF-958515C50609}" dt="2021-09-23T11:01:35.251" v="5032" actId="47"/>
        <pc:sldMkLst>
          <pc:docMk/>
          <pc:sldMk cId="4225012198" sldId="278"/>
        </pc:sldMkLst>
      </pc:sldChg>
      <pc:sldChg chg="modSp new mod">
        <pc:chgData name="Gerjan de Ruiter" userId="5d7c516b-9dcd-41a8-99d3-54425d29895b" providerId="ADAL" clId="{5F4C6C55-B07D-4147-AAEF-958515C50609}" dt="2021-09-23T11:50:59.505" v="5880" actId="20577"/>
        <pc:sldMkLst>
          <pc:docMk/>
          <pc:sldMk cId="4117775677" sldId="279"/>
        </pc:sldMkLst>
        <pc:spChg chg="mod">
          <ac:chgData name="Gerjan de Ruiter" userId="5d7c516b-9dcd-41a8-99d3-54425d29895b" providerId="ADAL" clId="{5F4C6C55-B07D-4147-AAEF-958515C50609}" dt="2021-09-23T11:50:59.505" v="5880" actId="20577"/>
          <ac:spMkLst>
            <pc:docMk/>
            <pc:sldMk cId="4117775677" sldId="279"/>
            <ac:spMk id="2" creationId="{4242BBD8-395A-4BF8-BDC5-32647594AC45}"/>
          </ac:spMkLst>
        </pc:spChg>
        <pc:spChg chg="mod">
          <ac:chgData name="Gerjan de Ruiter" userId="5d7c516b-9dcd-41a8-99d3-54425d29895b" providerId="ADAL" clId="{5F4C6C55-B07D-4147-AAEF-958515C50609}" dt="2021-09-23T11:50:49.125" v="5852" actId="20577"/>
          <ac:spMkLst>
            <pc:docMk/>
            <pc:sldMk cId="4117775677" sldId="279"/>
            <ac:spMk id="3" creationId="{48623F1D-0458-473A-A823-70671836BBF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50C9A4-D040-42BE-B50D-9C29F342C498}" type="datetimeFigureOut">
              <a:rPr lang="nl-NL" smtClean="0"/>
              <a:t>30-9-2021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32FEFB-3ACB-4726-8367-D92651956F63}" type="slidenum">
              <a:rPr lang="nl-NL" smtClean="0"/>
              <a:t>‹nr.›</a:t>
            </a:fld>
            <a:endParaRPr lang="nl-NL"/>
          </a:p>
        </p:txBody>
      </p:sp>
    </p:spTree>
    <p:extLst>
      <p:ext uri="{BB962C8B-B14F-4D97-AF65-F5344CB8AC3E}">
        <p14:creationId xmlns:p14="http://schemas.microsoft.com/office/powerpoint/2010/main" val="3010496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342900" indent="-342900">
              <a:buAutoNum type="arabicPeriod"/>
            </a:pPr>
            <a:r>
              <a:rPr lang="nl-NL" dirty="0"/>
              <a:t>zijn gevoelig voor hen omgeving. Dit is het vermogen van een onderneming om te leren en zich aan te passen</a:t>
            </a:r>
          </a:p>
          <a:p>
            <a:pPr marL="342900" indent="-342900">
              <a:buAutoNum type="arabicPeriod"/>
            </a:pPr>
            <a:r>
              <a:rPr lang="nl-NL" dirty="0"/>
              <a:t>hebben aantrekkingskracht en een eigen identiteit. Dit is het vermogen van een onderneming om een gemeenschap op te bouwen en een onderscheidend karakter te hebben</a:t>
            </a:r>
          </a:p>
          <a:p>
            <a:pPr marL="342900" indent="-342900">
              <a:buAutoNum type="arabicPeriod"/>
            </a:pPr>
            <a:r>
              <a:rPr lang="nl-NL" dirty="0"/>
              <a:t>zijn tolerant. Dit is het vermogen van een onderneming om constructieve relaties op te bouwen met andere entiteiten binnen zichzelf en erbuiten</a:t>
            </a:r>
          </a:p>
          <a:p>
            <a:pPr marL="342900" indent="-342900">
              <a:buAutoNum type="arabicPeriod"/>
            </a:pPr>
            <a:r>
              <a:rPr lang="nl-NL" dirty="0"/>
              <a:t>zijn behoudend met geld. Dit is het vermogen om de eigen groei en ontwikkeling effectief vorm te geven.</a:t>
            </a:r>
          </a:p>
          <a:p>
            <a:endParaRPr lang="nl-NL" dirty="0"/>
          </a:p>
        </p:txBody>
      </p:sp>
      <p:sp>
        <p:nvSpPr>
          <p:cNvPr id="4" name="Tijdelijke aanduiding voor dianummer 3"/>
          <p:cNvSpPr>
            <a:spLocks noGrp="1"/>
          </p:cNvSpPr>
          <p:nvPr>
            <p:ph type="sldNum" sz="quarter" idx="5"/>
          </p:nvPr>
        </p:nvSpPr>
        <p:spPr/>
        <p:txBody>
          <a:bodyPr/>
          <a:lstStyle/>
          <a:p>
            <a:fld id="{6E32FEFB-3ACB-4726-8367-D92651956F63}" type="slidenum">
              <a:rPr lang="nl-NL" smtClean="0"/>
              <a:t>7</a:t>
            </a:fld>
            <a:endParaRPr lang="nl-NL"/>
          </a:p>
        </p:txBody>
      </p:sp>
    </p:spTree>
    <p:extLst>
      <p:ext uri="{BB962C8B-B14F-4D97-AF65-F5344CB8AC3E}">
        <p14:creationId xmlns:p14="http://schemas.microsoft.com/office/powerpoint/2010/main" val="36715890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CC9003CD-D7C8-4BE8-AE87-5610A7F8DDE8}"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205A2E72-0A18-482D-BDAA-1322A49C18A6}" type="datetimeFigureOut">
              <a:rPr lang="nl-NL" smtClean="0"/>
              <a:t>30-9-2021</a:t>
            </a:fld>
            <a:endParaRPr lang="nl-NL"/>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433030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30-9-2021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CC9003CD-D7C8-4BE8-AE87-5610A7F8DDE8}"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982283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30-9-2021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C9003CD-D7C8-4BE8-AE87-5610A7F8DDE8}"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4109980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30-9-2021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CC9003CD-D7C8-4BE8-AE87-5610A7F8DDE8}"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478866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30-9-2021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C9003CD-D7C8-4BE8-AE87-5610A7F8DDE8}"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1903786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30-9-2021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C9003CD-D7C8-4BE8-AE87-5610A7F8DDE8}"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155623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30-9-2021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C9003CD-D7C8-4BE8-AE87-5610A7F8DDE8}"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3398864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30-9-2021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C9003CD-D7C8-4BE8-AE87-5610A7F8DDE8}"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1866011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30-9-2021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C9003CD-D7C8-4BE8-AE87-5610A7F8DDE8}"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8453592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30-9-2021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C9003CD-D7C8-4BE8-AE87-5610A7F8DDE8}"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2279415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CC9003CD-D7C8-4BE8-AE87-5610A7F8DDE8}"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205A2E72-0A18-482D-BDAA-1322A49C18A6}" type="datetimeFigureOut">
              <a:rPr lang="nl-NL" smtClean="0"/>
              <a:t>30-9-2021</a:t>
            </a:fld>
            <a:endParaRPr lang="nl-NL"/>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708614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30-9-2021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C9003CD-D7C8-4BE8-AE87-5610A7F8DDE8}" type="slidenum">
              <a:rPr lang="nl-NL" smtClean="0"/>
              <a:t>‹nr.›</a:t>
            </a:fld>
            <a:endParaRPr lang="nl-NL"/>
          </a:p>
        </p:txBody>
      </p:sp>
    </p:spTree>
    <p:extLst>
      <p:ext uri="{BB962C8B-B14F-4D97-AF65-F5344CB8AC3E}">
        <p14:creationId xmlns:p14="http://schemas.microsoft.com/office/powerpoint/2010/main" val="36842622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CC9003CD-D7C8-4BE8-AE87-5610A7F8DDE8}"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205A2E72-0A18-482D-BDAA-1322A49C18A6}" type="datetimeFigureOut">
              <a:rPr lang="nl-NL" smtClean="0"/>
              <a:t>30-9-2021</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9899931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CC9003CD-D7C8-4BE8-AE87-5610A7F8DDE8}"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205A2E72-0A18-482D-BDAA-1322A49C18A6}" type="datetimeFigureOut">
              <a:rPr lang="nl-NL" smtClean="0"/>
              <a:t>30-9-2021</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9671706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30-9-2021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C9003CD-D7C8-4BE8-AE87-5610A7F8DDE8}" type="slidenum">
              <a:rPr lang="nl-NL" smtClean="0"/>
              <a:t>‹nr.›</a:t>
            </a:fld>
            <a:endParaRPr lang="nl-NL"/>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4658481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205A2E72-0A18-482D-BDAA-1322A49C18A6}" type="datetimeFigureOut">
              <a:rPr lang="nl-NL" smtClean="0"/>
              <a:t>30-9-2021</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CC9003CD-D7C8-4BE8-AE87-5610A7F8DDE8}" type="slidenum">
              <a:rPr lang="nl-NL" smtClean="0"/>
              <a:t>‹nr.›</a:t>
            </a:fld>
            <a:endParaRPr lang="nl-NL"/>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2371851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205A2E72-0A18-482D-BDAA-1322A49C18A6}" type="datetimeFigureOut">
              <a:rPr lang="nl-NL" smtClean="0"/>
              <a:t>30-9-2021</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CC9003CD-D7C8-4BE8-AE87-5610A7F8DDE8}" type="slidenum">
              <a:rPr lang="nl-NL" smtClean="0"/>
              <a:t>‹nr.›</a:t>
            </a:fld>
            <a:endParaRPr lang="nl-NL"/>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6094897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205A2E72-0A18-482D-BDAA-1322A49C18A6}" type="datetimeFigureOut">
              <a:rPr lang="nl-NL" smtClean="0"/>
              <a:t>30-9-2021</a:t>
            </a:fld>
            <a:endParaRPr lang="nl-NL"/>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CC9003CD-D7C8-4BE8-AE87-5610A7F8DDE8}" type="slidenum">
              <a:rPr lang="nl-NL" smtClean="0"/>
              <a:t>‹nr.›</a:t>
            </a:fld>
            <a:endParaRPr lang="nl-NL"/>
          </a:p>
        </p:txBody>
      </p:sp>
      <p:pic>
        <p:nvPicPr>
          <p:cNvPr id="6" name="Vormentaal">
            <a:extLst>
              <a:ext uri="{FF2B5EF4-FFF2-40B4-BE49-F238E27FC236}">
                <a16:creationId xmlns:a16="http://schemas.microsoft.com/office/drawing/2014/main" id="{373D6FA9-37F7-49E5-8799-7DD48471C2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861063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205A2E72-0A18-482D-BDAA-1322A49C18A6}" type="datetimeFigureOut">
              <a:rPr lang="nl-NL" smtClean="0"/>
              <a:t>30-9-2021</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CC9003CD-D7C8-4BE8-AE87-5610A7F8DDE8}" type="slidenum">
              <a:rPr lang="nl-NL" smtClean="0"/>
              <a:t>‹nr.›</a:t>
            </a:fld>
            <a:endParaRPr lang="nl-NL"/>
          </a:p>
        </p:txBody>
      </p:sp>
    </p:spTree>
    <p:extLst>
      <p:ext uri="{BB962C8B-B14F-4D97-AF65-F5344CB8AC3E}">
        <p14:creationId xmlns:p14="http://schemas.microsoft.com/office/powerpoint/2010/main" val="29542069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205A2E72-0A18-482D-BDAA-1322A49C18A6}" type="datetimeFigureOut">
              <a:rPr lang="nl-NL" smtClean="0"/>
              <a:t>30-9-2021</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CC9003CD-D7C8-4BE8-AE87-5610A7F8DDE8}" type="slidenum">
              <a:rPr lang="nl-NL" smtClean="0"/>
              <a:t>‹nr.›</a:t>
            </a:fld>
            <a:endParaRPr lang="nl-NL"/>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2436945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205A2E72-0A18-482D-BDAA-1322A49C18A6}" type="datetimeFigureOut">
              <a:rPr lang="nl-NL" smtClean="0"/>
              <a:t>30-9-2021</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CC9003CD-D7C8-4BE8-AE87-5610A7F8DDE8}" type="slidenum">
              <a:rPr lang="nl-NL" smtClean="0"/>
              <a:t>‹nr.›</a:t>
            </a:fld>
            <a:endParaRPr lang="nl-NL"/>
          </a:p>
        </p:txBody>
      </p:sp>
    </p:spTree>
    <p:extLst>
      <p:ext uri="{BB962C8B-B14F-4D97-AF65-F5344CB8AC3E}">
        <p14:creationId xmlns:p14="http://schemas.microsoft.com/office/powerpoint/2010/main" val="1963159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205A2E72-0A18-482D-BDAA-1322A49C18A6}" type="datetimeFigureOut">
              <a:rPr lang="nl-NL" smtClean="0"/>
              <a:t>30-9-2021</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CC9003CD-D7C8-4BE8-AE87-5610A7F8DDE8}" type="slidenum">
              <a:rPr lang="nl-NL" smtClean="0"/>
              <a:t>‹nr.›</a:t>
            </a:fld>
            <a:endParaRPr lang="nl-NL"/>
          </a:p>
        </p:txBody>
      </p:sp>
      <p:grpSp>
        <p:nvGrpSpPr>
          <p:cNvPr id="155" name="Groep 154">
            <a:extLst>
              <a:ext uri="{FF2B5EF4-FFF2-40B4-BE49-F238E27FC236}">
                <a16:creationId xmlns:a16="http://schemas.microsoft.com/office/drawing/2014/main" id="{8CB0D178-BA37-41D2-857F-9B318F492987}"/>
              </a:ext>
            </a:extLst>
          </p:cNvPr>
          <p:cNvGrpSpPr/>
          <p:nvPr/>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1409273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CC9003CD-D7C8-4BE8-AE87-5610A7F8DDE8}" type="slidenum">
              <a:rPr lang="nl-NL" smtClean="0"/>
              <a:t>‹nr.›</a:t>
            </a:fld>
            <a:endParaRPr lang="nl-NL"/>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205A2E72-0A18-482D-BDAA-1322A49C18A6}" type="datetimeFigureOut">
              <a:rPr lang="nl-NL" smtClean="0"/>
              <a:t>30-9-2021</a:t>
            </a:fld>
            <a:endParaRPr lang="nl-NL"/>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41124466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le 1"/>
          <p:cNvSpPr>
            <a:spLocks noGrp="1"/>
          </p:cNvSpPr>
          <p:nvPr>
            <p:ph type="ctrTitle"/>
          </p:nvPr>
        </p:nvSpPr>
        <p:spPr>
          <a:xfrm>
            <a:off x="810001" y="1449147"/>
            <a:ext cx="10572000" cy="2971051"/>
          </a:xfrm>
        </p:spPr>
        <p:txBody>
          <a:bodyPr/>
          <a:lstStyle>
            <a:lvl1pPr>
              <a:defRPr sz="5400"/>
            </a:lvl1pPr>
          </a:lstStyle>
          <a:p>
            <a:r>
              <a:rPr lang="nl-NL"/>
              <a:t>Klik om stijl te bewerken</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205A2E72-0A18-482D-BDAA-1322A49C18A6}" type="datetimeFigureOut">
              <a:rPr lang="nl-NL" smtClean="0"/>
              <a:t>30-9-2021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C9003CD-D7C8-4BE8-AE87-5610A7F8DDE8}" type="slidenum">
              <a:rPr lang="nl-NL" smtClean="0"/>
              <a:t>‹nr.›</a:t>
            </a:fld>
            <a:endParaRPr lang="nl-NL"/>
          </a:p>
        </p:txBody>
      </p:sp>
    </p:spTree>
    <p:extLst>
      <p:ext uri="{BB962C8B-B14F-4D97-AF65-F5344CB8AC3E}">
        <p14:creationId xmlns:p14="http://schemas.microsoft.com/office/powerpoint/2010/main" val="3077617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CC9003CD-D7C8-4BE8-AE87-5610A7F8DDE8}"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205A2E72-0A18-482D-BDAA-1322A49C18A6}" type="datetimeFigureOut">
              <a:rPr lang="nl-NL" smtClean="0"/>
              <a:t>30-9-2021</a:t>
            </a:fld>
            <a:endParaRPr lang="nl-NL"/>
          </a:p>
        </p:txBody>
      </p:sp>
    </p:spTree>
    <p:extLst>
      <p:ext uri="{BB962C8B-B14F-4D97-AF65-F5344CB8AC3E}">
        <p14:creationId xmlns:p14="http://schemas.microsoft.com/office/powerpoint/2010/main" val="3756865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30-9-2021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C9003CD-D7C8-4BE8-AE87-5610A7F8DDE8}" type="slidenum">
              <a:rPr lang="nl-NL" smtClean="0"/>
              <a:t>‹nr.›</a:t>
            </a:fld>
            <a:endParaRPr lang="nl-NL"/>
          </a:p>
        </p:txBody>
      </p:sp>
    </p:spTree>
    <p:extLst>
      <p:ext uri="{BB962C8B-B14F-4D97-AF65-F5344CB8AC3E}">
        <p14:creationId xmlns:p14="http://schemas.microsoft.com/office/powerpoint/2010/main" val="2078188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30-9-2021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CC9003CD-D7C8-4BE8-AE87-5610A7F8DDE8}" type="slidenum">
              <a:rPr lang="nl-NL" smtClean="0"/>
              <a:t>‹nr.›</a:t>
            </a:fld>
            <a:endParaRPr lang="nl-NL"/>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616164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30-9-2021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C9003CD-D7C8-4BE8-AE87-5610A7F8DDE8}" type="slidenum">
              <a:rPr lang="nl-NL" smtClean="0"/>
              <a:t>‹nr.›</a:t>
            </a:fld>
            <a:endParaRPr lang="nl-NL"/>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949372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30-9-2021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C9003CD-D7C8-4BE8-AE87-5610A7F8DDE8}"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654892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205A2E72-0A18-482D-BDAA-1322A49C18A6}" type="datetimeFigureOut">
              <a:rPr lang="nl-NL" smtClean="0"/>
              <a:t>30-9-2021</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CC9003CD-D7C8-4BE8-AE87-5610A7F8DDE8}"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552541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205A2E72-0A18-482D-BDAA-1322A49C18A6}" type="datetimeFigureOut">
              <a:rPr lang="nl-NL" smtClean="0"/>
              <a:t>30-9-2021</a:t>
            </a:fld>
            <a:endParaRPr lang="nl-NL"/>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CC9003CD-D7C8-4BE8-AE87-5610A7F8DDE8}" type="slidenum">
              <a:rPr lang="nl-NL" smtClean="0"/>
              <a:t>‹nr.›</a:t>
            </a:fld>
            <a:endParaRPr lang="nl-NL"/>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425051087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 id="2147483701" r:id="rId26"/>
    <p:sldLayoutId id="2147483702" r:id="rId27"/>
    <p:sldLayoutId id="2147483703" r:id="rId28"/>
    <p:sldLayoutId id="2147483704" r:id="rId29"/>
    <p:sldLayoutId id="2147483705" r:id="rId30"/>
  </p:sldLayoutIdLst>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34">
          <p15:clr>
            <a:srgbClr val="F26B43"/>
          </p15:clr>
        </p15:guide>
        <p15:guide id="4" pos="7446">
          <p15:clr>
            <a:srgbClr val="F26B43"/>
          </p15:clr>
        </p15:guide>
        <p15:guide id="5" orient="horz" pos="187">
          <p15:clr>
            <a:srgbClr val="F26B43"/>
          </p15:clr>
        </p15:guide>
        <p15:guide id="6" orient="horz" pos="1071">
          <p15:clr>
            <a:srgbClr val="F26B43"/>
          </p15:clr>
        </p15:guide>
        <p15:guide id="7" orient="horz" pos="3861">
          <p15:clr>
            <a:srgbClr val="F26B43"/>
          </p15:clr>
        </p15:guide>
        <p15:guide id="8" orient="horz" pos="398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dezaakvanbetekenis.nl/" TargetMode="Externa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 TargetMode="External"/><Relationship Id="rId1" Type="http://schemas.openxmlformats.org/officeDocument/2006/relationships/slideLayout" Target="../slideLayouts/slideLayout1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ndertitel 4">
            <a:extLst>
              <a:ext uri="{FF2B5EF4-FFF2-40B4-BE49-F238E27FC236}">
                <a16:creationId xmlns:a16="http://schemas.microsoft.com/office/drawing/2014/main" id="{538B7CFB-4F26-45F6-ABA0-08102D02EE93}"/>
              </a:ext>
            </a:extLst>
          </p:cNvPr>
          <p:cNvSpPr>
            <a:spLocks noGrp="1"/>
          </p:cNvSpPr>
          <p:nvPr>
            <p:ph type="subTitle" idx="1"/>
          </p:nvPr>
        </p:nvSpPr>
        <p:spPr>
          <a:xfrm>
            <a:off x="374650" y="5155915"/>
            <a:ext cx="7668000" cy="973424"/>
          </a:xfrm>
        </p:spPr>
        <p:txBody>
          <a:bodyPr>
            <a:normAutofit/>
          </a:bodyPr>
          <a:lstStyle/>
          <a:p>
            <a:pPr>
              <a:spcAft>
                <a:spcPts val="600"/>
              </a:spcAft>
            </a:pPr>
            <a:r>
              <a:rPr lang="nl-NL" dirty="0"/>
              <a:t>De leefbare stad | les 4</a:t>
            </a:r>
          </a:p>
        </p:txBody>
      </p:sp>
      <p:sp>
        <p:nvSpPr>
          <p:cNvPr id="4" name="Titel 3">
            <a:extLst>
              <a:ext uri="{FF2B5EF4-FFF2-40B4-BE49-F238E27FC236}">
                <a16:creationId xmlns:a16="http://schemas.microsoft.com/office/drawing/2014/main" id="{3559D6EC-3C97-4E0A-BBAB-2CD5F197CB04}"/>
              </a:ext>
            </a:extLst>
          </p:cNvPr>
          <p:cNvSpPr>
            <a:spLocks noGrp="1"/>
          </p:cNvSpPr>
          <p:nvPr>
            <p:ph type="ctrTitle"/>
          </p:nvPr>
        </p:nvSpPr>
        <p:spPr>
          <a:xfrm>
            <a:off x="371475" y="2824163"/>
            <a:ext cx="7668000" cy="2082553"/>
          </a:xfrm>
        </p:spPr>
        <p:txBody>
          <a:bodyPr wrap="square" anchor="b">
            <a:normAutofit/>
          </a:bodyPr>
          <a:lstStyle/>
          <a:p>
            <a:r>
              <a:rPr lang="nl-NL" dirty="0"/>
              <a:t>Circulaire economie </a:t>
            </a:r>
            <a:br>
              <a:rPr lang="nl-NL" dirty="0"/>
            </a:br>
            <a:endParaRPr lang="nl-NL" dirty="0"/>
          </a:p>
        </p:txBody>
      </p:sp>
    </p:spTree>
    <p:extLst>
      <p:ext uri="{BB962C8B-B14F-4D97-AF65-F5344CB8AC3E}">
        <p14:creationId xmlns:p14="http://schemas.microsoft.com/office/powerpoint/2010/main" val="200866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8B1978-4E5D-4F46-A4FB-DB02698A1759}"/>
              </a:ext>
            </a:extLst>
          </p:cNvPr>
          <p:cNvSpPr>
            <a:spLocks noGrp="1"/>
          </p:cNvSpPr>
          <p:nvPr>
            <p:ph type="title"/>
          </p:nvPr>
        </p:nvSpPr>
        <p:spPr>
          <a:xfrm>
            <a:off x="371476" y="296863"/>
            <a:ext cx="5638799" cy="1160403"/>
          </a:xfrm>
        </p:spPr>
        <p:txBody>
          <a:bodyPr anchor="t">
            <a:normAutofit/>
          </a:bodyPr>
          <a:lstStyle/>
          <a:p>
            <a:r>
              <a:rPr lang="nl-NL" dirty="0"/>
              <a:t>Opdracht zoektocht</a:t>
            </a:r>
          </a:p>
        </p:txBody>
      </p:sp>
      <p:sp>
        <p:nvSpPr>
          <p:cNvPr id="3" name="Tijdelijke aanduiding voor tekst 2">
            <a:extLst>
              <a:ext uri="{FF2B5EF4-FFF2-40B4-BE49-F238E27FC236}">
                <a16:creationId xmlns:a16="http://schemas.microsoft.com/office/drawing/2014/main" id="{B8143420-DB54-4D6E-B639-252390DA97EB}"/>
              </a:ext>
            </a:extLst>
          </p:cNvPr>
          <p:cNvSpPr>
            <a:spLocks noGrp="1"/>
          </p:cNvSpPr>
          <p:nvPr>
            <p:ph type="body" sz="quarter" idx="13"/>
          </p:nvPr>
        </p:nvSpPr>
        <p:spPr>
          <a:xfrm>
            <a:off x="371475" y="1709738"/>
            <a:ext cx="5645150" cy="4419599"/>
          </a:xfrm>
        </p:spPr>
        <p:txBody>
          <a:bodyPr>
            <a:normAutofit/>
          </a:bodyPr>
          <a:lstStyle/>
          <a:p>
            <a:pPr marL="0" indent="0">
              <a:spcAft>
                <a:spcPts val="800"/>
              </a:spcAft>
              <a:buNone/>
            </a:pPr>
            <a:r>
              <a:rPr lang="nl-NL" b="1" dirty="0">
                <a:effectLst/>
              </a:rPr>
              <a:t>Hoe: </a:t>
            </a:r>
            <a:r>
              <a:rPr lang="nl-NL" dirty="0"/>
              <a:t>Individueel</a:t>
            </a:r>
          </a:p>
          <a:p>
            <a:pPr marL="0" indent="0">
              <a:spcAft>
                <a:spcPts val="800"/>
              </a:spcAft>
              <a:buNone/>
            </a:pPr>
            <a:r>
              <a:rPr lang="nl-NL" b="1" dirty="0">
                <a:effectLst/>
              </a:rPr>
              <a:t>Hulp</a:t>
            </a:r>
            <a:r>
              <a:rPr lang="nl-NL" dirty="0">
                <a:effectLst/>
              </a:rPr>
              <a:t>: </a:t>
            </a:r>
            <a:r>
              <a:rPr lang="nl-NL" dirty="0"/>
              <a:t>bladzijde 44 en 45 van duurzaam organiseren</a:t>
            </a:r>
            <a:endParaRPr lang="nl-NL" i="1" dirty="0"/>
          </a:p>
          <a:p>
            <a:pPr marL="0" indent="0">
              <a:spcAft>
                <a:spcPts val="800"/>
              </a:spcAft>
              <a:buNone/>
            </a:pPr>
            <a:r>
              <a:rPr lang="nl-NL" b="1" dirty="0">
                <a:effectLst/>
              </a:rPr>
              <a:t>Uitkomst:</a:t>
            </a:r>
            <a:r>
              <a:rPr lang="nl-NL" dirty="0">
                <a:effectLst/>
              </a:rPr>
              <a:t> </a:t>
            </a:r>
            <a:r>
              <a:rPr lang="nl-NL" dirty="0"/>
              <a:t>Pioniers in het gebied van circulariteit</a:t>
            </a:r>
          </a:p>
          <a:p>
            <a:pPr marL="0" indent="0">
              <a:spcAft>
                <a:spcPts val="800"/>
              </a:spcAft>
              <a:buNone/>
            </a:pPr>
            <a:r>
              <a:rPr lang="nl-NL" b="1" dirty="0">
                <a:effectLst/>
              </a:rPr>
              <a:t>Tijd:</a:t>
            </a:r>
            <a:r>
              <a:rPr lang="nl-NL" dirty="0">
                <a:effectLst/>
              </a:rPr>
              <a:t> 30 minuten</a:t>
            </a:r>
            <a:endParaRPr lang="nl-NL" dirty="0"/>
          </a:p>
          <a:p>
            <a:pPr marL="0" indent="0">
              <a:spcAft>
                <a:spcPts val="800"/>
              </a:spcAft>
              <a:buNone/>
            </a:pPr>
            <a:r>
              <a:rPr lang="nl-NL" b="1" dirty="0">
                <a:effectLst/>
              </a:rPr>
              <a:t>Klaar: </a:t>
            </a:r>
            <a:r>
              <a:rPr lang="nl-NL" dirty="0"/>
              <a:t>IBS, leerarrangementen, etc. etc. </a:t>
            </a:r>
          </a:p>
          <a:p>
            <a:pPr marL="0" indent="0">
              <a:spcAft>
                <a:spcPts val="800"/>
              </a:spcAft>
              <a:buNone/>
            </a:pPr>
            <a:r>
              <a:rPr lang="nl-NL" b="1" dirty="0">
                <a:effectLst/>
              </a:rPr>
              <a:t>Wat: </a:t>
            </a:r>
            <a:r>
              <a:rPr lang="nl-NL" dirty="0"/>
              <a:t>Lees de casus CO</a:t>
            </a:r>
            <a:r>
              <a:rPr lang="nl-NL" baseline="-25000" dirty="0"/>
              <a:t>2</a:t>
            </a:r>
            <a:r>
              <a:rPr lang="nl-NL" dirty="0"/>
              <a:t>, casus gemengd plastic en casus plastic doppen </a:t>
            </a:r>
          </a:p>
          <a:p>
            <a:pPr marL="0" indent="0">
              <a:spcAft>
                <a:spcPts val="800"/>
              </a:spcAft>
              <a:buNone/>
            </a:pPr>
            <a:endParaRPr lang="nl-NL" dirty="0"/>
          </a:p>
          <a:p>
            <a:pPr marL="0" indent="0">
              <a:spcAft>
                <a:spcPts val="800"/>
              </a:spcAft>
              <a:buNone/>
            </a:pPr>
            <a:r>
              <a:rPr lang="nl-NL" i="1" dirty="0"/>
              <a:t>Wat kan zeggen de drie verschillende casussen over de aanleiding en het type context</a:t>
            </a:r>
            <a:r>
              <a:rPr lang="nl-NL" dirty="0"/>
              <a:t>?</a:t>
            </a:r>
          </a:p>
          <a:p>
            <a:pPr marL="0" indent="0">
              <a:spcAft>
                <a:spcPts val="800"/>
              </a:spcAft>
              <a:buNone/>
            </a:pPr>
            <a:br>
              <a:rPr lang="nl-NL" dirty="0"/>
            </a:br>
            <a:endParaRPr lang="nl-NL" dirty="0"/>
          </a:p>
        </p:txBody>
      </p:sp>
      <p:pic>
        <p:nvPicPr>
          <p:cNvPr id="1026" name="Picture 2" descr="De bronafbeelding bekijken">
            <a:extLst>
              <a:ext uri="{FF2B5EF4-FFF2-40B4-BE49-F238E27FC236}">
                <a16:creationId xmlns:a16="http://schemas.microsoft.com/office/drawing/2014/main" id="{B9C71612-69AA-4532-853C-575E065FA2F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175377" y="488376"/>
            <a:ext cx="6016622" cy="5881248"/>
          </a:xfrm>
          <a:prstGeom prst="rect">
            <a:avLst/>
          </a:prstGeom>
          <a:solidFill>
            <a:srgbClr val="FFFFFF"/>
          </a:solidFill>
        </p:spPr>
      </p:pic>
      <p:sp>
        <p:nvSpPr>
          <p:cNvPr id="71" name="Text Placeholder 4">
            <a:extLst>
              <a:ext uri="{FF2B5EF4-FFF2-40B4-BE49-F238E27FC236}">
                <a16:creationId xmlns:a16="http://schemas.microsoft.com/office/drawing/2014/main" id="{47398F53-0CCA-4829-98AF-A474D66C47CE}"/>
              </a:ext>
            </a:extLst>
          </p:cNvPr>
          <p:cNvSpPr>
            <a:spLocks noGrp="1"/>
          </p:cNvSpPr>
          <p:nvPr>
            <p:ph type="body" sz="quarter" idx="15"/>
          </p:nvPr>
        </p:nvSpPr>
        <p:spPr>
          <a:xfrm>
            <a:off x="10999221" y="6308761"/>
            <a:ext cx="810000" cy="168361"/>
          </a:xfrm>
        </p:spPr>
        <p:txBody>
          <a:bodyPr/>
          <a:lstStyle/>
          <a:p>
            <a:endParaRPr lang="en-US"/>
          </a:p>
        </p:txBody>
      </p:sp>
    </p:spTree>
    <p:extLst>
      <p:ext uri="{BB962C8B-B14F-4D97-AF65-F5344CB8AC3E}">
        <p14:creationId xmlns:p14="http://schemas.microsoft.com/office/powerpoint/2010/main" val="487613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66746C-8D41-40E2-B85E-F4C1EF1A69A4}"/>
              </a:ext>
            </a:extLst>
          </p:cNvPr>
          <p:cNvSpPr>
            <a:spLocks noGrp="1"/>
          </p:cNvSpPr>
          <p:nvPr>
            <p:ph type="title"/>
          </p:nvPr>
        </p:nvSpPr>
        <p:spPr/>
        <p:txBody>
          <a:bodyPr/>
          <a:lstStyle/>
          <a:p>
            <a:r>
              <a:rPr lang="nl-NL" dirty="0"/>
              <a:t>Droom</a:t>
            </a:r>
          </a:p>
        </p:txBody>
      </p:sp>
      <p:sp>
        <p:nvSpPr>
          <p:cNvPr id="3" name="Tijdelijke aanduiding voor tekst 2">
            <a:extLst>
              <a:ext uri="{FF2B5EF4-FFF2-40B4-BE49-F238E27FC236}">
                <a16:creationId xmlns:a16="http://schemas.microsoft.com/office/drawing/2014/main" id="{14D65462-0EC3-4B96-882F-6D4496E7A5B6}"/>
              </a:ext>
            </a:extLst>
          </p:cNvPr>
          <p:cNvSpPr>
            <a:spLocks noGrp="1"/>
          </p:cNvSpPr>
          <p:nvPr>
            <p:ph type="body" sz="quarter" idx="13"/>
          </p:nvPr>
        </p:nvSpPr>
        <p:spPr>
          <a:xfrm>
            <a:off x="365125" y="1068715"/>
            <a:ext cx="5645150" cy="4419599"/>
          </a:xfrm>
        </p:spPr>
        <p:txBody>
          <a:bodyPr/>
          <a:lstStyle/>
          <a:p>
            <a:pPr marL="0" indent="0">
              <a:buNone/>
            </a:pPr>
            <a:r>
              <a:rPr lang="nl-NL" dirty="0"/>
              <a:t>Waarom is een droom belangrijk in het BMT?</a:t>
            </a:r>
          </a:p>
          <a:p>
            <a:pPr marL="0" indent="0">
              <a:buNone/>
            </a:pPr>
            <a:r>
              <a:rPr lang="nl-NL" dirty="0"/>
              <a:t>De stip op de horizon, een toekomst vaststellen. </a:t>
            </a:r>
          </a:p>
          <a:p>
            <a:pPr marL="0" indent="0">
              <a:buNone/>
            </a:pPr>
            <a:r>
              <a:rPr lang="nl-NL" dirty="0"/>
              <a:t>Dromen wordt makkelijker met </a:t>
            </a:r>
            <a:r>
              <a:rPr lang="nl-NL" b="1" dirty="0" err="1"/>
              <a:t>framen</a:t>
            </a:r>
            <a:r>
              <a:rPr lang="nl-NL" b="1" dirty="0"/>
              <a:t>:</a:t>
            </a:r>
          </a:p>
          <a:p>
            <a:pPr marL="0" indent="0">
              <a:buNone/>
            </a:pPr>
            <a:endParaRPr lang="nl-NL" b="1" dirty="0"/>
          </a:p>
          <a:p>
            <a:pPr marL="0" indent="0">
              <a:buNone/>
            </a:pPr>
            <a:r>
              <a:rPr lang="nl-NL" i="1" dirty="0"/>
              <a:t> </a:t>
            </a:r>
          </a:p>
        </p:txBody>
      </p:sp>
      <p:sp>
        <p:nvSpPr>
          <p:cNvPr id="5" name="Tijdelijke aanduiding voor tekst 4">
            <a:extLst>
              <a:ext uri="{FF2B5EF4-FFF2-40B4-BE49-F238E27FC236}">
                <a16:creationId xmlns:a16="http://schemas.microsoft.com/office/drawing/2014/main" id="{04935A6B-2130-47D4-BE31-54AA85677424}"/>
              </a:ext>
            </a:extLst>
          </p:cNvPr>
          <p:cNvSpPr>
            <a:spLocks noGrp="1"/>
          </p:cNvSpPr>
          <p:nvPr>
            <p:ph type="body" sz="quarter" idx="15"/>
          </p:nvPr>
        </p:nvSpPr>
        <p:spPr/>
        <p:txBody>
          <a:bodyPr/>
          <a:lstStyle/>
          <a:p>
            <a:endParaRPr lang="nl-NL"/>
          </a:p>
        </p:txBody>
      </p:sp>
      <p:pic>
        <p:nvPicPr>
          <p:cNvPr id="10242" name="Picture 2" descr="Blog - Wat betekent mijn droom?">
            <a:extLst>
              <a:ext uri="{FF2B5EF4-FFF2-40B4-BE49-F238E27FC236}">
                <a16:creationId xmlns:a16="http://schemas.microsoft.com/office/drawing/2014/main" id="{F0B50E24-9E2B-4E9E-BEBA-6748B8C854B9}"/>
              </a:ext>
            </a:extLst>
          </p:cNvPr>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rcRect t="-74536" r="-9259" b="-74536"/>
          <a:stretch/>
        </p:blipFill>
        <p:spPr bwMode="auto">
          <a:xfrm>
            <a:off x="6096000" y="0"/>
            <a:ext cx="601662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66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42BBD8-395A-4BF8-BDC5-32647594AC45}"/>
              </a:ext>
            </a:extLst>
          </p:cNvPr>
          <p:cNvSpPr>
            <a:spLocks noGrp="1"/>
          </p:cNvSpPr>
          <p:nvPr>
            <p:ph type="title"/>
          </p:nvPr>
        </p:nvSpPr>
        <p:spPr/>
        <p:txBody>
          <a:bodyPr/>
          <a:lstStyle/>
          <a:p>
            <a:r>
              <a:rPr lang="nl-NL" dirty="0"/>
              <a:t>Dromen/frame</a:t>
            </a:r>
          </a:p>
        </p:txBody>
      </p:sp>
      <p:sp>
        <p:nvSpPr>
          <p:cNvPr id="3" name="Tijdelijke aanduiding voor tekst 2">
            <a:extLst>
              <a:ext uri="{FF2B5EF4-FFF2-40B4-BE49-F238E27FC236}">
                <a16:creationId xmlns:a16="http://schemas.microsoft.com/office/drawing/2014/main" id="{48623F1D-0458-473A-A823-70671836BBF5}"/>
              </a:ext>
            </a:extLst>
          </p:cNvPr>
          <p:cNvSpPr>
            <a:spLocks noGrp="1"/>
          </p:cNvSpPr>
          <p:nvPr>
            <p:ph type="body" sz="quarter" idx="13"/>
          </p:nvPr>
        </p:nvSpPr>
        <p:spPr/>
        <p:txBody>
          <a:bodyPr/>
          <a:lstStyle/>
          <a:p>
            <a:r>
              <a:rPr lang="nl-NL" dirty="0"/>
              <a:t>eerst waarden, dan woorden en beelden</a:t>
            </a:r>
          </a:p>
          <a:p>
            <a:r>
              <a:rPr lang="nl-NL" dirty="0"/>
              <a:t>Wees duidelijk, kies voor eenvoud</a:t>
            </a:r>
          </a:p>
        </p:txBody>
      </p:sp>
      <p:sp>
        <p:nvSpPr>
          <p:cNvPr id="4" name="Tijdelijke aanduiding voor afbeelding 3">
            <a:extLst>
              <a:ext uri="{FF2B5EF4-FFF2-40B4-BE49-F238E27FC236}">
                <a16:creationId xmlns:a16="http://schemas.microsoft.com/office/drawing/2014/main" id="{5278F5ED-5684-4099-84C3-9DC94C6D4212}"/>
              </a:ext>
            </a:extLst>
          </p:cNvPr>
          <p:cNvSpPr>
            <a:spLocks noGrp="1"/>
          </p:cNvSpPr>
          <p:nvPr>
            <p:ph type="pic" sz="quarter" idx="14"/>
          </p:nvPr>
        </p:nvSpPr>
        <p:spPr/>
      </p:sp>
      <p:sp>
        <p:nvSpPr>
          <p:cNvPr id="5" name="Tijdelijke aanduiding voor tekst 4">
            <a:extLst>
              <a:ext uri="{FF2B5EF4-FFF2-40B4-BE49-F238E27FC236}">
                <a16:creationId xmlns:a16="http://schemas.microsoft.com/office/drawing/2014/main" id="{57F89F31-E15B-431A-B7C2-8565F8B0A6DC}"/>
              </a:ext>
            </a:extLst>
          </p:cNvPr>
          <p:cNvSpPr>
            <a:spLocks noGrp="1"/>
          </p:cNvSpPr>
          <p:nvPr>
            <p:ph type="body" sz="quarter" idx="15"/>
          </p:nvPr>
        </p:nvSpPr>
        <p:spPr/>
        <p:txBody>
          <a:bodyPr/>
          <a:lstStyle/>
          <a:p>
            <a:endParaRPr lang="nl-NL"/>
          </a:p>
        </p:txBody>
      </p:sp>
    </p:spTree>
    <p:extLst>
      <p:ext uri="{BB962C8B-B14F-4D97-AF65-F5344CB8AC3E}">
        <p14:creationId xmlns:p14="http://schemas.microsoft.com/office/powerpoint/2010/main" val="4117775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17DC2F-6BB8-47AA-A38A-05938D6A31BD}"/>
              </a:ext>
            </a:extLst>
          </p:cNvPr>
          <p:cNvSpPr>
            <a:spLocks noGrp="1"/>
          </p:cNvSpPr>
          <p:nvPr>
            <p:ph type="title"/>
          </p:nvPr>
        </p:nvSpPr>
        <p:spPr/>
        <p:txBody>
          <a:bodyPr/>
          <a:lstStyle/>
          <a:p>
            <a:r>
              <a:rPr lang="nl-NL" dirty="0"/>
              <a:t>Propositie</a:t>
            </a:r>
            <a:br>
              <a:rPr lang="nl-NL" dirty="0"/>
            </a:br>
            <a:endParaRPr lang="nl-NL" dirty="0"/>
          </a:p>
        </p:txBody>
      </p:sp>
      <p:sp>
        <p:nvSpPr>
          <p:cNvPr id="3" name="Tijdelijke aanduiding voor tekst 2">
            <a:extLst>
              <a:ext uri="{FF2B5EF4-FFF2-40B4-BE49-F238E27FC236}">
                <a16:creationId xmlns:a16="http://schemas.microsoft.com/office/drawing/2014/main" id="{670CFB95-A91E-4C4D-86AB-39B1669CD7D7}"/>
              </a:ext>
            </a:extLst>
          </p:cNvPr>
          <p:cNvSpPr>
            <a:spLocks noGrp="1"/>
          </p:cNvSpPr>
          <p:nvPr>
            <p:ph type="body" sz="quarter" idx="13"/>
          </p:nvPr>
        </p:nvSpPr>
        <p:spPr/>
        <p:txBody>
          <a:bodyPr/>
          <a:lstStyle/>
          <a:p>
            <a:endParaRPr lang="nl-NL"/>
          </a:p>
        </p:txBody>
      </p:sp>
      <p:sp>
        <p:nvSpPr>
          <p:cNvPr id="4" name="Tijdelijke aanduiding voor afbeelding 3">
            <a:extLst>
              <a:ext uri="{FF2B5EF4-FFF2-40B4-BE49-F238E27FC236}">
                <a16:creationId xmlns:a16="http://schemas.microsoft.com/office/drawing/2014/main" id="{727BB5B5-EDE0-403E-96C6-58761C72CFB3}"/>
              </a:ext>
            </a:extLst>
          </p:cNvPr>
          <p:cNvSpPr>
            <a:spLocks noGrp="1"/>
          </p:cNvSpPr>
          <p:nvPr>
            <p:ph type="pic" sz="quarter" idx="14"/>
          </p:nvPr>
        </p:nvSpPr>
        <p:spPr/>
      </p:sp>
      <p:sp>
        <p:nvSpPr>
          <p:cNvPr id="5" name="Tijdelijke aanduiding voor tekst 4">
            <a:extLst>
              <a:ext uri="{FF2B5EF4-FFF2-40B4-BE49-F238E27FC236}">
                <a16:creationId xmlns:a16="http://schemas.microsoft.com/office/drawing/2014/main" id="{0FBFE0D3-B9A6-48A1-B5ED-67A9FF084504}"/>
              </a:ext>
            </a:extLst>
          </p:cNvPr>
          <p:cNvSpPr>
            <a:spLocks noGrp="1"/>
          </p:cNvSpPr>
          <p:nvPr>
            <p:ph type="body" sz="quarter" idx="15"/>
          </p:nvPr>
        </p:nvSpPr>
        <p:spPr/>
        <p:txBody>
          <a:bodyPr/>
          <a:lstStyle/>
          <a:p>
            <a:endParaRPr lang="nl-NL"/>
          </a:p>
        </p:txBody>
      </p:sp>
    </p:spTree>
    <p:extLst>
      <p:ext uri="{BB962C8B-B14F-4D97-AF65-F5344CB8AC3E}">
        <p14:creationId xmlns:p14="http://schemas.microsoft.com/office/powerpoint/2010/main" val="2015782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9A46AE-CBC7-4AFA-B735-104CF813871F}"/>
              </a:ext>
            </a:extLst>
          </p:cNvPr>
          <p:cNvSpPr>
            <a:spLocks noGrp="1"/>
          </p:cNvSpPr>
          <p:nvPr>
            <p:ph type="title"/>
          </p:nvPr>
        </p:nvSpPr>
        <p:spPr/>
        <p:txBody>
          <a:bodyPr/>
          <a:lstStyle/>
          <a:p>
            <a:r>
              <a:rPr lang="nl-NL" dirty="0"/>
              <a:t>5. </a:t>
            </a:r>
            <a:r>
              <a:rPr lang="nl-NL" sz="3200" dirty="0"/>
              <a:t>Ontwerpfase deel I</a:t>
            </a:r>
            <a:br>
              <a:rPr lang="nl-NL" dirty="0"/>
            </a:br>
            <a:r>
              <a:rPr lang="nl-NL" sz="2400" i="1" dirty="0"/>
              <a:t>Type </a:t>
            </a:r>
            <a:r>
              <a:rPr lang="nl-NL" sz="2400" i="1" dirty="0" err="1"/>
              <a:t>businesmodellen</a:t>
            </a:r>
            <a:br>
              <a:rPr lang="nl-NL" i="1" dirty="0"/>
            </a:br>
            <a:endParaRPr lang="nl-NL" dirty="0"/>
          </a:p>
        </p:txBody>
      </p:sp>
      <p:sp>
        <p:nvSpPr>
          <p:cNvPr id="3" name="Tijdelijke aanduiding voor inhoud 2">
            <a:extLst>
              <a:ext uri="{FF2B5EF4-FFF2-40B4-BE49-F238E27FC236}">
                <a16:creationId xmlns:a16="http://schemas.microsoft.com/office/drawing/2014/main" id="{A0ED1DC9-9B57-45A9-9A8F-9BC883641B1A}"/>
              </a:ext>
            </a:extLst>
          </p:cNvPr>
          <p:cNvSpPr>
            <a:spLocks noGrp="1"/>
          </p:cNvSpPr>
          <p:nvPr>
            <p:ph idx="1"/>
          </p:nvPr>
        </p:nvSpPr>
        <p:spPr>
          <a:xfrm>
            <a:off x="371475" y="1728592"/>
            <a:ext cx="5645149" cy="4419599"/>
          </a:xfrm>
        </p:spPr>
        <p:txBody>
          <a:bodyPr/>
          <a:lstStyle/>
          <a:p>
            <a:pPr marL="0" indent="0">
              <a:buNone/>
            </a:pPr>
            <a:endParaRPr lang="nl-NL" sz="2000" b="0" dirty="0"/>
          </a:p>
        </p:txBody>
      </p:sp>
      <p:sp>
        <p:nvSpPr>
          <p:cNvPr id="5" name="Tijdelijke aanduiding voor tekst 4">
            <a:extLst>
              <a:ext uri="{FF2B5EF4-FFF2-40B4-BE49-F238E27FC236}">
                <a16:creationId xmlns:a16="http://schemas.microsoft.com/office/drawing/2014/main" id="{2649FB7A-E505-4140-AFCB-21818EC38141}"/>
              </a:ext>
            </a:extLst>
          </p:cNvPr>
          <p:cNvSpPr>
            <a:spLocks noGrp="1"/>
          </p:cNvSpPr>
          <p:nvPr>
            <p:ph type="body" sz="quarter" idx="14"/>
          </p:nvPr>
        </p:nvSpPr>
        <p:spPr/>
        <p:txBody>
          <a:bodyPr/>
          <a:lstStyle/>
          <a:p>
            <a:endParaRPr lang="nl-NL"/>
          </a:p>
        </p:txBody>
      </p:sp>
      <p:pic>
        <p:nvPicPr>
          <p:cNvPr id="8194" name="Picture 2" descr="Innovatie bij de overheid. Vaker dromen?">
            <a:extLst>
              <a:ext uri="{FF2B5EF4-FFF2-40B4-BE49-F238E27FC236}">
                <a16:creationId xmlns:a16="http://schemas.microsoft.com/office/drawing/2014/main" id="{4DA58FF2-9FF7-440C-897C-0B7A834952FC}"/>
              </a:ext>
            </a:extLst>
          </p:cNvPr>
          <p:cNvPicPr>
            <a:picLocks noGrp="1" noChangeAspect="1" noChangeArrowheads="1"/>
          </p:cNvPicPr>
          <p:nvPr>
            <p:ph type="pic" sz="quarter" idx="13"/>
          </p:nvPr>
        </p:nvPicPr>
        <p:blipFill rotWithShape="1">
          <a:blip r:embed="rId2">
            <a:extLst>
              <a:ext uri="{28A0092B-C50C-407E-A947-70E740481C1C}">
                <a14:useLocalDpi xmlns:a14="http://schemas.microsoft.com/office/drawing/2010/main" val="0"/>
              </a:ext>
            </a:extLst>
          </a:blip>
          <a:srcRect l="25370" t="-22664" r="16835" b="-30010"/>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6" name="Tijdelijke aanduiding voor afbeelding 16">
            <a:extLst>
              <a:ext uri="{FF2B5EF4-FFF2-40B4-BE49-F238E27FC236}">
                <a16:creationId xmlns:a16="http://schemas.microsoft.com/office/drawing/2014/main" id="{F2D2908F-8B9F-4CA9-A862-26BCD62C3C85}"/>
              </a:ext>
            </a:extLst>
          </p:cNvPr>
          <p:cNvPicPr>
            <a:picLocks noChangeAspect="1"/>
          </p:cNvPicPr>
          <p:nvPr/>
        </p:nvPicPr>
        <p:blipFill rotWithShape="1">
          <a:blip r:embed="rId3"/>
          <a:srcRect l="61612" t="21547" r="22693" b="32946"/>
          <a:stretch/>
        </p:blipFill>
        <p:spPr>
          <a:xfrm>
            <a:off x="6629399" y="841384"/>
            <a:ext cx="5317435" cy="4625139"/>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p:spPr>
      </p:pic>
    </p:spTree>
    <p:extLst>
      <p:ext uri="{BB962C8B-B14F-4D97-AF65-F5344CB8AC3E}">
        <p14:creationId xmlns:p14="http://schemas.microsoft.com/office/powerpoint/2010/main" val="4098799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8391D471-0D4A-44B5-B067-78CC500A85BB}"/>
              </a:ext>
            </a:extLst>
          </p:cNvPr>
          <p:cNvSpPr>
            <a:spLocks noGrp="1"/>
          </p:cNvSpPr>
          <p:nvPr>
            <p:ph type="title"/>
          </p:nvPr>
        </p:nvSpPr>
        <p:spPr/>
        <p:txBody>
          <a:bodyPr/>
          <a:lstStyle/>
          <a:p>
            <a:r>
              <a:rPr lang="nl-NL" dirty="0"/>
              <a:t>Vandaag</a:t>
            </a:r>
          </a:p>
        </p:txBody>
      </p:sp>
      <p:sp>
        <p:nvSpPr>
          <p:cNvPr id="7" name="Tijdelijke aanduiding voor inhoud 6">
            <a:extLst>
              <a:ext uri="{FF2B5EF4-FFF2-40B4-BE49-F238E27FC236}">
                <a16:creationId xmlns:a16="http://schemas.microsoft.com/office/drawing/2014/main" id="{0E5CB83B-4C45-4CEC-8902-166BADEC3923}"/>
              </a:ext>
            </a:extLst>
          </p:cNvPr>
          <p:cNvSpPr>
            <a:spLocks noGrp="1"/>
          </p:cNvSpPr>
          <p:nvPr>
            <p:ph idx="1"/>
          </p:nvPr>
        </p:nvSpPr>
        <p:spPr/>
        <p:txBody>
          <a:bodyPr/>
          <a:lstStyle/>
          <a:p>
            <a:r>
              <a:rPr lang="nl-NL" dirty="0"/>
              <a:t>Periode overzicht</a:t>
            </a:r>
          </a:p>
          <a:p>
            <a:r>
              <a:rPr lang="nl-NL" dirty="0"/>
              <a:t>Vorige week</a:t>
            </a:r>
          </a:p>
          <a:p>
            <a:r>
              <a:rPr lang="nl-NL" dirty="0"/>
              <a:t>Zoektocht</a:t>
            </a:r>
          </a:p>
          <a:p>
            <a:r>
              <a:rPr lang="nl-NL" dirty="0"/>
              <a:t>Definitiefase</a:t>
            </a:r>
          </a:p>
          <a:p>
            <a:pPr lvl="1"/>
            <a:r>
              <a:rPr lang="nl-NL" i="1" dirty="0"/>
              <a:t>Aanleiding en context</a:t>
            </a:r>
          </a:p>
          <a:p>
            <a:r>
              <a:rPr lang="nl-NL" b="1" dirty="0"/>
              <a:t>Ontwerpfase deel I</a:t>
            </a:r>
            <a:br>
              <a:rPr lang="nl-NL" b="1" dirty="0"/>
            </a:br>
            <a:r>
              <a:rPr lang="nl-NL" sz="1800" b="0" i="1" dirty="0"/>
              <a:t>Type businessmodellen</a:t>
            </a:r>
          </a:p>
          <a:p>
            <a:pPr lvl="1"/>
            <a:endParaRPr lang="nl-NL" i="1" dirty="0"/>
          </a:p>
          <a:p>
            <a:pPr lvl="1"/>
            <a:endParaRPr lang="nl-NL" i="1" dirty="0"/>
          </a:p>
          <a:p>
            <a:endParaRPr lang="nl-NL" i="1" dirty="0"/>
          </a:p>
          <a:p>
            <a:endParaRPr lang="nl-NL" dirty="0"/>
          </a:p>
        </p:txBody>
      </p:sp>
      <p:pic>
        <p:nvPicPr>
          <p:cNvPr id="10" name="Tijdelijke aanduiding voor afbeelding 9">
            <a:extLst>
              <a:ext uri="{FF2B5EF4-FFF2-40B4-BE49-F238E27FC236}">
                <a16:creationId xmlns:a16="http://schemas.microsoft.com/office/drawing/2014/main" id="{B860ACE6-A7BF-4E4E-82B6-746E27F9A1C5}"/>
              </a:ext>
            </a:extLst>
          </p:cNvPr>
          <p:cNvPicPr>
            <a:picLocks noGrp="1" noChangeAspect="1"/>
          </p:cNvPicPr>
          <p:nvPr>
            <p:ph type="pic" sz="quarter" idx="13"/>
          </p:nvPr>
        </p:nvPicPr>
        <p:blipFill>
          <a:blip r:embed="rId2"/>
          <a:srcRect l="6134" r="6134"/>
          <a:stretch>
            <a:fillRect/>
          </a:stretch>
        </p:blipFill>
        <p:spPr>
          <a:prstGeom prst="rect">
            <a:avLst/>
          </a:prstGeom>
        </p:spPr>
      </p:pic>
      <p:sp>
        <p:nvSpPr>
          <p:cNvPr id="9" name="Tijdelijke aanduiding voor tekst 8">
            <a:extLst>
              <a:ext uri="{FF2B5EF4-FFF2-40B4-BE49-F238E27FC236}">
                <a16:creationId xmlns:a16="http://schemas.microsoft.com/office/drawing/2014/main" id="{F82485FB-0CCB-499C-B27C-009C8A9B8138}"/>
              </a:ext>
            </a:extLst>
          </p:cNvPr>
          <p:cNvSpPr>
            <a:spLocks noGrp="1"/>
          </p:cNvSpPr>
          <p:nvPr>
            <p:ph type="body" sz="quarter" idx="14"/>
          </p:nvPr>
        </p:nvSpPr>
        <p:spPr/>
        <p:txBody>
          <a:bodyPr/>
          <a:lstStyle/>
          <a:p>
            <a:endParaRPr lang="nl-NL"/>
          </a:p>
        </p:txBody>
      </p:sp>
    </p:spTree>
    <p:extLst>
      <p:ext uri="{BB962C8B-B14F-4D97-AF65-F5344CB8AC3E}">
        <p14:creationId xmlns:p14="http://schemas.microsoft.com/office/powerpoint/2010/main" val="4095784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D2A9B3-2A21-40CC-84EA-6B78B2FD1444}"/>
              </a:ext>
            </a:extLst>
          </p:cNvPr>
          <p:cNvSpPr>
            <a:spLocks noGrp="1"/>
          </p:cNvSpPr>
          <p:nvPr>
            <p:ph type="title"/>
          </p:nvPr>
        </p:nvSpPr>
        <p:spPr/>
        <p:txBody>
          <a:bodyPr/>
          <a:lstStyle/>
          <a:p>
            <a:r>
              <a:rPr lang="nl-NL" dirty="0"/>
              <a:t>1. Periode overzicht</a:t>
            </a:r>
          </a:p>
        </p:txBody>
      </p:sp>
      <p:sp>
        <p:nvSpPr>
          <p:cNvPr id="3" name="Tijdelijke aanduiding voor tekst 2">
            <a:extLst>
              <a:ext uri="{FF2B5EF4-FFF2-40B4-BE49-F238E27FC236}">
                <a16:creationId xmlns:a16="http://schemas.microsoft.com/office/drawing/2014/main" id="{A483C98A-770E-45DA-904F-1CA2C1F1E15F}"/>
              </a:ext>
            </a:extLst>
          </p:cNvPr>
          <p:cNvSpPr>
            <a:spLocks noGrp="1"/>
          </p:cNvSpPr>
          <p:nvPr>
            <p:ph type="body" sz="quarter" idx="13"/>
          </p:nvPr>
        </p:nvSpPr>
        <p:spPr>
          <a:xfrm>
            <a:off x="382779" y="1228435"/>
            <a:ext cx="5645150" cy="4419599"/>
          </a:xfrm>
        </p:spPr>
        <p:txBody>
          <a:bodyPr/>
          <a:lstStyle/>
          <a:p>
            <a:pPr marL="0" indent="0">
              <a:buNone/>
            </a:pPr>
            <a:r>
              <a:rPr lang="nl-NL" dirty="0"/>
              <a:t>Deze periode gaan we ons bezighouden met:</a:t>
            </a:r>
          </a:p>
          <a:p>
            <a:pPr lvl="1"/>
            <a:r>
              <a:rPr lang="nl-NL" dirty="0"/>
              <a:t>duurzame businessmodellen</a:t>
            </a:r>
          </a:p>
          <a:p>
            <a:pPr lvl="1"/>
            <a:r>
              <a:rPr lang="nl-NL" dirty="0"/>
              <a:t>Productieketen</a:t>
            </a:r>
          </a:p>
          <a:p>
            <a:pPr lvl="1"/>
            <a:r>
              <a:rPr lang="nl-NL" i="1" dirty="0"/>
              <a:t>Waardenketen</a:t>
            </a:r>
          </a:p>
          <a:p>
            <a:pPr lvl="1"/>
            <a:r>
              <a:rPr lang="nl-NL" i="1" dirty="0"/>
              <a:t>Waardencreaties</a:t>
            </a:r>
          </a:p>
          <a:p>
            <a:pPr lvl="1"/>
            <a:r>
              <a:rPr lang="nl-NL" i="1" dirty="0"/>
              <a:t>Bestaande innovaties</a:t>
            </a:r>
          </a:p>
          <a:p>
            <a:pPr lvl="1"/>
            <a:endParaRPr lang="nl-NL" i="1" dirty="0"/>
          </a:p>
          <a:p>
            <a:pPr lvl="1"/>
            <a:endParaRPr lang="nl-NL" i="1" dirty="0"/>
          </a:p>
          <a:p>
            <a:pPr lvl="1"/>
            <a:endParaRPr lang="nl-NL" i="1" dirty="0"/>
          </a:p>
          <a:p>
            <a:pPr marL="216000" lvl="1" indent="0">
              <a:buNone/>
            </a:pPr>
            <a:r>
              <a:rPr lang="nl-NL" b="1" i="1" dirty="0"/>
              <a:t>7 oktober 2021 </a:t>
            </a:r>
            <a:r>
              <a:rPr lang="nl-NL" b="1" i="1" dirty="0">
                <a:hlinkClick r:id="rId2"/>
              </a:rPr>
              <a:t>spel</a:t>
            </a:r>
            <a:r>
              <a:rPr lang="nl-NL" b="1" i="1" dirty="0"/>
              <a:t> betekenis economie voor iedere CE student, in Tilburg west!</a:t>
            </a:r>
          </a:p>
          <a:p>
            <a:pPr marL="0" indent="0">
              <a:buNone/>
            </a:pPr>
            <a:endParaRPr lang="nl-NL" dirty="0"/>
          </a:p>
        </p:txBody>
      </p:sp>
      <p:graphicFrame>
        <p:nvGraphicFramePr>
          <p:cNvPr id="7" name="Tijdelijke aanduiding voor afbeelding 6">
            <a:extLst>
              <a:ext uri="{FF2B5EF4-FFF2-40B4-BE49-F238E27FC236}">
                <a16:creationId xmlns:a16="http://schemas.microsoft.com/office/drawing/2014/main" id="{876E751A-54C1-4D0B-961B-0B4263E99FF0}"/>
              </a:ext>
            </a:extLst>
          </p:cNvPr>
          <p:cNvGraphicFramePr>
            <a:graphicFrameLocks noGrp="1"/>
          </p:cNvGraphicFramePr>
          <p:nvPr>
            <p:ph type="pic" sz="quarter" idx="14"/>
            <p:extLst>
              <p:ext uri="{D42A27DB-BD31-4B8C-83A1-F6EECF244321}">
                <p14:modId xmlns:p14="http://schemas.microsoft.com/office/powerpoint/2010/main" val="4122948040"/>
              </p:ext>
            </p:extLst>
          </p:nvPr>
        </p:nvGraphicFramePr>
        <p:xfrm>
          <a:off x="6175377" y="85889"/>
          <a:ext cx="5567506" cy="6686221"/>
        </p:xfrm>
        <a:graphic>
          <a:graphicData uri="http://schemas.openxmlformats.org/drawingml/2006/table">
            <a:tbl>
              <a:tblPr firstRow="1" bandRow="1">
                <a:tableStyleId>{073A0DAA-6AF3-43AB-8588-CEC1D06C72B9}</a:tableStyleId>
              </a:tblPr>
              <a:tblGrid>
                <a:gridCol w="985385">
                  <a:extLst>
                    <a:ext uri="{9D8B030D-6E8A-4147-A177-3AD203B41FA5}">
                      <a16:colId xmlns:a16="http://schemas.microsoft.com/office/drawing/2014/main" val="2062163223"/>
                    </a:ext>
                  </a:extLst>
                </a:gridCol>
                <a:gridCol w="4582121">
                  <a:extLst>
                    <a:ext uri="{9D8B030D-6E8A-4147-A177-3AD203B41FA5}">
                      <a16:colId xmlns:a16="http://schemas.microsoft.com/office/drawing/2014/main" val="2009212913"/>
                    </a:ext>
                  </a:extLst>
                </a:gridCol>
              </a:tblGrid>
              <a:tr h="550825">
                <a:tc>
                  <a:txBody>
                    <a:bodyPr/>
                    <a:lstStyle/>
                    <a:p>
                      <a:r>
                        <a:rPr lang="nl-NL" dirty="0"/>
                        <a:t>Week</a:t>
                      </a:r>
                    </a:p>
                  </a:txBody>
                  <a:tcPr/>
                </a:tc>
                <a:tc>
                  <a:txBody>
                    <a:bodyPr/>
                    <a:lstStyle/>
                    <a:p>
                      <a:r>
                        <a:rPr lang="nl-NL" dirty="0"/>
                        <a:t>Onderwerp</a:t>
                      </a:r>
                    </a:p>
                  </a:txBody>
                  <a:tcPr/>
                </a:tc>
                <a:extLst>
                  <a:ext uri="{0D108BD9-81ED-4DB2-BD59-A6C34878D82A}">
                    <a16:rowId xmlns:a16="http://schemas.microsoft.com/office/drawing/2014/main" val="1608848397"/>
                  </a:ext>
                </a:extLst>
              </a:tr>
              <a:tr h="550825">
                <a:tc>
                  <a:txBody>
                    <a:bodyPr/>
                    <a:lstStyle/>
                    <a:p>
                      <a:r>
                        <a:rPr lang="nl-NL" dirty="0"/>
                        <a:t>1.</a:t>
                      </a:r>
                    </a:p>
                  </a:txBody>
                  <a:tcPr/>
                </a:tc>
                <a:tc>
                  <a:txBody>
                    <a:bodyPr/>
                    <a:lstStyle/>
                    <a:p>
                      <a:r>
                        <a:rPr lang="nl-NL" dirty="0"/>
                        <a:t>Introductie</a:t>
                      </a:r>
                    </a:p>
                  </a:txBody>
                  <a:tcPr/>
                </a:tc>
                <a:extLst>
                  <a:ext uri="{0D108BD9-81ED-4DB2-BD59-A6C34878D82A}">
                    <a16:rowId xmlns:a16="http://schemas.microsoft.com/office/drawing/2014/main" val="2736395206"/>
                  </a:ext>
                </a:extLst>
              </a:tr>
              <a:tr h="642441">
                <a:tc>
                  <a:txBody>
                    <a:bodyPr/>
                    <a:lstStyle/>
                    <a:p>
                      <a:r>
                        <a:rPr lang="nl-NL" dirty="0"/>
                        <a:t>2.</a:t>
                      </a:r>
                    </a:p>
                  </a:txBody>
                  <a:tcPr/>
                </a:tc>
                <a:tc>
                  <a:txBody>
                    <a:bodyPr/>
                    <a:lstStyle/>
                    <a:p>
                      <a:r>
                        <a:rPr lang="nl-NL" dirty="0"/>
                        <a:t>Terug  naar de basis van circulaire economie</a:t>
                      </a:r>
                    </a:p>
                  </a:txBody>
                  <a:tcPr/>
                </a:tc>
                <a:extLst>
                  <a:ext uri="{0D108BD9-81ED-4DB2-BD59-A6C34878D82A}">
                    <a16:rowId xmlns:a16="http://schemas.microsoft.com/office/drawing/2014/main" val="747237772"/>
                  </a:ext>
                </a:extLst>
              </a:tr>
              <a:tr h="550825">
                <a:tc>
                  <a:txBody>
                    <a:bodyPr/>
                    <a:lstStyle/>
                    <a:p>
                      <a:r>
                        <a:rPr lang="nl-NL" dirty="0"/>
                        <a:t>3.</a:t>
                      </a:r>
                    </a:p>
                  </a:txBody>
                  <a:tcPr/>
                </a:tc>
                <a:tc>
                  <a:txBody>
                    <a:bodyPr/>
                    <a:lstStyle/>
                    <a:p>
                      <a:r>
                        <a:rPr lang="nl-NL" dirty="0"/>
                        <a:t>Duurzaam organiseren</a:t>
                      </a:r>
                    </a:p>
                    <a:p>
                      <a:r>
                        <a:rPr lang="nl-NL" i="1" dirty="0"/>
                        <a:t>Business modeleren</a:t>
                      </a:r>
                    </a:p>
                  </a:txBody>
                  <a:tcPr/>
                </a:tc>
                <a:extLst>
                  <a:ext uri="{0D108BD9-81ED-4DB2-BD59-A6C34878D82A}">
                    <a16:rowId xmlns:a16="http://schemas.microsoft.com/office/drawing/2014/main" val="3714754164"/>
                  </a:ext>
                </a:extLst>
              </a:tr>
              <a:tr h="550825">
                <a:tc>
                  <a:txBody>
                    <a:bodyPr/>
                    <a:lstStyle/>
                    <a:p>
                      <a:r>
                        <a:rPr lang="nl-NL" dirty="0"/>
                        <a:t>4.</a:t>
                      </a:r>
                    </a:p>
                  </a:txBody>
                  <a:tcPr/>
                </a:tc>
                <a:tc>
                  <a:txBody>
                    <a:bodyPr/>
                    <a:lstStyle/>
                    <a:p>
                      <a:r>
                        <a:rPr lang="nl-NL" dirty="0"/>
                        <a:t>Definitiefase</a:t>
                      </a:r>
                    </a:p>
                    <a:p>
                      <a:r>
                        <a:rPr lang="nl-NL" i="1" dirty="0"/>
                        <a:t>Aanleiding en context</a:t>
                      </a:r>
                    </a:p>
                  </a:txBody>
                  <a:tcPr/>
                </a:tc>
                <a:extLst>
                  <a:ext uri="{0D108BD9-81ED-4DB2-BD59-A6C34878D82A}">
                    <a16:rowId xmlns:a16="http://schemas.microsoft.com/office/drawing/2014/main" val="2844386357"/>
                  </a:ext>
                </a:extLst>
              </a:tr>
              <a:tr h="550825">
                <a:tc>
                  <a:txBody>
                    <a:bodyPr/>
                    <a:lstStyle/>
                    <a:p>
                      <a:r>
                        <a:rPr lang="nl-NL" b="1" dirty="0"/>
                        <a:t>5.</a:t>
                      </a:r>
                    </a:p>
                  </a:txBody>
                  <a:tcPr/>
                </a:tc>
                <a:tc>
                  <a:txBody>
                    <a:bodyPr/>
                    <a:lstStyle/>
                    <a:p>
                      <a:r>
                        <a:rPr lang="nl-NL" b="1" dirty="0"/>
                        <a:t>Ontwerpfase deel I</a:t>
                      </a:r>
                    </a:p>
                    <a:p>
                      <a:r>
                        <a:rPr lang="nl-NL" b="1" i="1" dirty="0"/>
                        <a:t>Type businessmodellen</a:t>
                      </a:r>
                    </a:p>
                  </a:txBody>
                  <a:tcPr/>
                </a:tc>
                <a:extLst>
                  <a:ext uri="{0D108BD9-81ED-4DB2-BD59-A6C34878D82A}">
                    <a16:rowId xmlns:a16="http://schemas.microsoft.com/office/drawing/2014/main" val="561134174"/>
                  </a:ext>
                </a:extLst>
              </a:tr>
              <a:tr h="550825">
                <a:tc>
                  <a:txBody>
                    <a:bodyPr/>
                    <a:lstStyle/>
                    <a:p>
                      <a:r>
                        <a:rPr lang="nl-NL" dirty="0"/>
                        <a:t>6.</a:t>
                      </a:r>
                    </a:p>
                  </a:txBody>
                  <a:tcPr/>
                </a:tc>
                <a:tc>
                  <a:txBody>
                    <a:bodyPr/>
                    <a:lstStyle/>
                    <a:p>
                      <a:r>
                        <a:rPr lang="nl-NL" dirty="0"/>
                        <a:t>Ontwerpfase deel II</a:t>
                      </a:r>
                    </a:p>
                    <a:p>
                      <a:r>
                        <a:rPr lang="nl-NL" i="1" dirty="0"/>
                        <a:t>Strategie en kernactiviteit</a:t>
                      </a:r>
                    </a:p>
                  </a:txBody>
                  <a:tcPr/>
                </a:tc>
                <a:extLst>
                  <a:ext uri="{0D108BD9-81ED-4DB2-BD59-A6C34878D82A}">
                    <a16:rowId xmlns:a16="http://schemas.microsoft.com/office/drawing/2014/main" val="1989653265"/>
                  </a:ext>
                </a:extLst>
              </a:tr>
              <a:tr h="550825">
                <a:tc>
                  <a:txBody>
                    <a:bodyPr/>
                    <a:lstStyle/>
                    <a:p>
                      <a:r>
                        <a:rPr lang="nl-NL" dirty="0"/>
                        <a:t>7.</a:t>
                      </a:r>
                    </a:p>
                  </a:txBody>
                  <a:tcPr/>
                </a:tc>
                <a:tc>
                  <a:txBody>
                    <a:bodyPr/>
                    <a:lstStyle/>
                    <a:p>
                      <a:r>
                        <a:rPr lang="nl-NL" dirty="0"/>
                        <a:t>Resultaatfase deel I</a:t>
                      </a:r>
                    </a:p>
                    <a:p>
                      <a:r>
                        <a:rPr lang="nl-NL" i="1" dirty="0"/>
                        <a:t>Impact, toetsen en waarde(n)creatie</a:t>
                      </a:r>
                    </a:p>
                  </a:txBody>
                  <a:tcPr/>
                </a:tc>
                <a:extLst>
                  <a:ext uri="{0D108BD9-81ED-4DB2-BD59-A6C34878D82A}">
                    <a16:rowId xmlns:a16="http://schemas.microsoft.com/office/drawing/2014/main" val="624482038"/>
                  </a:ext>
                </a:extLst>
              </a:tr>
              <a:tr h="550825">
                <a:tc>
                  <a:txBody>
                    <a:bodyPr/>
                    <a:lstStyle/>
                    <a:p>
                      <a:r>
                        <a:rPr lang="nl-NL" dirty="0"/>
                        <a:t>8.</a:t>
                      </a:r>
                    </a:p>
                  </a:txBody>
                  <a:tcPr/>
                </a:tc>
                <a:tc>
                  <a:txBody>
                    <a:bodyPr/>
                    <a:lstStyle/>
                    <a:p>
                      <a:r>
                        <a:rPr lang="nl-NL" dirty="0"/>
                        <a:t>Resultaatfase deel II</a:t>
                      </a:r>
                    </a:p>
                    <a:p>
                      <a:r>
                        <a:rPr lang="nl-NL" i="1" dirty="0"/>
                        <a:t>Alternatieve benadering</a:t>
                      </a:r>
                    </a:p>
                  </a:txBody>
                  <a:tcPr/>
                </a:tc>
                <a:extLst>
                  <a:ext uri="{0D108BD9-81ED-4DB2-BD59-A6C34878D82A}">
                    <a16:rowId xmlns:a16="http://schemas.microsoft.com/office/drawing/2014/main" val="2803703350"/>
                  </a:ext>
                </a:extLst>
              </a:tr>
              <a:tr h="550825">
                <a:tc>
                  <a:txBody>
                    <a:bodyPr/>
                    <a:lstStyle/>
                    <a:p>
                      <a:r>
                        <a:rPr lang="nl-NL" dirty="0"/>
                        <a:t>9.</a:t>
                      </a:r>
                    </a:p>
                  </a:txBody>
                  <a:tcPr/>
                </a:tc>
                <a:tc>
                  <a:txBody>
                    <a:bodyPr/>
                    <a:lstStyle/>
                    <a:p>
                      <a:endParaRPr lang="nl-NL" dirty="0"/>
                    </a:p>
                  </a:txBody>
                  <a:tcPr/>
                </a:tc>
                <a:extLst>
                  <a:ext uri="{0D108BD9-81ED-4DB2-BD59-A6C34878D82A}">
                    <a16:rowId xmlns:a16="http://schemas.microsoft.com/office/drawing/2014/main" val="3987963046"/>
                  </a:ext>
                </a:extLst>
              </a:tr>
              <a:tr h="550825">
                <a:tc>
                  <a:txBody>
                    <a:bodyPr/>
                    <a:lstStyle/>
                    <a:p>
                      <a:r>
                        <a:rPr lang="nl-NL" dirty="0"/>
                        <a:t>10.</a:t>
                      </a:r>
                    </a:p>
                  </a:txBody>
                  <a:tcPr/>
                </a:tc>
                <a:tc>
                  <a:txBody>
                    <a:bodyPr/>
                    <a:lstStyle/>
                    <a:p>
                      <a:r>
                        <a:rPr lang="nl-NL" dirty="0"/>
                        <a:t>Kennistoets</a:t>
                      </a:r>
                    </a:p>
                  </a:txBody>
                  <a:tcPr/>
                </a:tc>
                <a:extLst>
                  <a:ext uri="{0D108BD9-81ED-4DB2-BD59-A6C34878D82A}">
                    <a16:rowId xmlns:a16="http://schemas.microsoft.com/office/drawing/2014/main" val="4225367690"/>
                  </a:ext>
                </a:extLst>
              </a:tr>
            </a:tbl>
          </a:graphicData>
        </a:graphic>
      </p:graphicFrame>
      <p:sp>
        <p:nvSpPr>
          <p:cNvPr id="4" name="Ovaal 3">
            <a:extLst>
              <a:ext uri="{FF2B5EF4-FFF2-40B4-BE49-F238E27FC236}">
                <a16:creationId xmlns:a16="http://schemas.microsoft.com/office/drawing/2014/main" id="{2070E91E-8BDC-44FF-ADC3-624A62379B88}"/>
              </a:ext>
            </a:extLst>
          </p:cNvPr>
          <p:cNvSpPr/>
          <p:nvPr/>
        </p:nvSpPr>
        <p:spPr>
          <a:xfrm>
            <a:off x="6130902" y="3110733"/>
            <a:ext cx="5645150" cy="6693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784983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EE08209F-5900-4FA8-8686-A949224C30E6}"/>
              </a:ext>
            </a:extLst>
          </p:cNvPr>
          <p:cNvSpPr>
            <a:spLocks noGrp="1"/>
          </p:cNvSpPr>
          <p:nvPr>
            <p:ph type="title"/>
          </p:nvPr>
        </p:nvSpPr>
        <p:spPr/>
        <p:txBody>
          <a:bodyPr/>
          <a:lstStyle/>
          <a:p>
            <a:r>
              <a:rPr lang="nl-NL" dirty="0"/>
              <a:t>2. Vorige week….</a:t>
            </a:r>
          </a:p>
        </p:txBody>
      </p:sp>
      <p:sp>
        <p:nvSpPr>
          <p:cNvPr id="7" name="Tijdelijke aanduiding voor tekst 6">
            <a:extLst>
              <a:ext uri="{FF2B5EF4-FFF2-40B4-BE49-F238E27FC236}">
                <a16:creationId xmlns:a16="http://schemas.microsoft.com/office/drawing/2014/main" id="{26FCDCC9-2F64-4B17-BC15-B45517B91693}"/>
              </a:ext>
            </a:extLst>
          </p:cNvPr>
          <p:cNvSpPr>
            <a:spLocks noGrp="1"/>
          </p:cNvSpPr>
          <p:nvPr>
            <p:ph type="body" sz="quarter" idx="13"/>
          </p:nvPr>
        </p:nvSpPr>
        <p:spPr>
          <a:xfrm>
            <a:off x="371475" y="1709738"/>
            <a:ext cx="4530463" cy="4419599"/>
          </a:xfrm>
        </p:spPr>
        <p:txBody>
          <a:bodyPr/>
          <a:lstStyle/>
          <a:p>
            <a:r>
              <a:rPr lang="nl-NL" dirty="0"/>
              <a:t>CE/BE innovatie binnen de horeca</a:t>
            </a:r>
          </a:p>
          <a:p>
            <a:r>
              <a:rPr lang="nl-NL" dirty="0"/>
              <a:t>Duurzaam organiseren</a:t>
            </a:r>
          </a:p>
          <a:p>
            <a:pPr lvl="1"/>
            <a:r>
              <a:rPr lang="nl-NL" i="1" dirty="0"/>
              <a:t>Business modeleren</a:t>
            </a:r>
          </a:p>
          <a:p>
            <a:r>
              <a:rPr lang="nl-NL" dirty="0"/>
              <a:t>Definitiefase</a:t>
            </a:r>
          </a:p>
          <a:p>
            <a:pPr lvl="1"/>
            <a:r>
              <a:rPr lang="nl-NL" i="1" dirty="0"/>
              <a:t>Aanleiding en context</a:t>
            </a:r>
          </a:p>
          <a:p>
            <a:pPr marL="0" indent="0">
              <a:buNone/>
            </a:pPr>
            <a:endParaRPr lang="nl-NL" i="1" dirty="0"/>
          </a:p>
          <a:p>
            <a:endParaRPr lang="nl-NL" i="1" dirty="0"/>
          </a:p>
        </p:txBody>
      </p:sp>
      <p:sp>
        <p:nvSpPr>
          <p:cNvPr id="9" name="Tijdelijke aanduiding voor tekst 8">
            <a:extLst>
              <a:ext uri="{FF2B5EF4-FFF2-40B4-BE49-F238E27FC236}">
                <a16:creationId xmlns:a16="http://schemas.microsoft.com/office/drawing/2014/main" id="{86A73148-4232-4C77-B6A7-0A5759E7324F}"/>
              </a:ext>
            </a:extLst>
          </p:cNvPr>
          <p:cNvSpPr>
            <a:spLocks noGrp="1"/>
          </p:cNvSpPr>
          <p:nvPr>
            <p:ph type="body" sz="quarter" idx="16"/>
          </p:nvPr>
        </p:nvSpPr>
        <p:spPr>
          <a:xfrm>
            <a:off x="6175377" y="5975407"/>
            <a:ext cx="5645148" cy="406401"/>
          </a:xfrm>
        </p:spPr>
        <p:txBody>
          <a:bodyPr/>
          <a:lstStyle/>
          <a:p>
            <a:r>
              <a:rPr lang="nl-NL" dirty="0"/>
              <a:t>BMT-model, met daarin de drie verschillende fases.</a:t>
            </a:r>
          </a:p>
        </p:txBody>
      </p:sp>
      <p:pic>
        <p:nvPicPr>
          <p:cNvPr id="11" name="Picture 2" descr="Click here button with cursor icon Royalty Free Vector Image">
            <a:hlinkClick r:id="rId2"/>
            <a:extLst>
              <a:ext uri="{FF2B5EF4-FFF2-40B4-BE49-F238E27FC236}">
                <a16:creationId xmlns:a16="http://schemas.microsoft.com/office/drawing/2014/main" id="{AB237032-30B7-4875-ADA5-680514CD476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898"/>
          <a:stretch/>
        </p:blipFill>
        <p:spPr bwMode="auto">
          <a:xfrm>
            <a:off x="10630556" y="2763250"/>
            <a:ext cx="1487572" cy="826851"/>
          </a:xfrm>
          <a:prstGeom prst="rect">
            <a:avLst/>
          </a:prstGeom>
          <a:noFill/>
          <a:extLst>
            <a:ext uri="{909E8E84-426E-40DD-AFC4-6F175D3DCCD1}">
              <a14:hiddenFill xmlns:a14="http://schemas.microsoft.com/office/drawing/2010/main">
                <a:solidFill>
                  <a:srgbClr val="FFFFFF"/>
                </a:solidFill>
              </a14:hiddenFill>
            </a:ext>
          </a:extLst>
        </p:spPr>
      </p:pic>
      <p:pic>
        <p:nvPicPr>
          <p:cNvPr id="12" name="Tijdelijke aanduiding voor afbeelding 6">
            <a:extLst>
              <a:ext uri="{FF2B5EF4-FFF2-40B4-BE49-F238E27FC236}">
                <a16:creationId xmlns:a16="http://schemas.microsoft.com/office/drawing/2014/main" id="{3F1F2E0B-1154-483F-8B3F-54CCE03586A7}"/>
              </a:ext>
            </a:extLst>
          </p:cNvPr>
          <p:cNvPicPr>
            <a:picLocks noGrp="1" noChangeAspect="1"/>
          </p:cNvPicPr>
          <p:nvPr>
            <p:ph type="pic" sz="quarter" idx="14"/>
          </p:nvPr>
        </p:nvPicPr>
        <p:blipFill rotWithShape="1">
          <a:blip r:embed="rId4"/>
          <a:srcRect l="62154" t="19651" r="8256" b="9766"/>
          <a:stretch/>
        </p:blipFill>
        <p:spPr>
          <a:xfrm>
            <a:off x="6090348" y="2193254"/>
            <a:ext cx="4824538" cy="3452566"/>
          </a:xfrm>
          <a:noFill/>
        </p:spPr>
      </p:pic>
      <p:pic>
        <p:nvPicPr>
          <p:cNvPr id="14" name="Picture 2">
            <a:extLst>
              <a:ext uri="{FF2B5EF4-FFF2-40B4-BE49-F238E27FC236}">
                <a16:creationId xmlns:a16="http://schemas.microsoft.com/office/drawing/2014/main" id="{372F3528-C1E0-4FFF-9C9F-8EFFEAB0F3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7367" y="136261"/>
            <a:ext cx="4730499" cy="1892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Voedselverspilling: op naar minder afval en meer waarde - RaboResearch">
            <a:extLst>
              <a:ext uri="{FF2B5EF4-FFF2-40B4-BE49-F238E27FC236}">
                <a16:creationId xmlns:a16="http://schemas.microsoft.com/office/drawing/2014/main" id="{4E6ADCFE-F6B6-4207-8487-901C3B2059C1}"/>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871002" y="3429000"/>
            <a:ext cx="3108564" cy="3163933"/>
          </a:xfrm>
          <a:prstGeom prst="rect">
            <a:avLst/>
          </a:prstGeom>
          <a:solidFill>
            <a:srgbClr val="FFFFFF"/>
          </a:solidFill>
        </p:spPr>
      </p:pic>
    </p:spTree>
    <p:extLst>
      <p:ext uri="{BB962C8B-B14F-4D97-AF65-F5344CB8AC3E}">
        <p14:creationId xmlns:p14="http://schemas.microsoft.com/office/powerpoint/2010/main" val="4153102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a:extLst>
              <a:ext uri="{FF2B5EF4-FFF2-40B4-BE49-F238E27FC236}">
                <a16:creationId xmlns:a16="http://schemas.microsoft.com/office/drawing/2014/main" id="{9D6EB5EE-C446-4D2A-853B-1CCCA6095BA1}"/>
              </a:ext>
            </a:extLst>
          </p:cNvPr>
          <p:cNvSpPr>
            <a:spLocks noGrp="1"/>
          </p:cNvSpPr>
          <p:nvPr>
            <p:ph type="title"/>
          </p:nvPr>
        </p:nvSpPr>
        <p:spPr/>
        <p:txBody>
          <a:bodyPr/>
          <a:lstStyle/>
          <a:p>
            <a:r>
              <a:rPr lang="nl-NL" sz="2800" dirty="0"/>
              <a:t>Onderscheid in basistypen businessmodellen </a:t>
            </a:r>
          </a:p>
        </p:txBody>
      </p:sp>
      <p:sp>
        <p:nvSpPr>
          <p:cNvPr id="13" name="Tijdelijke aanduiding voor tekst 12">
            <a:extLst>
              <a:ext uri="{FF2B5EF4-FFF2-40B4-BE49-F238E27FC236}">
                <a16:creationId xmlns:a16="http://schemas.microsoft.com/office/drawing/2014/main" id="{D54B9869-E8A9-4089-9D78-247C31D2415C}"/>
              </a:ext>
            </a:extLst>
          </p:cNvPr>
          <p:cNvSpPr>
            <a:spLocks noGrp="1"/>
          </p:cNvSpPr>
          <p:nvPr>
            <p:ph type="body" sz="quarter" idx="13"/>
          </p:nvPr>
        </p:nvSpPr>
        <p:spPr/>
        <p:txBody>
          <a:bodyPr/>
          <a:lstStyle/>
          <a:p>
            <a:r>
              <a:rPr lang="nl-NL" b="1" dirty="0"/>
              <a:t>Platform-businessmodel</a:t>
            </a:r>
          </a:p>
          <a:p>
            <a:pPr marL="0" indent="0">
              <a:buNone/>
            </a:pPr>
            <a:r>
              <a:rPr lang="nl-NL" dirty="0"/>
              <a:t>Doel </a:t>
            </a:r>
            <a:r>
              <a:rPr lang="nl-NL" b="1" dirty="0"/>
              <a:t>beter</a:t>
            </a:r>
            <a:r>
              <a:rPr lang="nl-NL" dirty="0"/>
              <a:t> en </a:t>
            </a:r>
            <a:r>
              <a:rPr lang="nl-NL" b="1" dirty="0"/>
              <a:t>efficiënter gebruik </a:t>
            </a:r>
            <a:r>
              <a:rPr lang="nl-NL" dirty="0"/>
              <a:t>te maken van wat we hebben. </a:t>
            </a:r>
            <a:r>
              <a:rPr lang="nl-NL" sz="1600" i="1" dirty="0"/>
              <a:t>Zoals een slimme koelkast die precies bij kan houden wat er in en uit gaat en hier op automatisch bestellingen uitvoert.  </a:t>
            </a:r>
          </a:p>
          <a:p>
            <a:pPr marL="0" indent="0">
              <a:buNone/>
            </a:pPr>
            <a:r>
              <a:rPr lang="nl-NL" sz="1600" dirty="0"/>
              <a:t>Vaak wordt dit businessmodel gekoppeld aan de functionele of deeleconomie. </a:t>
            </a:r>
            <a:endParaRPr lang="nl-NL" dirty="0"/>
          </a:p>
          <a:p>
            <a:pPr marL="0" indent="0">
              <a:buNone/>
            </a:pPr>
            <a:endParaRPr lang="nl-NL" dirty="0"/>
          </a:p>
          <a:p>
            <a:r>
              <a:rPr lang="nl-NL" b="1" dirty="0"/>
              <a:t>Community-</a:t>
            </a:r>
            <a:r>
              <a:rPr lang="nl-NL" b="1" dirty="0" err="1"/>
              <a:t>based</a:t>
            </a:r>
            <a:r>
              <a:rPr lang="nl-NL" b="1" dirty="0"/>
              <a:t> businessmodel</a:t>
            </a:r>
          </a:p>
          <a:p>
            <a:pPr marL="0" indent="0">
              <a:buNone/>
            </a:pPr>
            <a:r>
              <a:rPr lang="nl-NL" dirty="0"/>
              <a:t>Een businessmodel </a:t>
            </a:r>
            <a:r>
              <a:rPr lang="nl-NL" b="1" dirty="0"/>
              <a:t>gevormd </a:t>
            </a:r>
            <a:r>
              <a:rPr lang="nl-NL" dirty="0"/>
              <a:t>om een </a:t>
            </a:r>
            <a:r>
              <a:rPr lang="nl-NL" b="1" dirty="0"/>
              <a:t>community</a:t>
            </a:r>
            <a:r>
              <a:rPr lang="nl-NL" dirty="0"/>
              <a:t>, denk hierbij aan zorg, voedsel, verzekeringen en energie</a:t>
            </a:r>
          </a:p>
          <a:p>
            <a:pPr marL="0" indent="0">
              <a:buNone/>
            </a:pPr>
            <a:endParaRPr lang="nl-NL" dirty="0"/>
          </a:p>
          <a:p>
            <a:r>
              <a:rPr lang="nl-NL" b="1" dirty="0"/>
              <a:t>Circulair model</a:t>
            </a:r>
          </a:p>
          <a:p>
            <a:pPr marL="0" indent="0">
              <a:buNone/>
            </a:pPr>
            <a:r>
              <a:rPr lang="nl-NL" dirty="0"/>
              <a:t>Het doel van dit businessmodel is </a:t>
            </a:r>
            <a:r>
              <a:rPr lang="nl-NL" b="1" dirty="0"/>
              <a:t>producte</a:t>
            </a:r>
            <a:r>
              <a:rPr lang="nl-NL" dirty="0"/>
              <a:t>n en </a:t>
            </a:r>
            <a:r>
              <a:rPr lang="nl-NL" b="1" dirty="0"/>
              <a:t>grondstoffen</a:t>
            </a:r>
            <a:r>
              <a:rPr lang="nl-NL" dirty="0"/>
              <a:t> zo te ontwikkelen dat ze </a:t>
            </a:r>
            <a:r>
              <a:rPr lang="nl-NL" b="1" dirty="0"/>
              <a:t>onbeperkt </a:t>
            </a:r>
            <a:r>
              <a:rPr lang="nl-NL" dirty="0"/>
              <a:t>in </a:t>
            </a:r>
            <a:r>
              <a:rPr lang="nl-NL" b="1" dirty="0"/>
              <a:t>roulatie </a:t>
            </a:r>
            <a:r>
              <a:rPr lang="nl-NL" dirty="0"/>
              <a:t>gehouden kunnen worden. Het streven naar waardenbehoud.</a:t>
            </a:r>
          </a:p>
        </p:txBody>
      </p:sp>
      <p:pic>
        <p:nvPicPr>
          <p:cNvPr id="17" name="Tijdelijke aanduiding voor afbeelding 16">
            <a:extLst>
              <a:ext uri="{FF2B5EF4-FFF2-40B4-BE49-F238E27FC236}">
                <a16:creationId xmlns:a16="http://schemas.microsoft.com/office/drawing/2014/main" id="{228B51DF-857B-4A1B-8962-2174B8641954}"/>
              </a:ext>
            </a:extLst>
          </p:cNvPr>
          <p:cNvPicPr>
            <a:picLocks noGrp="1" noChangeAspect="1"/>
          </p:cNvPicPr>
          <p:nvPr>
            <p:ph type="pic" sz="quarter" idx="14"/>
          </p:nvPr>
        </p:nvPicPr>
        <p:blipFill rotWithShape="1">
          <a:blip r:embed="rId2"/>
          <a:srcRect l="61612" t="21547" r="22693" b="32946"/>
          <a:stretch/>
        </p:blipFill>
        <p:spPr>
          <a:xfrm>
            <a:off x="6629399" y="841384"/>
            <a:ext cx="5317435" cy="4625139"/>
          </a:xfrm>
        </p:spPr>
      </p:pic>
      <p:sp>
        <p:nvSpPr>
          <p:cNvPr id="15" name="Tijdelijke aanduiding voor tekst 14">
            <a:extLst>
              <a:ext uri="{FF2B5EF4-FFF2-40B4-BE49-F238E27FC236}">
                <a16:creationId xmlns:a16="http://schemas.microsoft.com/office/drawing/2014/main" id="{5369B761-6674-47C0-A414-A6CA852DC30C}"/>
              </a:ext>
            </a:extLst>
          </p:cNvPr>
          <p:cNvSpPr>
            <a:spLocks noGrp="1"/>
          </p:cNvSpPr>
          <p:nvPr>
            <p:ph type="body" sz="quarter" idx="15"/>
          </p:nvPr>
        </p:nvSpPr>
        <p:spPr/>
        <p:txBody>
          <a:bodyPr/>
          <a:lstStyle/>
          <a:p>
            <a:endParaRPr lang="nl-NL"/>
          </a:p>
        </p:txBody>
      </p:sp>
    </p:spTree>
    <p:extLst>
      <p:ext uri="{BB962C8B-B14F-4D97-AF65-F5344CB8AC3E}">
        <p14:creationId xmlns:p14="http://schemas.microsoft.com/office/powerpoint/2010/main" val="277109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75E263-B2BA-4799-8B46-35573C3FD4A0}"/>
              </a:ext>
            </a:extLst>
          </p:cNvPr>
          <p:cNvSpPr>
            <a:spLocks noGrp="1"/>
          </p:cNvSpPr>
          <p:nvPr>
            <p:ph type="title"/>
          </p:nvPr>
        </p:nvSpPr>
        <p:spPr>
          <a:xfrm>
            <a:off x="371476" y="296863"/>
            <a:ext cx="10260000" cy="1160403"/>
          </a:xfrm>
        </p:spPr>
        <p:txBody>
          <a:bodyPr anchor="t">
            <a:normAutofit/>
          </a:bodyPr>
          <a:lstStyle/>
          <a:p>
            <a:r>
              <a:rPr lang="nl-NL" sz="2500" dirty="0"/>
              <a:t>4. Duurzaam organiseren</a:t>
            </a:r>
            <a:br>
              <a:rPr lang="nl-NL" sz="2500" dirty="0"/>
            </a:br>
            <a:br>
              <a:rPr lang="nl-NL" sz="2500" i="1" dirty="0"/>
            </a:br>
            <a:endParaRPr lang="nl-NL" sz="2500" dirty="0"/>
          </a:p>
        </p:txBody>
      </p:sp>
      <p:pic>
        <p:nvPicPr>
          <p:cNvPr id="7" name="Tijdelijke aanduiding voor afbeelding 6">
            <a:extLst>
              <a:ext uri="{FF2B5EF4-FFF2-40B4-BE49-F238E27FC236}">
                <a16:creationId xmlns:a16="http://schemas.microsoft.com/office/drawing/2014/main" id="{554C95D0-2E8B-48AF-AEEA-D486F604AB4E}"/>
              </a:ext>
            </a:extLst>
          </p:cNvPr>
          <p:cNvPicPr>
            <a:picLocks noGrp="1" noChangeAspect="1"/>
          </p:cNvPicPr>
          <p:nvPr>
            <p:ph idx="1"/>
          </p:nvPr>
        </p:nvPicPr>
        <p:blipFill rotWithShape="1">
          <a:blip r:embed="rId2"/>
          <a:srcRect l="60909" t="17776" r="7405" b="9301"/>
          <a:stretch/>
        </p:blipFill>
        <p:spPr>
          <a:xfrm>
            <a:off x="2292626" y="1309353"/>
            <a:ext cx="7606748" cy="5251784"/>
          </a:xfrm>
          <a:noFill/>
        </p:spPr>
      </p:pic>
    </p:spTree>
    <p:extLst>
      <p:ext uri="{BB962C8B-B14F-4D97-AF65-F5344CB8AC3E}">
        <p14:creationId xmlns:p14="http://schemas.microsoft.com/office/powerpoint/2010/main" val="647849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8B1978-4E5D-4F46-A4FB-DB02698A1759}"/>
              </a:ext>
            </a:extLst>
          </p:cNvPr>
          <p:cNvSpPr>
            <a:spLocks noGrp="1"/>
          </p:cNvSpPr>
          <p:nvPr>
            <p:ph type="title"/>
          </p:nvPr>
        </p:nvSpPr>
        <p:spPr>
          <a:xfrm>
            <a:off x="371476" y="296863"/>
            <a:ext cx="5638799" cy="1160403"/>
          </a:xfrm>
        </p:spPr>
        <p:txBody>
          <a:bodyPr anchor="t">
            <a:normAutofit/>
          </a:bodyPr>
          <a:lstStyle/>
          <a:p>
            <a:r>
              <a:rPr lang="nl-NL" dirty="0"/>
              <a:t>Opdracht zoektocht</a:t>
            </a:r>
          </a:p>
        </p:txBody>
      </p:sp>
      <p:sp>
        <p:nvSpPr>
          <p:cNvPr id="3" name="Tijdelijke aanduiding voor tekst 2">
            <a:extLst>
              <a:ext uri="{FF2B5EF4-FFF2-40B4-BE49-F238E27FC236}">
                <a16:creationId xmlns:a16="http://schemas.microsoft.com/office/drawing/2014/main" id="{B8143420-DB54-4D6E-B639-252390DA97EB}"/>
              </a:ext>
            </a:extLst>
          </p:cNvPr>
          <p:cNvSpPr>
            <a:spLocks noGrp="1"/>
          </p:cNvSpPr>
          <p:nvPr>
            <p:ph type="body" sz="quarter" idx="13"/>
          </p:nvPr>
        </p:nvSpPr>
        <p:spPr>
          <a:xfrm>
            <a:off x="371475" y="1709738"/>
            <a:ext cx="5645150" cy="4419599"/>
          </a:xfrm>
        </p:spPr>
        <p:txBody>
          <a:bodyPr>
            <a:normAutofit fontScale="77500" lnSpcReduction="20000"/>
          </a:bodyPr>
          <a:lstStyle/>
          <a:p>
            <a:pPr marL="0" indent="0">
              <a:spcAft>
                <a:spcPts val="800"/>
              </a:spcAft>
              <a:buNone/>
            </a:pPr>
            <a:r>
              <a:rPr lang="nl-NL" b="1" dirty="0">
                <a:effectLst/>
              </a:rPr>
              <a:t>Hoe: </a:t>
            </a:r>
            <a:r>
              <a:rPr lang="nl-NL" dirty="0"/>
              <a:t>Individueel</a:t>
            </a:r>
          </a:p>
          <a:p>
            <a:pPr marL="0" indent="0">
              <a:spcAft>
                <a:spcPts val="800"/>
              </a:spcAft>
              <a:buNone/>
            </a:pPr>
            <a:r>
              <a:rPr lang="nl-NL" b="1" dirty="0">
                <a:effectLst/>
              </a:rPr>
              <a:t>Hulp</a:t>
            </a:r>
            <a:r>
              <a:rPr lang="nl-NL" dirty="0">
                <a:effectLst/>
              </a:rPr>
              <a:t>: Les, internet en creativiteit</a:t>
            </a:r>
            <a:br>
              <a:rPr lang="nl-NL" dirty="0">
                <a:effectLst/>
              </a:rPr>
            </a:br>
            <a:r>
              <a:rPr lang="nl-NL" dirty="0">
                <a:effectLst/>
              </a:rPr>
              <a:t>“</a:t>
            </a:r>
            <a:r>
              <a:rPr lang="nl-NL" i="1" dirty="0">
                <a:effectLst/>
              </a:rPr>
              <a:t>Dutch </a:t>
            </a:r>
            <a:r>
              <a:rPr lang="nl-NL" i="1" dirty="0" err="1">
                <a:effectLst/>
              </a:rPr>
              <a:t>disgn</a:t>
            </a:r>
            <a:r>
              <a:rPr lang="nl-NL" i="1" dirty="0">
                <a:effectLst/>
              </a:rPr>
              <a:t> weken</a:t>
            </a:r>
            <a:r>
              <a:rPr lang="nl-NL" dirty="0">
                <a:effectLst/>
              </a:rPr>
              <a:t>, </a:t>
            </a:r>
            <a:r>
              <a:rPr lang="nl-NL" i="1" dirty="0">
                <a:effectLst/>
              </a:rPr>
              <a:t>circulair in de horeca,</a:t>
            </a:r>
            <a:r>
              <a:rPr lang="nl-NL" i="1" dirty="0"/>
              <a:t> circulair …, duurzaam horeca, Amsterdam circulair, </a:t>
            </a:r>
            <a:r>
              <a:rPr lang="nl-NL" i="1" dirty="0" err="1"/>
              <a:t>etc</a:t>
            </a:r>
            <a:r>
              <a:rPr lang="nl-NL" i="1" dirty="0"/>
              <a:t> etc.”</a:t>
            </a:r>
          </a:p>
          <a:p>
            <a:pPr marL="0" indent="0">
              <a:spcAft>
                <a:spcPts val="800"/>
              </a:spcAft>
              <a:buNone/>
            </a:pPr>
            <a:r>
              <a:rPr lang="nl-NL" b="1" dirty="0">
                <a:effectLst/>
              </a:rPr>
              <a:t>Uitkomst:</a:t>
            </a:r>
            <a:r>
              <a:rPr lang="nl-NL" dirty="0">
                <a:effectLst/>
              </a:rPr>
              <a:t> Presentatie (15min) over p</a:t>
            </a:r>
            <a:r>
              <a:rPr lang="nl-NL" dirty="0"/>
              <a:t>ioniers in het gebied van circulariteit, met een activerend onderdeel denk aan een quiz of een andere opdracht.</a:t>
            </a:r>
          </a:p>
          <a:p>
            <a:pPr marL="0" indent="0">
              <a:spcAft>
                <a:spcPts val="800"/>
              </a:spcAft>
              <a:buNone/>
            </a:pPr>
            <a:r>
              <a:rPr lang="nl-NL" b="1" dirty="0">
                <a:effectLst/>
              </a:rPr>
              <a:t>Wat: </a:t>
            </a:r>
            <a:r>
              <a:rPr lang="nl-NL" dirty="0"/>
              <a:t>Je maak een presentatie over een pionier op het gebied van circulaire economie/stad/horeca. </a:t>
            </a:r>
          </a:p>
          <a:p>
            <a:pPr marL="0" indent="0">
              <a:spcAft>
                <a:spcPts val="800"/>
              </a:spcAft>
              <a:buNone/>
            </a:pPr>
            <a:r>
              <a:rPr lang="nl-NL" dirty="0"/>
              <a:t>Ga op zoek naar pioniers in de circulaire stad, vertel waarom ze in jou ogen pioniers zijn. Wat hun ideeën zijn over een circulaire stad en hoe of met wat ze dit willen bereiken. Probeer deze pionier te koppelen aan de horeca in Tilburg. </a:t>
            </a:r>
          </a:p>
          <a:p>
            <a:pPr marL="0" indent="0">
              <a:spcAft>
                <a:spcPts val="800"/>
              </a:spcAft>
              <a:buNone/>
            </a:pPr>
            <a:r>
              <a:rPr lang="nl-NL" dirty="0"/>
              <a:t>Wat zal dit idee bijdrage aan een circulaire horeca? </a:t>
            </a:r>
            <a:br>
              <a:rPr lang="nl-NL" dirty="0"/>
            </a:br>
            <a:r>
              <a:rPr lang="nl-NL" dirty="0"/>
              <a:t>Is het idee breed toepasbaar? </a:t>
            </a:r>
            <a:br>
              <a:rPr lang="nl-NL" dirty="0"/>
            </a:br>
            <a:r>
              <a:rPr lang="nl-NL" dirty="0"/>
              <a:t>Is het een lange of korte termijn oplossing (les 2)</a:t>
            </a:r>
          </a:p>
          <a:p>
            <a:pPr marL="0" indent="0">
              <a:spcAft>
                <a:spcPts val="800"/>
              </a:spcAft>
              <a:buNone/>
            </a:pPr>
            <a:endParaRPr lang="nl-NL" dirty="0"/>
          </a:p>
          <a:p>
            <a:pPr marL="0" indent="0">
              <a:spcAft>
                <a:spcPts val="800"/>
              </a:spcAft>
              <a:buNone/>
            </a:pPr>
            <a:r>
              <a:rPr lang="nl-NL" i="1" dirty="0"/>
              <a:t>Is de persoon of bedrijf in kwestie te benaderen om ons meer te vertellen over zijn/haar/hun visie op de circulaire stad?</a:t>
            </a:r>
          </a:p>
          <a:p>
            <a:pPr marL="0" indent="0">
              <a:spcAft>
                <a:spcPts val="800"/>
              </a:spcAft>
              <a:buNone/>
            </a:pPr>
            <a:br>
              <a:rPr lang="nl-NL" dirty="0"/>
            </a:br>
            <a:endParaRPr lang="nl-NL" dirty="0"/>
          </a:p>
        </p:txBody>
      </p:sp>
      <p:pic>
        <p:nvPicPr>
          <p:cNvPr id="1026" name="Picture 2" descr="De bronafbeelding bekijken">
            <a:extLst>
              <a:ext uri="{FF2B5EF4-FFF2-40B4-BE49-F238E27FC236}">
                <a16:creationId xmlns:a16="http://schemas.microsoft.com/office/drawing/2014/main" id="{B9C71612-69AA-4532-853C-575E065FA2F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175377" y="488376"/>
            <a:ext cx="6016622" cy="5881248"/>
          </a:xfrm>
          <a:prstGeom prst="rect">
            <a:avLst/>
          </a:prstGeom>
          <a:solidFill>
            <a:srgbClr val="FFFFFF"/>
          </a:solidFill>
        </p:spPr>
      </p:pic>
      <p:sp>
        <p:nvSpPr>
          <p:cNvPr id="71" name="Text Placeholder 4">
            <a:extLst>
              <a:ext uri="{FF2B5EF4-FFF2-40B4-BE49-F238E27FC236}">
                <a16:creationId xmlns:a16="http://schemas.microsoft.com/office/drawing/2014/main" id="{47398F53-0CCA-4829-98AF-A474D66C47CE}"/>
              </a:ext>
            </a:extLst>
          </p:cNvPr>
          <p:cNvSpPr>
            <a:spLocks noGrp="1"/>
          </p:cNvSpPr>
          <p:nvPr>
            <p:ph type="body" sz="quarter" idx="15"/>
          </p:nvPr>
        </p:nvSpPr>
        <p:spPr>
          <a:xfrm>
            <a:off x="10999221" y="6308761"/>
            <a:ext cx="810000" cy="168361"/>
          </a:xfrm>
        </p:spPr>
        <p:txBody>
          <a:bodyPr/>
          <a:lstStyle/>
          <a:p>
            <a:endParaRPr lang="en-US"/>
          </a:p>
        </p:txBody>
      </p:sp>
    </p:spTree>
    <p:extLst>
      <p:ext uri="{BB962C8B-B14F-4D97-AF65-F5344CB8AC3E}">
        <p14:creationId xmlns:p14="http://schemas.microsoft.com/office/powerpoint/2010/main" val="2662644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9A46AE-CBC7-4AFA-B735-104CF813871F}"/>
              </a:ext>
            </a:extLst>
          </p:cNvPr>
          <p:cNvSpPr>
            <a:spLocks noGrp="1"/>
          </p:cNvSpPr>
          <p:nvPr>
            <p:ph type="title"/>
          </p:nvPr>
        </p:nvSpPr>
        <p:spPr/>
        <p:txBody>
          <a:bodyPr/>
          <a:lstStyle/>
          <a:p>
            <a:r>
              <a:rPr lang="nl-NL" dirty="0"/>
              <a:t>4. </a:t>
            </a:r>
            <a:r>
              <a:rPr lang="nl-NL" sz="3200" dirty="0"/>
              <a:t>Definitiefase</a:t>
            </a:r>
            <a:br>
              <a:rPr lang="nl-NL" dirty="0"/>
            </a:br>
            <a:r>
              <a:rPr lang="nl-NL" sz="2400" i="1" dirty="0"/>
              <a:t>Aanleiding en context</a:t>
            </a:r>
            <a:br>
              <a:rPr lang="nl-NL" i="1" dirty="0"/>
            </a:br>
            <a:endParaRPr lang="nl-NL" dirty="0"/>
          </a:p>
        </p:txBody>
      </p:sp>
      <p:sp>
        <p:nvSpPr>
          <p:cNvPr id="3" name="Tijdelijke aanduiding voor inhoud 2">
            <a:extLst>
              <a:ext uri="{FF2B5EF4-FFF2-40B4-BE49-F238E27FC236}">
                <a16:creationId xmlns:a16="http://schemas.microsoft.com/office/drawing/2014/main" id="{A0ED1DC9-9B57-45A9-9A8F-9BC883641B1A}"/>
              </a:ext>
            </a:extLst>
          </p:cNvPr>
          <p:cNvSpPr>
            <a:spLocks noGrp="1"/>
          </p:cNvSpPr>
          <p:nvPr>
            <p:ph idx="1"/>
          </p:nvPr>
        </p:nvSpPr>
        <p:spPr>
          <a:xfrm>
            <a:off x="371475" y="1728592"/>
            <a:ext cx="5645149" cy="4419599"/>
          </a:xfrm>
        </p:spPr>
        <p:txBody>
          <a:bodyPr/>
          <a:lstStyle/>
          <a:p>
            <a:pPr marL="0" indent="0">
              <a:buNone/>
            </a:pPr>
            <a:r>
              <a:rPr lang="nl-NL" dirty="0"/>
              <a:t>1. Aanleiding en context</a:t>
            </a:r>
          </a:p>
          <a:p>
            <a:pPr marL="0" indent="0">
              <a:buNone/>
            </a:pPr>
            <a:r>
              <a:rPr lang="nl-NL" sz="2000" b="0" dirty="0"/>
              <a:t>Is iets wat zo’n impact heeft dat je wilt bijdragen aan een duurzame oplossing</a:t>
            </a:r>
          </a:p>
          <a:p>
            <a:pPr marL="0" indent="0">
              <a:buNone/>
            </a:pPr>
            <a:r>
              <a:rPr lang="nl-NL" dirty="0"/>
              <a:t>2. Droom</a:t>
            </a:r>
          </a:p>
          <a:p>
            <a:pPr marL="0" indent="0">
              <a:buNone/>
            </a:pPr>
            <a:r>
              <a:rPr lang="nl-NL" sz="2000" b="0" dirty="0"/>
              <a:t>Wat veranderd er door jou business?</a:t>
            </a:r>
          </a:p>
          <a:p>
            <a:pPr marL="0" indent="0">
              <a:buNone/>
            </a:pPr>
            <a:r>
              <a:rPr lang="nl-NL" dirty="0"/>
              <a:t>3. Propositie</a:t>
            </a:r>
          </a:p>
          <a:p>
            <a:pPr marL="0" indent="0">
              <a:buNone/>
            </a:pPr>
            <a:r>
              <a:rPr lang="nl-NL" sz="2000" b="0" dirty="0"/>
              <a:t>Een belofte over de waarde die je als business geeft, mag iets zeggen over je product of dienst</a:t>
            </a:r>
          </a:p>
        </p:txBody>
      </p:sp>
      <p:sp>
        <p:nvSpPr>
          <p:cNvPr id="5" name="Tijdelijke aanduiding voor tekst 4">
            <a:extLst>
              <a:ext uri="{FF2B5EF4-FFF2-40B4-BE49-F238E27FC236}">
                <a16:creationId xmlns:a16="http://schemas.microsoft.com/office/drawing/2014/main" id="{2649FB7A-E505-4140-AFCB-21818EC38141}"/>
              </a:ext>
            </a:extLst>
          </p:cNvPr>
          <p:cNvSpPr>
            <a:spLocks noGrp="1"/>
          </p:cNvSpPr>
          <p:nvPr>
            <p:ph type="body" sz="quarter" idx="14"/>
          </p:nvPr>
        </p:nvSpPr>
        <p:spPr/>
        <p:txBody>
          <a:bodyPr/>
          <a:lstStyle/>
          <a:p>
            <a:endParaRPr lang="nl-NL"/>
          </a:p>
        </p:txBody>
      </p:sp>
      <p:pic>
        <p:nvPicPr>
          <p:cNvPr id="8194" name="Picture 2" descr="Innovatie bij de overheid. Vaker dromen?">
            <a:extLst>
              <a:ext uri="{FF2B5EF4-FFF2-40B4-BE49-F238E27FC236}">
                <a16:creationId xmlns:a16="http://schemas.microsoft.com/office/drawing/2014/main" id="{4DA58FF2-9FF7-440C-897C-0B7A834952FC}"/>
              </a:ext>
            </a:extLst>
          </p:cNvPr>
          <p:cNvPicPr>
            <a:picLocks noGrp="1" noChangeAspect="1" noChangeArrowheads="1"/>
          </p:cNvPicPr>
          <p:nvPr>
            <p:ph type="pic" sz="quarter" idx="13"/>
          </p:nvPr>
        </p:nvPicPr>
        <p:blipFill rotWithShape="1">
          <a:blip r:embed="rId2">
            <a:extLst>
              <a:ext uri="{28A0092B-C50C-407E-A947-70E740481C1C}">
                <a14:useLocalDpi xmlns:a14="http://schemas.microsoft.com/office/drawing/2010/main" val="0"/>
              </a:ext>
            </a:extLst>
          </a:blip>
          <a:srcRect l="25370" t="-22664" r="16835" b="-30010"/>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9879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6D4ED4E1-FA19-4C79-94B2-40F17BDDC0E3}"/>
              </a:ext>
            </a:extLst>
          </p:cNvPr>
          <p:cNvSpPr>
            <a:spLocks noGrp="1"/>
          </p:cNvSpPr>
          <p:nvPr>
            <p:ph type="title"/>
          </p:nvPr>
        </p:nvSpPr>
        <p:spPr/>
        <p:txBody>
          <a:bodyPr/>
          <a:lstStyle/>
          <a:p>
            <a:r>
              <a:rPr lang="nl-NL" dirty="0"/>
              <a:t>Aanleiding en context</a:t>
            </a:r>
            <a:br>
              <a:rPr lang="nl-NL" dirty="0"/>
            </a:br>
            <a:endParaRPr lang="nl-NL" dirty="0"/>
          </a:p>
        </p:txBody>
      </p:sp>
      <p:sp>
        <p:nvSpPr>
          <p:cNvPr id="7" name="Tijdelijke aanduiding voor tekst 6">
            <a:extLst>
              <a:ext uri="{FF2B5EF4-FFF2-40B4-BE49-F238E27FC236}">
                <a16:creationId xmlns:a16="http://schemas.microsoft.com/office/drawing/2014/main" id="{4CB9BD84-A6F7-48F5-B76B-82081DD29D72}"/>
              </a:ext>
            </a:extLst>
          </p:cNvPr>
          <p:cNvSpPr>
            <a:spLocks noGrp="1"/>
          </p:cNvSpPr>
          <p:nvPr>
            <p:ph type="body" sz="quarter" idx="13"/>
          </p:nvPr>
        </p:nvSpPr>
        <p:spPr/>
        <p:txBody>
          <a:bodyPr/>
          <a:lstStyle/>
          <a:p>
            <a:pPr marL="342900" indent="-342900">
              <a:buAutoNum type="arabicPeriod"/>
            </a:pPr>
            <a:r>
              <a:rPr lang="nl-NL" dirty="0"/>
              <a:t>Opzoek naar een uitdaging</a:t>
            </a:r>
            <a:br>
              <a:rPr lang="nl-NL" dirty="0"/>
            </a:br>
            <a:r>
              <a:rPr lang="nl-NL" sz="1600" i="1" dirty="0"/>
              <a:t>Waarom ga je iets doen, welk probleem, welke uitdaging of kansen</a:t>
            </a:r>
            <a:endParaRPr lang="nl-NL" sz="1600" dirty="0"/>
          </a:p>
          <a:p>
            <a:pPr marL="342900" indent="-342900">
              <a:buAutoNum type="arabicPeriod"/>
            </a:pPr>
            <a:r>
              <a:rPr lang="nl-NL" dirty="0"/>
              <a:t>Instrumenten om aanleiding en context in beeld te brengen</a:t>
            </a:r>
            <a:br>
              <a:rPr lang="nl-NL" dirty="0"/>
            </a:br>
            <a:r>
              <a:rPr lang="nl-NL" sz="1600" i="1" dirty="0" err="1"/>
              <a:t>Quickscan</a:t>
            </a:r>
            <a:r>
              <a:rPr lang="nl-NL" sz="1600" i="1" dirty="0"/>
              <a:t> van feiten</a:t>
            </a:r>
            <a:br>
              <a:rPr lang="nl-NL" sz="1600" i="1" dirty="0"/>
            </a:br>
            <a:r>
              <a:rPr lang="nl-NL" sz="1600" i="1" dirty="0"/>
              <a:t>Macroanalyses zoals DEPSTEP en SWOT</a:t>
            </a:r>
            <a:br>
              <a:rPr lang="nl-NL" sz="1600" i="1" dirty="0"/>
            </a:br>
            <a:r>
              <a:rPr lang="nl-NL" sz="1600" i="1" dirty="0"/>
              <a:t>Levenscyclusanalyse (LCA)</a:t>
            </a:r>
            <a:br>
              <a:rPr lang="nl-NL" sz="1600" i="1" dirty="0"/>
            </a:br>
            <a:r>
              <a:rPr lang="nl-NL" sz="1600" i="1" dirty="0"/>
              <a:t>Trendanalyses</a:t>
            </a:r>
            <a:br>
              <a:rPr lang="nl-NL" sz="1600" i="1" dirty="0"/>
            </a:br>
            <a:r>
              <a:rPr lang="nl-NL" sz="1600" i="1" dirty="0"/>
              <a:t>Omgeving analyse</a:t>
            </a:r>
          </a:p>
          <a:p>
            <a:pPr marL="342900" indent="-342900">
              <a:buAutoNum type="arabicPeriod"/>
            </a:pPr>
            <a:endParaRPr lang="nl-NL" dirty="0"/>
          </a:p>
          <a:p>
            <a:pPr marL="0" indent="0">
              <a:buNone/>
            </a:pPr>
            <a:endParaRPr lang="nl-NL" dirty="0"/>
          </a:p>
          <a:p>
            <a:pPr marL="342900" indent="-342900">
              <a:buAutoNum type="arabicPeriod"/>
            </a:pPr>
            <a:endParaRPr lang="nl-NL" dirty="0"/>
          </a:p>
        </p:txBody>
      </p:sp>
      <p:sp>
        <p:nvSpPr>
          <p:cNvPr id="9" name="Tijdelijke aanduiding voor tekst 8">
            <a:extLst>
              <a:ext uri="{FF2B5EF4-FFF2-40B4-BE49-F238E27FC236}">
                <a16:creationId xmlns:a16="http://schemas.microsoft.com/office/drawing/2014/main" id="{CEFE1E0E-F352-4762-9316-B08AADDB05BF}"/>
              </a:ext>
            </a:extLst>
          </p:cNvPr>
          <p:cNvSpPr>
            <a:spLocks noGrp="1"/>
          </p:cNvSpPr>
          <p:nvPr>
            <p:ph type="body" sz="quarter" idx="15"/>
          </p:nvPr>
        </p:nvSpPr>
        <p:spPr/>
        <p:txBody>
          <a:bodyPr/>
          <a:lstStyle/>
          <a:p>
            <a:endParaRPr lang="nl-NL"/>
          </a:p>
        </p:txBody>
      </p:sp>
      <p:pic>
        <p:nvPicPr>
          <p:cNvPr id="9218" name="Picture 2" descr="Setting your personal context - Tom McCallum">
            <a:extLst>
              <a:ext uri="{FF2B5EF4-FFF2-40B4-BE49-F238E27FC236}">
                <a16:creationId xmlns:a16="http://schemas.microsoft.com/office/drawing/2014/main" id="{F1AADDA4-19E0-4886-B91B-D80808F45715}"/>
              </a:ext>
            </a:extLst>
          </p:cNvPr>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rcRect l="1" t="-53096" r="-9858" b="-81635"/>
          <a:stretch/>
        </p:blipFill>
        <p:spPr bwMode="auto">
          <a:xfrm>
            <a:off x="6175377" y="169683"/>
            <a:ext cx="601662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238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ema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Yuverta" id="{B251AC54-B592-45DF-B25C-7F63AC86D450}" vid="{0FDDE2D5-CE31-4D14-A74D-A23786F7CAC9}"/>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ThemaYuverta</Template>
  <TotalTime>829</TotalTime>
  <Words>765</Words>
  <Application>Microsoft Office PowerPoint</Application>
  <PresentationFormat>Breedbeeld</PresentationFormat>
  <Paragraphs>114</Paragraphs>
  <Slides>14</Slides>
  <Notes>1</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14</vt:i4>
      </vt:variant>
    </vt:vector>
  </HeadingPairs>
  <TitlesOfParts>
    <vt:vector size="18" baseType="lpstr">
      <vt:lpstr>Arial</vt:lpstr>
      <vt:lpstr>Arial Black</vt:lpstr>
      <vt:lpstr>Calibri</vt:lpstr>
      <vt:lpstr>ThemaYuverta</vt:lpstr>
      <vt:lpstr>Circulaire economie  </vt:lpstr>
      <vt:lpstr>Vandaag</vt:lpstr>
      <vt:lpstr>1. Periode overzicht</vt:lpstr>
      <vt:lpstr>2. Vorige week….</vt:lpstr>
      <vt:lpstr>Onderscheid in basistypen businessmodellen </vt:lpstr>
      <vt:lpstr>4. Duurzaam organiseren  </vt:lpstr>
      <vt:lpstr>Opdracht zoektocht</vt:lpstr>
      <vt:lpstr>4. Definitiefase Aanleiding en context </vt:lpstr>
      <vt:lpstr>Aanleiding en context </vt:lpstr>
      <vt:lpstr>Opdracht zoektocht</vt:lpstr>
      <vt:lpstr>Droom</vt:lpstr>
      <vt:lpstr>Dromen/frame</vt:lpstr>
      <vt:lpstr>Propositie </vt:lpstr>
      <vt:lpstr>5. Ontwerpfase deel I Type businesmodellen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Circulaire economie  </dc:title>
  <dc:creator>Gerjan de Ruiter</dc:creator>
  <cp:lastModifiedBy>Gerjan de Ruiter</cp:lastModifiedBy>
  <cp:revision>1</cp:revision>
  <dcterms:created xsi:type="dcterms:W3CDTF">2021-09-06T11:10:04Z</dcterms:created>
  <dcterms:modified xsi:type="dcterms:W3CDTF">2021-09-30T12:28:16Z</dcterms:modified>
</cp:coreProperties>
</file>