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9"/>
  </p:notesMasterIdLst>
  <p:sldIdLst>
    <p:sldId id="257" r:id="rId2"/>
    <p:sldId id="313" r:id="rId3"/>
    <p:sldId id="256" r:id="rId4"/>
    <p:sldId id="259" r:id="rId5"/>
    <p:sldId id="324" r:id="rId6"/>
    <p:sldId id="271" r:id="rId7"/>
    <p:sldId id="273" r:id="rId8"/>
    <p:sldId id="274" r:id="rId9"/>
    <p:sldId id="312" r:id="rId10"/>
    <p:sldId id="272" r:id="rId11"/>
    <p:sldId id="275" r:id="rId12"/>
    <p:sldId id="308" r:id="rId13"/>
    <p:sldId id="323" r:id="rId14"/>
    <p:sldId id="306" r:id="rId15"/>
    <p:sldId id="325" r:id="rId16"/>
    <p:sldId id="297" r:id="rId17"/>
    <p:sldId id="31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B311AC-CA0A-4C3A-95C4-5AD5C9922C1F}" v="279" dt="2021-10-22T07:16:48.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2613" autoAdjust="0"/>
  </p:normalViewPr>
  <p:slideViewPr>
    <p:cSldViewPr snapToGrid="0">
      <p:cViewPr varScale="1">
        <p:scale>
          <a:sx n="62" d="100"/>
          <a:sy n="62" d="100"/>
        </p:scale>
        <p:origin x="1469"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1BB311AC-CA0A-4C3A-95C4-5AD5C9922C1F}"/>
    <pc:docChg chg="undo custSel addSld delSld modSld sldOrd modMainMaster">
      <pc:chgData name="Gerjan de Ruiter" userId="5d7c516b-9dcd-41a8-99d3-54425d29895b" providerId="ADAL" clId="{1BB311AC-CA0A-4C3A-95C4-5AD5C9922C1F}" dt="2021-10-22T07:16:48.550" v="1278" actId="732"/>
      <pc:docMkLst>
        <pc:docMk/>
      </pc:docMkLst>
      <pc:sldChg chg="add del setBg">
        <pc:chgData name="Gerjan de Ruiter" userId="5d7c516b-9dcd-41a8-99d3-54425d29895b" providerId="ADAL" clId="{1BB311AC-CA0A-4C3A-95C4-5AD5C9922C1F}" dt="2021-10-20T06:44:34.418" v="1"/>
        <pc:sldMkLst>
          <pc:docMk/>
          <pc:sldMk cId="1823581371" sldId="256"/>
        </pc:sldMkLst>
      </pc:sldChg>
      <pc:sldChg chg="modSp add mod ord modClrScheme chgLayout">
        <pc:chgData name="Gerjan de Ruiter" userId="5d7c516b-9dcd-41a8-99d3-54425d29895b" providerId="ADAL" clId="{1BB311AC-CA0A-4C3A-95C4-5AD5C9922C1F}" dt="2021-10-22T06:46:54.361" v="749" actId="27636"/>
        <pc:sldMkLst>
          <pc:docMk/>
          <pc:sldMk cId="3777005025" sldId="257"/>
        </pc:sldMkLst>
        <pc:spChg chg="mod ord">
          <ac:chgData name="Gerjan de Ruiter" userId="5d7c516b-9dcd-41a8-99d3-54425d29895b" providerId="ADAL" clId="{1BB311AC-CA0A-4C3A-95C4-5AD5C9922C1F}" dt="2021-10-22T06:46:25.168" v="736" actId="26606"/>
          <ac:spMkLst>
            <pc:docMk/>
            <pc:sldMk cId="3777005025" sldId="257"/>
            <ac:spMk id="2" creationId="{8FFC86E8-5A4B-48CF-9C28-42E374F9D8DA}"/>
          </ac:spMkLst>
        </pc:spChg>
        <pc:spChg chg="mod">
          <ac:chgData name="Gerjan de Ruiter" userId="5d7c516b-9dcd-41a8-99d3-54425d29895b" providerId="ADAL" clId="{1BB311AC-CA0A-4C3A-95C4-5AD5C9922C1F}" dt="2021-10-22T06:46:54.361" v="749" actId="27636"/>
          <ac:spMkLst>
            <pc:docMk/>
            <pc:sldMk cId="3777005025" sldId="257"/>
            <ac:spMk id="3" creationId="{EDB5CB07-CA45-47F1-BC1E-411190505317}"/>
          </ac:spMkLst>
        </pc:spChg>
      </pc:sldChg>
      <pc:sldChg chg="modSp add">
        <pc:chgData name="Gerjan de Ruiter" userId="5d7c516b-9dcd-41a8-99d3-54425d29895b" providerId="ADAL" clId="{1BB311AC-CA0A-4C3A-95C4-5AD5C9922C1F}" dt="2021-10-22T06:46:18.108" v="735"/>
        <pc:sldMkLst>
          <pc:docMk/>
          <pc:sldMk cId="800458110" sldId="259"/>
        </pc:sldMkLst>
        <pc:spChg chg="mod">
          <ac:chgData name="Gerjan de Ruiter" userId="5d7c516b-9dcd-41a8-99d3-54425d29895b" providerId="ADAL" clId="{1BB311AC-CA0A-4C3A-95C4-5AD5C9922C1F}" dt="2021-10-22T06:46:18.108" v="735"/>
          <ac:spMkLst>
            <pc:docMk/>
            <pc:sldMk cId="800458110" sldId="259"/>
            <ac:spMk id="2" creationId="{C2A7BACB-961B-45DA-A8E3-30DB3791520F}"/>
          </ac:spMkLst>
        </pc:spChg>
      </pc:sldChg>
      <pc:sldChg chg="addSp delSp modSp add mod ord">
        <pc:chgData name="Gerjan de Ruiter" userId="5d7c516b-9dcd-41a8-99d3-54425d29895b" providerId="ADAL" clId="{1BB311AC-CA0A-4C3A-95C4-5AD5C9922C1F}" dt="2021-10-22T06:53:51.687" v="934" actId="1076"/>
        <pc:sldMkLst>
          <pc:docMk/>
          <pc:sldMk cId="3054297067" sldId="271"/>
        </pc:sldMkLst>
        <pc:spChg chg="mod">
          <ac:chgData name="Gerjan de Ruiter" userId="5d7c516b-9dcd-41a8-99d3-54425d29895b" providerId="ADAL" clId="{1BB311AC-CA0A-4C3A-95C4-5AD5C9922C1F}" dt="2021-10-22T06:46:18.108" v="735"/>
          <ac:spMkLst>
            <pc:docMk/>
            <pc:sldMk cId="3054297067" sldId="271"/>
            <ac:spMk id="2" creationId="{28B7A858-5CFA-4CFF-8C67-08311B5FE4AB}"/>
          </ac:spMkLst>
        </pc:spChg>
        <pc:spChg chg="mod">
          <ac:chgData name="Gerjan de Ruiter" userId="5d7c516b-9dcd-41a8-99d3-54425d29895b" providerId="ADAL" clId="{1BB311AC-CA0A-4C3A-95C4-5AD5C9922C1F}" dt="2021-10-22T06:46:18.108" v="735"/>
          <ac:spMkLst>
            <pc:docMk/>
            <pc:sldMk cId="3054297067" sldId="271"/>
            <ac:spMk id="3" creationId="{509F8EE2-8D27-445E-9C60-212F536B34FD}"/>
          </ac:spMkLst>
        </pc:spChg>
        <pc:spChg chg="add del mod">
          <ac:chgData name="Gerjan de Ruiter" userId="5d7c516b-9dcd-41a8-99d3-54425d29895b" providerId="ADAL" clId="{1BB311AC-CA0A-4C3A-95C4-5AD5C9922C1F}" dt="2021-10-22T06:53:44.042" v="929"/>
          <ac:spMkLst>
            <pc:docMk/>
            <pc:sldMk cId="3054297067" sldId="271"/>
            <ac:spMk id="4" creationId="{8B6BFFC1-1C50-472C-9CE7-2A100DBF7805}"/>
          </ac:spMkLst>
        </pc:spChg>
        <pc:spChg chg="add del mod">
          <ac:chgData name="Gerjan de Ruiter" userId="5d7c516b-9dcd-41a8-99d3-54425d29895b" providerId="ADAL" clId="{1BB311AC-CA0A-4C3A-95C4-5AD5C9922C1F}" dt="2021-10-20T06:46:57.124" v="114"/>
          <ac:spMkLst>
            <pc:docMk/>
            <pc:sldMk cId="3054297067" sldId="271"/>
            <ac:spMk id="5" creationId="{081B6800-87E4-4B8D-99C3-04484CC40F71}"/>
          </ac:spMkLst>
        </pc:spChg>
        <pc:spChg chg="add del mod">
          <ac:chgData name="Gerjan de Ruiter" userId="5d7c516b-9dcd-41a8-99d3-54425d29895b" providerId="ADAL" clId="{1BB311AC-CA0A-4C3A-95C4-5AD5C9922C1F}" dt="2021-10-20T06:47:51.676" v="129" actId="21"/>
          <ac:spMkLst>
            <pc:docMk/>
            <pc:sldMk cId="3054297067" sldId="271"/>
            <ac:spMk id="6" creationId="{645210FC-0A46-4FFE-824E-E2226C252DAB}"/>
          </ac:spMkLst>
        </pc:spChg>
        <pc:spChg chg="mod">
          <ac:chgData name="Gerjan de Ruiter" userId="5d7c516b-9dcd-41a8-99d3-54425d29895b" providerId="ADAL" clId="{1BB311AC-CA0A-4C3A-95C4-5AD5C9922C1F}" dt="2021-10-22T06:47:17.135" v="789" actId="20577"/>
          <ac:spMkLst>
            <pc:docMk/>
            <pc:sldMk cId="3054297067" sldId="271"/>
            <ac:spMk id="71" creationId="{2C9FF852-E79F-49FF-AFCB-33761A8ED238}"/>
          </ac:spMkLst>
        </pc:spChg>
        <pc:picChg chg="add del mod">
          <ac:chgData name="Gerjan de Ruiter" userId="5d7c516b-9dcd-41a8-99d3-54425d29895b" providerId="ADAL" clId="{1BB311AC-CA0A-4C3A-95C4-5AD5C9922C1F}" dt="2021-10-22T06:53:41.106" v="928" actId="478"/>
          <ac:picMkLst>
            <pc:docMk/>
            <pc:sldMk cId="3054297067" sldId="271"/>
            <ac:picMk id="8" creationId="{FDBD4A57-A727-4186-B86A-25FDCD40FF8E}"/>
          </ac:picMkLst>
        </pc:picChg>
        <pc:picChg chg="add mod">
          <ac:chgData name="Gerjan de Ruiter" userId="5d7c516b-9dcd-41a8-99d3-54425d29895b" providerId="ADAL" clId="{1BB311AC-CA0A-4C3A-95C4-5AD5C9922C1F}" dt="2021-10-22T06:53:51.687" v="934" actId="1076"/>
          <ac:picMkLst>
            <pc:docMk/>
            <pc:sldMk cId="3054297067" sldId="271"/>
            <ac:picMk id="9" creationId="{B79C65B4-D727-4514-8EBF-37A2749E27EC}"/>
          </ac:picMkLst>
        </pc:picChg>
        <pc:picChg chg="add del mod">
          <ac:chgData name="Gerjan de Ruiter" userId="5d7c516b-9dcd-41a8-99d3-54425d29895b" providerId="ADAL" clId="{1BB311AC-CA0A-4C3A-95C4-5AD5C9922C1F}" dt="2021-10-20T06:47:49.999" v="127"/>
          <ac:picMkLst>
            <pc:docMk/>
            <pc:sldMk cId="3054297067" sldId="271"/>
            <ac:picMk id="10" creationId="{1BD6BFD0-D48F-4FCC-B461-4CE4A1C56601}"/>
          </ac:picMkLst>
        </pc:picChg>
        <pc:picChg chg="add mod">
          <ac:chgData name="Gerjan de Ruiter" userId="5d7c516b-9dcd-41a8-99d3-54425d29895b" providerId="ADAL" clId="{1BB311AC-CA0A-4C3A-95C4-5AD5C9922C1F}" dt="2021-10-22T06:53:44.042" v="929"/>
          <ac:picMkLst>
            <pc:docMk/>
            <pc:sldMk cId="3054297067" sldId="271"/>
            <ac:picMk id="10" creationId="{27ED4480-6D20-4435-B7E1-0E0649331311}"/>
          </ac:picMkLst>
        </pc:picChg>
        <pc:picChg chg="add del mod">
          <ac:chgData name="Gerjan de Ruiter" userId="5d7c516b-9dcd-41a8-99d3-54425d29895b" providerId="ADAL" clId="{1BB311AC-CA0A-4C3A-95C4-5AD5C9922C1F}" dt="2021-10-20T06:47:54.425" v="131"/>
          <ac:picMkLst>
            <pc:docMk/>
            <pc:sldMk cId="3054297067" sldId="271"/>
            <ac:picMk id="12" creationId="{A78EEE36-C647-4EDA-A62B-2AD87D4252F6}"/>
          </ac:picMkLst>
        </pc:picChg>
        <pc:picChg chg="add del mod">
          <ac:chgData name="Gerjan de Ruiter" userId="5d7c516b-9dcd-41a8-99d3-54425d29895b" providerId="ADAL" clId="{1BB311AC-CA0A-4C3A-95C4-5AD5C9922C1F}" dt="2021-10-22T06:53:45.153" v="930" actId="478"/>
          <ac:picMkLst>
            <pc:docMk/>
            <pc:sldMk cId="3054297067" sldId="271"/>
            <ac:picMk id="13" creationId="{7E17DB9E-5FB7-4D05-A2F7-A30830E8F0A9}"/>
          </ac:picMkLst>
        </pc:picChg>
        <pc:picChg chg="del">
          <ac:chgData name="Gerjan de Ruiter" userId="5d7c516b-9dcd-41a8-99d3-54425d29895b" providerId="ADAL" clId="{1BB311AC-CA0A-4C3A-95C4-5AD5C9922C1F}" dt="2021-10-20T06:46:48.484" v="113" actId="478"/>
          <ac:picMkLst>
            <pc:docMk/>
            <pc:sldMk cId="3054297067" sldId="271"/>
            <ac:picMk id="1026" creationId="{C2690419-6BDA-4C50-914B-908497D69F4F}"/>
          </ac:picMkLst>
        </pc:picChg>
      </pc:sldChg>
      <pc:sldChg chg="modSp add mod">
        <pc:chgData name="Gerjan de Ruiter" userId="5d7c516b-9dcd-41a8-99d3-54425d29895b" providerId="ADAL" clId="{1BB311AC-CA0A-4C3A-95C4-5AD5C9922C1F}" dt="2021-10-22T06:46:18.108" v="735"/>
        <pc:sldMkLst>
          <pc:docMk/>
          <pc:sldMk cId="412806664" sldId="272"/>
        </pc:sldMkLst>
        <pc:spChg chg="mod">
          <ac:chgData name="Gerjan de Ruiter" userId="5d7c516b-9dcd-41a8-99d3-54425d29895b" providerId="ADAL" clId="{1BB311AC-CA0A-4C3A-95C4-5AD5C9922C1F}" dt="2021-10-22T06:46:18.108" v="735"/>
          <ac:spMkLst>
            <pc:docMk/>
            <pc:sldMk cId="412806664" sldId="272"/>
            <ac:spMk id="2" creationId="{28B7A858-5CFA-4CFF-8C67-08311B5FE4AB}"/>
          </ac:spMkLst>
        </pc:spChg>
        <pc:spChg chg="mod">
          <ac:chgData name="Gerjan de Ruiter" userId="5d7c516b-9dcd-41a8-99d3-54425d29895b" providerId="ADAL" clId="{1BB311AC-CA0A-4C3A-95C4-5AD5C9922C1F}" dt="2021-10-22T06:46:18.108" v="735"/>
          <ac:spMkLst>
            <pc:docMk/>
            <pc:sldMk cId="412806664" sldId="272"/>
            <ac:spMk id="3" creationId="{509F8EE2-8D27-445E-9C60-212F536B34FD}"/>
          </ac:spMkLst>
        </pc:spChg>
        <pc:spChg chg="mod">
          <ac:chgData name="Gerjan de Ruiter" userId="5d7c516b-9dcd-41a8-99d3-54425d29895b" providerId="ADAL" clId="{1BB311AC-CA0A-4C3A-95C4-5AD5C9922C1F}" dt="2021-10-22T06:46:18.108" v="735"/>
          <ac:spMkLst>
            <pc:docMk/>
            <pc:sldMk cId="412806664" sldId="272"/>
            <ac:spMk id="71" creationId="{2C9FF852-E79F-49FF-AFCB-33761A8ED238}"/>
          </ac:spMkLst>
        </pc:spChg>
        <pc:picChg chg="mod">
          <ac:chgData name="Gerjan de Ruiter" userId="5d7c516b-9dcd-41a8-99d3-54425d29895b" providerId="ADAL" clId="{1BB311AC-CA0A-4C3A-95C4-5AD5C9922C1F}" dt="2021-10-22T06:46:18.108" v="735"/>
          <ac:picMkLst>
            <pc:docMk/>
            <pc:sldMk cId="412806664" sldId="272"/>
            <ac:picMk id="1026" creationId="{C2690419-6BDA-4C50-914B-908497D69F4F}"/>
          </ac:picMkLst>
        </pc:picChg>
      </pc:sldChg>
      <pc:sldChg chg="addSp delSp modSp new mod modClrScheme chgLayout">
        <pc:chgData name="Gerjan de Ruiter" userId="5d7c516b-9dcd-41a8-99d3-54425d29895b" providerId="ADAL" clId="{1BB311AC-CA0A-4C3A-95C4-5AD5C9922C1F}" dt="2021-10-22T07:16:48.550" v="1278" actId="732"/>
        <pc:sldMkLst>
          <pc:docMk/>
          <pc:sldMk cId="3054244637" sldId="273"/>
        </pc:sldMkLst>
        <pc:spChg chg="del mod ord">
          <ac:chgData name="Gerjan de Ruiter" userId="5d7c516b-9dcd-41a8-99d3-54425d29895b" providerId="ADAL" clId="{1BB311AC-CA0A-4C3A-95C4-5AD5C9922C1F}" dt="2021-10-20T06:48:54.251" v="141" actId="700"/>
          <ac:spMkLst>
            <pc:docMk/>
            <pc:sldMk cId="3054244637" sldId="273"/>
            <ac:spMk id="2" creationId="{5B3CCE23-CCF7-442D-99C8-D2CD53EFF7F6}"/>
          </ac:spMkLst>
        </pc:spChg>
        <pc:spChg chg="del mod ord">
          <ac:chgData name="Gerjan de Ruiter" userId="5d7c516b-9dcd-41a8-99d3-54425d29895b" providerId="ADAL" clId="{1BB311AC-CA0A-4C3A-95C4-5AD5C9922C1F}" dt="2021-10-20T06:48:54.251" v="141" actId="700"/>
          <ac:spMkLst>
            <pc:docMk/>
            <pc:sldMk cId="3054244637" sldId="273"/>
            <ac:spMk id="3" creationId="{88E0A4F0-50D6-402A-A600-126698493446}"/>
          </ac:spMkLst>
        </pc:spChg>
        <pc:spChg chg="del mod ord">
          <ac:chgData name="Gerjan de Ruiter" userId="5d7c516b-9dcd-41a8-99d3-54425d29895b" providerId="ADAL" clId="{1BB311AC-CA0A-4C3A-95C4-5AD5C9922C1F}" dt="2021-10-20T06:48:54.251" v="141" actId="700"/>
          <ac:spMkLst>
            <pc:docMk/>
            <pc:sldMk cId="3054244637" sldId="273"/>
            <ac:spMk id="4" creationId="{3BA4E964-786B-44FC-82D0-A50ED113DBEC}"/>
          </ac:spMkLst>
        </pc:spChg>
        <pc:spChg chg="del mod">
          <ac:chgData name="Gerjan de Ruiter" userId="5d7c516b-9dcd-41a8-99d3-54425d29895b" providerId="ADAL" clId="{1BB311AC-CA0A-4C3A-95C4-5AD5C9922C1F}" dt="2021-10-20T06:48:54.251" v="141" actId="700"/>
          <ac:spMkLst>
            <pc:docMk/>
            <pc:sldMk cId="3054244637" sldId="273"/>
            <ac:spMk id="5" creationId="{AEE11F31-0291-4899-8ABE-CE198B6EFBA1}"/>
          </ac:spMkLst>
        </pc:spChg>
        <pc:spChg chg="add del mod ord">
          <ac:chgData name="Gerjan de Ruiter" userId="5d7c516b-9dcd-41a8-99d3-54425d29895b" providerId="ADAL" clId="{1BB311AC-CA0A-4C3A-95C4-5AD5C9922C1F}" dt="2021-10-20T06:52:28.323" v="156" actId="478"/>
          <ac:spMkLst>
            <pc:docMk/>
            <pc:sldMk cId="3054244637" sldId="273"/>
            <ac:spMk id="6" creationId="{2A85BA59-5DD1-4408-8BF1-AB0C4ADED2FB}"/>
          </ac:spMkLst>
        </pc:spChg>
        <pc:spChg chg="add del mod ord">
          <ac:chgData name="Gerjan de Ruiter" userId="5d7c516b-9dcd-41a8-99d3-54425d29895b" providerId="ADAL" clId="{1BB311AC-CA0A-4C3A-95C4-5AD5C9922C1F}" dt="2021-10-20T06:51:49.987" v="142"/>
          <ac:spMkLst>
            <pc:docMk/>
            <pc:sldMk cId="3054244637" sldId="273"/>
            <ac:spMk id="7" creationId="{36E64AB4-F8C2-4C97-BFAB-1E651B81E819}"/>
          </ac:spMkLst>
        </pc:spChg>
        <pc:spChg chg="add del mod ord">
          <ac:chgData name="Gerjan de Ruiter" userId="5d7c516b-9dcd-41a8-99d3-54425d29895b" providerId="ADAL" clId="{1BB311AC-CA0A-4C3A-95C4-5AD5C9922C1F}" dt="2021-10-20T06:52:29.513" v="157" actId="478"/>
          <ac:spMkLst>
            <pc:docMk/>
            <pc:sldMk cId="3054244637" sldId="273"/>
            <ac:spMk id="8" creationId="{D7C10441-4320-438F-9E5E-AEA3597B9215}"/>
          </ac:spMkLst>
        </pc:spChg>
        <pc:picChg chg="add mod">
          <ac:chgData name="Gerjan de Ruiter" userId="5d7c516b-9dcd-41a8-99d3-54425d29895b" providerId="ADAL" clId="{1BB311AC-CA0A-4C3A-95C4-5AD5C9922C1F}" dt="2021-10-22T07:16:48.550" v="1278" actId="732"/>
          <ac:picMkLst>
            <pc:docMk/>
            <pc:sldMk cId="3054244637" sldId="273"/>
            <ac:picMk id="1026" creationId="{9E7382B9-7D32-43D3-BBCC-606BC3749E21}"/>
          </ac:picMkLst>
        </pc:picChg>
      </pc:sldChg>
      <pc:sldChg chg="addSp delSp modSp new mod modClrScheme chgLayout">
        <pc:chgData name="Gerjan de Ruiter" userId="5d7c516b-9dcd-41a8-99d3-54425d29895b" providerId="ADAL" clId="{1BB311AC-CA0A-4C3A-95C4-5AD5C9922C1F}" dt="2021-10-22T06:46:18.108" v="735"/>
        <pc:sldMkLst>
          <pc:docMk/>
          <pc:sldMk cId="3924029888" sldId="274"/>
        </pc:sldMkLst>
        <pc:spChg chg="del mod ord">
          <ac:chgData name="Gerjan de Ruiter" userId="5d7c516b-9dcd-41a8-99d3-54425d29895b" providerId="ADAL" clId="{1BB311AC-CA0A-4C3A-95C4-5AD5C9922C1F}" dt="2021-10-20T06:54:12.724" v="164" actId="700"/>
          <ac:spMkLst>
            <pc:docMk/>
            <pc:sldMk cId="3924029888" sldId="274"/>
            <ac:spMk id="2" creationId="{74F327F8-8FE4-41C1-8BFB-40F2A0A9DAA1}"/>
          </ac:spMkLst>
        </pc:spChg>
        <pc:spChg chg="del mod ord">
          <ac:chgData name="Gerjan de Ruiter" userId="5d7c516b-9dcd-41a8-99d3-54425d29895b" providerId="ADAL" clId="{1BB311AC-CA0A-4C3A-95C4-5AD5C9922C1F}" dt="2021-10-20T06:54:12.724" v="164" actId="700"/>
          <ac:spMkLst>
            <pc:docMk/>
            <pc:sldMk cId="3924029888" sldId="274"/>
            <ac:spMk id="3" creationId="{0181ACA3-5D97-4C3B-A52F-BE2E51014D6F}"/>
          </ac:spMkLst>
        </pc:spChg>
        <pc:spChg chg="del mod ord">
          <ac:chgData name="Gerjan de Ruiter" userId="5d7c516b-9dcd-41a8-99d3-54425d29895b" providerId="ADAL" clId="{1BB311AC-CA0A-4C3A-95C4-5AD5C9922C1F}" dt="2021-10-20T06:54:12.724" v="164" actId="700"/>
          <ac:spMkLst>
            <pc:docMk/>
            <pc:sldMk cId="3924029888" sldId="274"/>
            <ac:spMk id="4" creationId="{C55A73D0-7A1E-43B3-AB51-85D9AF8A2147}"/>
          </ac:spMkLst>
        </pc:spChg>
        <pc:spChg chg="add mod ord">
          <ac:chgData name="Gerjan de Ruiter" userId="5d7c516b-9dcd-41a8-99d3-54425d29895b" providerId="ADAL" clId="{1BB311AC-CA0A-4C3A-95C4-5AD5C9922C1F}" dt="2021-10-22T06:46:18.108" v="735"/>
          <ac:spMkLst>
            <pc:docMk/>
            <pc:sldMk cId="3924029888" sldId="274"/>
            <ac:spMk id="5" creationId="{8E51B4D6-7429-44DE-BA6B-4FBE4DA3F342}"/>
          </ac:spMkLst>
        </pc:spChg>
        <pc:spChg chg="add del mod ord">
          <ac:chgData name="Gerjan de Ruiter" userId="5d7c516b-9dcd-41a8-99d3-54425d29895b" providerId="ADAL" clId="{1BB311AC-CA0A-4C3A-95C4-5AD5C9922C1F}" dt="2021-10-20T06:54:42.228" v="197" actId="700"/>
          <ac:spMkLst>
            <pc:docMk/>
            <pc:sldMk cId="3924029888" sldId="274"/>
            <ac:spMk id="6" creationId="{C7509F0F-53A3-42DF-8B7C-3A7D72D2D57E}"/>
          </ac:spMkLst>
        </pc:spChg>
        <pc:spChg chg="add del mod ord">
          <ac:chgData name="Gerjan de Ruiter" userId="5d7c516b-9dcd-41a8-99d3-54425d29895b" providerId="ADAL" clId="{1BB311AC-CA0A-4C3A-95C4-5AD5C9922C1F}" dt="2021-10-20T06:54:14.195" v="165"/>
          <ac:spMkLst>
            <pc:docMk/>
            <pc:sldMk cId="3924029888" sldId="274"/>
            <ac:spMk id="7" creationId="{88677D84-93DD-4F3B-A222-B9F77FED609F}"/>
          </ac:spMkLst>
        </pc:spChg>
        <pc:spChg chg="add del mod ord">
          <ac:chgData name="Gerjan de Ruiter" userId="5d7c516b-9dcd-41a8-99d3-54425d29895b" providerId="ADAL" clId="{1BB311AC-CA0A-4C3A-95C4-5AD5C9922C1F}" dt="2021-10-20T06:54:42.228" v="197" actId="700"/>
          <ac:spMkLst>
            <pc:docMk/>
            <pc:sldMk cId="3924029888" sldId="274"/>
            <ac:spMk id="8" creationId="{2FA291DB-E519-49EB-A1B1-391D016E315A}"/>
          </ac:spMkLst>
        </pc:spChg>
        <pc:spChg chg="add mod ord">
          <ac:chgData name="Gerjan de Ruiter" userId="5d7c516b-9dcd-41a8-99d3-54425d29895b" providerId="ADAL" clId="{1BB311AC-CA0A-4C3A-95C4-5AD5C9922C1F}" dt="2021-10-22T06:46:18.108" v="735"/>
          <ac:spMkLst>
            <pc:docMk/>
            <pc:sldMk cId="3924029888" sldId="274"/>
            <ac:spMk id="9" creationId="{C7E3FB4F-32F0-425A-A954-E24513BC7CBA}"/>
          </ac:spMkLst>
        </pc:spChg>
        <pc:spChg chg="add mod ord">
          <ac:chgData name="Gerjan de Ruiter" userId="5d7c516b-9dcd-41a8-99d3-54425d29895b" providerId="ADAL" clId="{1BB311AC-CA0A-4C3A-95C4-5AD5C9922C1F}" dt="2021-10-22T06:46:18.108" v="735"/>
          <ac:spMkLst>
            <pc:docMk/>
            <pc:sldMk cId="3924029888" sldId="274"/>
            <ac:spMk id="10" creationId="{BDC6FEA0-560D-4D53-934F-4744A3663991}"/>
          </ac:spMkLst>
        </pc:spChg>
        <pc:picChg chg="add mod ord modCrop">
          <ac:chgData name="Gerjan de Ruiter" userId="5d7c516b-9dcd-41a8-99d3-54425d29895b" providerId="ADAL" clId="{1BB311AC-CA0A-4C3A-95C4-5AD5C9922C1F}" dt="2021-10-22T06:46:18.108" v="735"/>
          <ac:picMkLst>
            <pc:docMk/>
            <pc:sldMk cId="3924029888" sldId="274"/>
            <ac:picMk id="2050" creationId="{191935B2-81C6-499C-8E4D-DCA6157C6D9A}"/>
          </ac:picMkLst>
        </pc:picChg>
      </pc:sldChg>
      <pc:sldChg chg="addSp delSp modSp new mod modAnim modNotesTx">
        <pc:chgData name="Gerjan de Ruiter" userId="5d7c516b-9dcd-41a8-99d3-54425d29895b" providerId="ADAL" clId="{1BB311AC-CA0A-4C3A-95C4-5AD5C9922C1F}" dt="2021-10-22T06:46:18.108" v="735"/>
        <pc:sldMkLst>
          <pc:docMk/>
          <pc:sldMk cId="2705223918" sldId="275"/>
        </pc:sldMkLst>
        <pc:spChg chg="mod">
          <ac:chgData name="Gerjan de Ruiter" userId="5d7c516b-9dcd-41a8-99d3-54425d29895b" providerId="ADAL" clId="{1BB311AC-CA0A-4C3A-95C4-5AD5C9922C1F}" dt="2021-10-22T06:46:18.108" v="735"/>
          <ac:spMkLst>
            <pc:docMk/>
            <pc:sldMk cId="2705223918" sldId="275"/>
            <ac:spMk id="2" creationId="{9BA42091-2291-435F-A14A-F5A126FB205A}"/>
          </ac:spMkLst>
        </pc:spChg>
        <pc:spChg chg="del mod">
          <ac:chgData name="Gerjan de Ruiter" userId="5d7c516b-9dcd-41a8-99d3-54425d29895b" providerId="ADAL" clId="{1BB311AC-CA0A-4C3A-95C4-5AD5C9922C1F}" dt="2021-10-20T07:04:30.710" v="575" actId="478"/>
          <ac:spMkLst>
            <pc:docMk/>
            <pc:sldMk cId="2705223918" sldId="275"/>
            <ac:spMk id="3" creationId="{FA1D19ED-89F4-4B0F-83DD-57A343CEE5AD}"/>
          </ac:spMkLst>
        </pc:spChg>
        <pc:spChg chg="del">
          <ac:chgData name="Gerjan de Ruiter" userId="5d7c516b-9dcd-41a8-99d3-54425d29895b" providerId="ADAL" clId="{1BB311AC-CA0A-4C3A-95C4-5AD5C9922C1F}" dt="2021-10-20T06:57:12.697" v="324"/>
          <ac:spMkLst>
            <pc:docMk/>
            <pc:sldMk cId="2705223918" sldId="275"/>
            <ac:spMk id="4" creationId="{97F3C78F-DD16-48C1-B838-CA25431AFFC1}"/>
          </ac:spMkLst>
        </pc:spChg>
        <pc:spChg chg="mod">
          <ac:chgData name="Gerjan de Ruiter" userId="5d7c516b-9dcd-41a8-99d3-54425d29895b" providerId="ADAL" clId="{1BB311AC-CA0A-4C3A-95C4-5AD5C9922C1F}" dt="2021-10-22T06:46:18.108" v="735"/>
          <ac:spMkLst>
            <pc:docMk/>
            <pc:sldMk cId="2705223918" sldId="275"/>
            <ac:spMk id="5" creationId="{434A2E8B-F65A-4B40-A51D-E08C6CEA9520}"/>
          </ac:spMkLst>
        </pc:spChg>
        <pc:spChg chg="add del mod">
          <ac:chgData name="Gerjan de Ruiter" userId="5d7c516b-9dcd-41a8-99d3-54425d29895b" providerId="ADAL" clId="{1BB311AC-CA0A-4C3A-95C4-5AD5C9922C1F}" dt="2021-10-20T07:04:51.019" v="581" actId="478"/>
          <ac:spMkLst>
            <pc:docMk/>
            <pc:sldMk cId="2705223918" sldId="275"/>
            <ac:spMk id="9" creationId="{3CE64212-1B08-4E3B-AD64-8241D0CBB715}"/>
          </ac:spMkLst>
        </pc:spChg>
        <pc:spChg chg="add del">
          <ac:chgData name="Gerjan de Ruiter" userId="5d7c516b-9dcd-41a8-99d3-54425d29895b" providerId="ADAL" clId="{1BB311AC-CA0A-4C3A-95C4-5AD5C9922C1F}" dt="2021-10-20T07:08:19.856" v="692" actId="22"/>
          <ac:spMkLst>
            <pc:docMk/>
            <pc:sldMk cId="2705223918" sldId="275"/>
            <ac:spMk id="13" creationId="{60BB0FA1-E3F9-4D94-B62B-B058E8ED1D62}"/>
          </ac:spMkLst>
        </pc:spChg>
        <pc:picChg chg="add del mod">
          <ac:chgData name="Gerjan de Ruiter" userId="5d7c516b-9dcd-41a8-99d3-54425d29895b" providerId="ADAL" clId="{1BB311AC-CA0A-4C3A-95C4-5AD5C9922C1F}" dt="2021-10-20T07:04:42.637" v="578" actId="478"/>
          <ac:picMkLst>
            <pc:docMk/>
            <pc:sldMk cId="2705223918" sldId="275"/>
            <ac:picMk id="6" creationId="{FB90BC14-6F0B-4BA8-B646-C56F7FE1632F}"/>
          </ac:picMkLst>
        </pc:picChg>
        <pc:picChg chg="add mod modCrop">
          <ac:chgData name="Gerjan de Ruiter" userId="5d7c516b-9dcd-41a8-99d3-54425d29895b" providerId="ADAL" clId="{1BB311AC-CA0A-4C3A-95C4-5AD5C9922C1F}" dt="2021-10-20T07:08:24.129" v="694" actId="14100"/>
          <ac:picMkLst>
            <pc:docMk/>
            <pc:sldMk cId="2705223918" sldId="275"/>
            <ac:picMk id="8" creationId="{3848BC58-EDF6-4EDA-B2B8-86A740FC5347}"/>
          </ac:picMkLst>
        </pc:picChg>
        <pc:picChg chg="add del mod">
          <ac:chgData name="Gerjan de Ruiter" userId="5d7c516b-9dcd-41a8-99d3-54425d29895b" providerId="ADAL" clId="{1BB311AC-CA0A-4C3A-95C4-5AD5C9922C1F}" dt="2021-10-20T07:04:49.012" v="580"/>
          <ac:picMkLst>
            <pc:docMk/>
            <pc:sldMk cId="2705223918" sldId="275"/>
            <ac:picMk id="10" creationId="{22450555-35D5-499F-906E-2161E2901C3F}"/>
          </ac:picMkLst>
        </pc:picChg>
        <pc:picChg chg="add mod">
          <ac:chgData name="Gerjan de Ruiter" userId="5d7c516b-9dcd-41a8-99d3-54425d29895b" providerId="ADAL" clId="{1BB311AC-CA0A-4C3A-95C4-5AD5C9922C1F}" dt="2021-10-22T06:46:18.108" v="735"/>
          <ac:picMkLst>
            <pc:docMk/>
            <pc:sldMk cId="2705223918" sldId="275"/>
            <ac:picMk id="11" creationId="{E7F33F77-0A71-4644-94F2-89F26D98F6F8}"/>
          </ac:picMkLst>
        </pc:picChg>
      </pc:sldChg>
      <pc:sldChg chg="modSp add mod modClrScheme chgLayout">
        <pc:chgData name="Gerjan de Ruiter" userId="5d7c516b-9dcd-41a8-99d3-54425d29895b" providerId="ADAL" clId="{1BB311AC-CA0A-4C3A-95C4-5AD5C9922C1F}" dt="2021-10-22T07:00:15.573" v="1262" actId="1076"/>
        <pc:sldMkLst>
          <pc:docMk/>
          <pc:sldMk cId="1778598020" sldId="297"/>
        </pc:sldMkLst>
        <pc:spChg chg="mod">
          <ac:chgData name="Gerjan de Ruiter" userId="5d7c516b-9dcd-41a8-99d3-54425d29895b" providerId="ADAL" clId="{1BB311AC-CA0A-4C3A-95C4-5AD5C9922C1F}" dt="2021-10-22T06:57:53.854" v="1119" actId="26606"/>
          <ac:spMkLst>
            <pc:docMk/>
            <pc:sldMk cId="1778598020" sldId="297"/>
            <ac:spMk id="4" creationId="{16E909D3-59B9-455F-ADCE-9D6E5EC5E812}"/>
          </ac:spMkLst>
        </pc:spChg>
        <pc:spChg chg="mod">
          <ac:chgData name="Gerjan de Ruiter" userId="5d7c516b-9dcd-41a8-99d3-54425d29895b" providerId="ADAL" clId="{1BB311AC-CA0A-4C3A-95C4-5AD5C9922C1F}" dt="2021-10-22T06:57:53.854" v="1119" actId="26606"/>
          <ac:spMkLst>
            <pc:docMk/>
            <pc:sldMk cId="1778598020" sldId="297"/>
            <ac:spMk id="6" creationId="{2A24A9DD-30EB-4700-A337-140772988640}"/>
          </ac:spMkLst>
        </pc:spChg>
        <pc:spChg chg="mod">
          <ac:chgData name="Gerjan de Ruiter" userId="5d7c516b-9dcd-41a8-99d3-54425d29895b" providerId="ADAL" clId="{1BB311AC-CA0A-4C3A-95C4-5AD5C9922C1F}" dt="2021-10-22T07:00:12.159" v="1261" actId="20577"/>
          <ac:spMkLst>
            <pc:docMk/>
            <pc:sldMk cId="1778598020" sldId="297"/>
            <ac:spMk id="12" creationId="{5AFBC336-083F-48CD-92BE-F6DFB57B8CB6}"/>
          </ac:spMkLst>
        </pc:spChg>
        <pc:picChg chg="mod">
          <ac:chgData name="Gerjan de Ruiter" userId="5d7c516b-9dcd-41a8-99d3-54425d29895b" providerId="ADAL" clId="{1BB311AC-CA0A-4C3A-95C4-5AD5C9922C1F}" dt="2021-10-22T07:00:15.573" v="1262" actId="1076"/>
          <ac:picMkLst>
            <pc:docMk/>
            <pc:sldMk cId="1778598020" sldId="297"/>
            <ac:picMk id="1026" creationId="{FCF1F8E0-5782-40D6-8633-985D6E3747C2}"/>
          </ac:picMkLst>
        </pc:picChg>
      </pc:sldChg>
      <pc:sldChg chg="addSp delSp modSp add mod modAnim">
        <pc:chgData name="Gerjan de Ruiter" userId="5d7c516b-9dcd-41a8-99d3-54425d29895b" providerId="ADAL" clId="{1BB311AC-CA0A-4C3A-95C4-5AD5C9922C1F}" dt="2021-10-22T06:52:19.868" v="926" actId="1076"/>
        <pc:sldMkLst>
          <pc:docMk/>
          <pc:sldMk cId="1008404186" sldId="306"/>
        </pc:sldMkLst>
        <pc:spChg chg="mod">
          <ac:chgData name="Gerjan de Ruiter" userId="5d7c516b-9dcd-41a8-99d3-54425d29895b" providerId="ADAL" clId="{1BB311AC-CA0A-4C3A-95C4-5AD5C9922C1F}" dt="2021-10-20T07:08:52.058" v="704" actId="14100"/>
          <ac:spMkLst>
            <pc:docMk/>
            <pc:sldMk cId="1008404186" sldId="306"/>
            <ac:spMk id="2" creationId="{0FCE9448-0301-45D7-BB50-CDEB07D84F85}"/>
          </ac:spMkLst>
        </pc:spChg>
        <pc:spChg chg="add mod">
          <ac:chgData name="Gerjan de Ruiter" userId="5d7c516b-9dcd-41a8-99d3-54425d29895b" providerId="ADAL" clId="{1BB311AC-CA0A-4C3A-95C4-5AD5C9922C1F}" dt="2021-10-22T06:52:19.868" v="926" actId="1076"/>
          <ac:spMkLst>
            <pc:docMk/>
            <pc:sldMk cId="1008404186" sldId="306"/>
            <ac:spMk id="3" creationId="{B7BA044C-3549-4CEA-9BE0-E9D4721A3D20}"/>
          </ac:spMkLst>
        </pc:spChg>
        <pc:spChg chg="mod">
          <ac:chgData name="Gerjan de Ruiter" userId="5d7c516b-9dcd-41a8-99d3-54425d29895b" providerId="ADAL" clId="{1BB311AC-CA0A-4C3A-95C4-5AD5C9922C1F}" dt="2021-10-22T06:52:12.384" v="925" actId="6549"/>
          <ac:spMkLst>
            <pc:docMk/>
            <pc:sldMk cId="1008404186" sldId="306"/>
            <ac:spMk id="4" creationId="{D95EFF8A-50CB-4B01-9091-7E79FC65AD6B}"/>
          </ac:spMkLst>
        </pc:spChg>
        <pc:spChg chg="add del mod">
          <ac:chgData name="Gerjan de Ruiter" userId="5d7c516b-9dcd-41a8-99d3-54425d29895b" providerId="ADAL" clId="{1BB311AC-CA0A-4C3A-95C4-5AD5C9922C1F}" dt="2021-10-20T07:01:17.920" v="541"/>
          <ac:spMkLst>
            <pc:docMk/>
            <pc:sldMk cId="1008404186" sldId="306"/>
            <ac:spMk id="6" creationId="{8CE93AF8-4A16-43CE-91E8-59538EDD898A}"/>
          </ac:spMkLst>
        </pc:spChg>
        <pc:picChg chg="del">
          <ac:chgData name="Gerjan de Ruiter" userId="5d7c516b-9dcd-41a8-99d3-54425d29895b" providerId="ADAL" clId="{1BB311AC-CA0A-4C3A-95C4-5AD5C9922C1F}" dt="2021-10-20T07:01:16.348" v="540" actId="478"/>
          <ac:picMkLst>
            <pc:docMk/>
            <pc:sldMk cId="1008404186" sldId="306"/>
            <ac:picMk id="5" creationId="{2A4AD427-8012-4FFA-A4C3-ED58F245A5A0}"/>
          </ac:picMkLst>
        </pc:picChg>
        <pc:picChg chg="add del mod">
          <ac:chgData name="Gerjan de Ruiter" userId="5d7c516b-9dcd-41a8-99d3-54425d29895b" providerId="ADAL" clId="{1BB311AC-CA0A-4C3A-95C4-5AD5C9922C1F}" dt="2021-10-22T06:51:49.292" v="917" actId="478"/>
          <ac:picMkLst>
            <pc:docMk/>
            <pc:sldMk cId="1008404186" sldId="306"/>
            <ac:picMk id="7" creationId="{2E347F87-39C4-497E-B56E-9CA26829D560}"/>
          </ac:picMkLst>
        </pc:picChg>
      </pc:sldChg>
      <pc:sldChg chg="modSp add mod">
        <pc:chgData name="Gerjan de Ruiter" userId="5d7c516b-9dcd-41a8-99d3-54425d29895b" providerId="ADAL" clId="{1BB311AC-CA0A-4C3A-95C4-5AD5C9922C1F}" dt="2021-10-22T06:49:54.501" v="801" actId="20577"/>
        <pc:sldMkLst>
          <pc:docMk/>
          <pc:sldMk cId="2271527526" sldId="308"/>
        </pc:sldMkLst>
        <pc:spChg chg="mod">
          <ac:chgData name="Gerjan de Ruiter" userId="5d7c516b-9dcd-41a8-99d3-54425d29895b" providerId="ADAL" clId="{1BB311AC-CA0A-4C3A-95C4-5AD5C9922C1F}" dt="2021-10-22T06:49:54.501" v="801" actId="20577"/>
          <ac:spMkLst>
            <pc:docMk/>
            <pc:sldMk cId="2271527526" sldId="308"/>
            <ac:spMk id="2" creationId="{C8253F65-CA0C-45D9-9F08-7655B4F9216E}"/>
          </ac:spMkLst>
        </pc:spChg>
        <pc:picChg chg="mod">
          <ac:chgData name="Gerjan de Ruiter" userId="5d7c516b-9dcd-41a8-99d3-54425d29895b" providerId="ADAL" clId="{1BB311AC-CA0A-4C3A-95C4-5AD5C9922C1F}" dt="2021-10-22T06:49:45.620" v="797" actId="14100"/>
          <ac:picMkLst>
            <pc:docMk/>
            <pc:sldMk cId="2271527526" sldId="308"/>
            <ac:picMk id="8" creationId="{281CAFE0-827C-4141-9165-2D538C1226BC}"/>
          </ac:picMkLst>
        </pc:picChg>
      </pc:sldChg>
      <pc:sldChg chg="addSp delSp modSp add del mod">
        <pc:chgData name="Gerjan de Ruiter" userId="5d7c516b-9dcd-41a8-99d3-54425d29895b" providerId="ADAL" clId="{1BB311AC-CA0A-4C3A-95C4-5AD5C9922C1F}" dt="2021-10-22T06:52:23.506" v="927" actId="47"/>
        <pc:sldMkLst>
          <pc:docMk/>
          <pc:sldMk cId="637122554" sldId="310"/>
        </pc:sldMkLst>
        <pc:spChg chg="mod">
          <ac:chgData name="Gerjan de Ruiter" userId="5d7c516b-9dcd-41a8-99d3-54425d29895b" providerId="ADAL" clId="{1BB311AC-CA0A-4C3A-95C4-5AD5C9922C1F}" dt="2021-10-20T07:09:38.599" v="717" actId="14100"/>
          <ac:spMkLst>
            <pc:docMk/>
            <pc:sldMk cId="637122554" sldId="310"/>
            <ac:spMk id="2" creationId="{01A81D46-CD9F-4C76-80EE-7AB8E89A0A7B}"/>
          </ac:spMkLst>
        </pc:spChg>
        <pc:spChg chg="mod">
          <ac:chgData name="Gerjan de Ruiter" userId="5d7c516b-9dcd-41a8-99d3-54425d29895b" providerId="ADAL" clId="{1BB311AC-CA0A-4C3A-95C4-5AD5C9922C1F}" dt="2021-10-22T06:51:24.724" v="915" actId="20577"/>
          <ac:spMkLst>
            <pc:docMk/>
            <pc:sldMk cId="637122554" sldId="310"/>
            <ac:spMk id="4" creationId="{82B3C1B3-B3E5-4F4F-A4B5-49F8D5099AC7}"/>
          </ac:spMkLst>
        </pc:spChg>
        <pc:spChg chg="add del mod">
          <ac:chgData name="Gerjan de Ruiter" userId="5d7c516b-9dcd-41a8-99d3-54425d29895b" providerId="ADAL" clId="{1BB311AC-CA0A-4C3A-95C4-5AD5C9922C1F}" dt="2021-10-20T07:01:21.394" v="543"/>
          <ac:spMkLst>
            <pc:docMk/>
            <pc:sldMk cId="637122554" sldId="310"/>
            <ac:spMk id="6" creationId="{19EF66C3-6EC9-4CF8-AAE7-EB66B4D0D781}"/>
          </ac:spMkLst>
        </pc:spChg>
        <pc:picChg chg="del">
          <ac:chgData name="Gerjan de Ruiter" userId="5d7c516b-9dcd-41a8-99d3-54425d29895b" providerId="ADAL" clId="{1BB311AC-CA0A-4C3A-95C4-5AD5C9922C1F}" dt="2021-10-20T07:01:20.433" v="542" actId="478"/>
          <ac:picMkLst>
            <pc:docMk/>
            <pc:sldMk cId="637122554" sldId="310"/>
            <ac:picMk id="5" creationId="{AA9EC70A-03B7-4E9F-B463-EF36CBB19285}"/>
          </ac:picMkLst>
        </pc:picChg>
        <pc:picChg chg="add mod">
          <ac:chgData name="Gerjan de Ruiter" userId="5d7c516b-9dcd-41a8-99d3-54425d29895b" providerId="ADAL" clId="{1BB311AC-CA0A-4C3A-95C4-5AD5C9922C1F}" dt="2021-10-22T06:51:51.048" v="918" actId="1076"/>
          <ac:picMkLst>
            <pc:docMk/>
            <pc:sldMk cId="637122554" sldId="310"/>
            <ac:picMk id="7" creationId="{71AC8DDE-88C8-41CA-83F4-5EA3FC841863}"/>
          </ac:picMkLst>
        </pc:picChg>
      </pc:sldChg>
      <pc:sldChg chg="modSp add">
        <pc:chgData name="Gerjan de Ruiter" userId="5d7c516b-9dcd-41a8-99d3-54425d29895b" providerId="ADAL" clId="{1BB311AC-CA0A-4C3A-95C4-5AD5C9922C1F}" dt="2021-10-22T06:46:18.108" v="735"/>
        <pc:sldMkLst>
          <pc:docMk/>
          <pc:sldMk cId="1723667201" sldId="311"/>
        </pc:sldMkLst>
        <pc:spChg chg="mod">
          <ac:chgData name="Gerjan de Ruiter" userId="5d7c516b-9dcd-41a8-99d3-54425d29895b" providerId="ADAL" clId="{1BB311AC-CA0A-4C3A-95C4-5AD5C9922C1F}" dt="2021-10-22T06:46:18.108" v="735"/>
          <ac:spMkLst>
            <pc:docMk/>
            <pc:sldMk cId="1723667201" sldId="311"/>
            <ac:spMk id="2" creationId="{28B7A858-5CFA-4CFF-8C67-08311B5FE4AB}"/>
          </ac:spMkLst>
        </pc:spChg>
        <pc:spChg chg="mod">
          <ac:chgData name="Gerjan de Ruiter" userId="5d7c516b-9dcd-41a8-99d3-54425d29895b" providerId="ADAL" clId="{1BB311AC-CA0A-4C3A-95C4-5AD5C9922C1F}" dt="2021-10-22T06:46:18.108" v="735"/>
          <ac:spMkLst>
            <pc:docMk/>
            <pc:sldMk cId="1723667201" sldId="311"/>
            <ac:spMk id="3" creationId="{509F8EE2-8D27-445E-9C60-212F536B34FD}"/>
          </ac:spMkLst>
        </pc:spChg>
        <pc:spChg chg="mod">
          <ac:chgData name="Gerjan de Ruiter" userId="5d7c516b-9dcd-41a8-99d3-54425d29895b" providerId="ADAL" clId="{1BB311AC-CA0A-4C3A-95C4-5AD5C9922C1F}" dt="2021-10-22T06:46:18.108" v="735"/>
          <ac:spMkLst>
            <pc:docMk/>
            <pc:sldMk cId="1723667201" sldId="311"/>
            <ac:spMk id="71" creationId="{2C9FF852-E79F-49FF-AFCB-33761A8ED238}"/>
          </ac:spMkLst>
        </pc:spChg>
        <pc:picChg chg="mod">
          <ac:chgData name="Gerjan de Ruiter" userId="5d7c516b-9dcd-41a8-99d3-54425d29895b" providerId="ADAL" clId="{1BB311AC-CA0A-4C3A-95C4-5AD5C9922C1F}" dt="2021-10-22T06:46:18.108" v="735"/>
          <ac:picMkLst>
            <pc:docMk/>
            <pc:sldMk cId="1723667201" sldId="311"/>
            <ac:picMk id="1026" creationId="{C2690419-6BDA-4C50-914B-908497D69F4F}"/>
          </ac:picMkLst>
        </pc:picChg>
      </pc:sldChg>
      <pc:sldChg chg="addSp delSp modSp add del mod modAnim">
        <pc:chgData name="Gerjan de Ruiter" userId="5d7c516b-9dcd-41a8-99d3-54425d29895b" providerId="ADAL" clId="{1BB311AC-CA0A-4C3A-95C4-5AD5C9922C1F}" dt="2021-10-20T07:08:34.037" v="697" actId="47"/>
        <pc:sldMkLst>
          <pc:docMk/>
          <pc:sldMk cId="1988110401" sldId="311"/>
        </pc:sldMkLst>
        <pc:spChg chg="add mod">
          <ac:chgData name="Gerjan de Ruiter" userId="5d7c516b-9dcd-41a8-99d3-54425d29895b" providerId="ADAL" clId="{1BB311AC-CA0A-4C3A-95C4-5AD5C9922C1F}" dt="2021-10-20T07:05:38.121" v="689" actId="14100"/>
          <ac:spMkLst>
            <pc:docMk/>
            <pc:sldMk cId="1988110401" sldId="311"/>
            <ac:spMk id="7" creationId="{E390B292-3308-4795-B784-F9E28EED22D4}"/>
          </ac:spMkLst>
        </pc:spChg>
        <pc:picChg chg="del">
          <ac:chgData name="Gerjan de Ruiter" userId="5d7c516b-9dcd-41a8-99d3-54425d29895b" providerId="ADAL" clId="{1BB311AC-CA0A-4C3A-95C4-5AD5C9922C1F}" dt="2021-10-20T07:05:02.129" v="585" actId="478"/>
          <ac:picMkLst>
            <pc:docMk/>
            <pc:sldMk cId="1988110401" sldId="311"/>
            <ac:picMk id="8" creationId="{3848BC58-EDF6-4EDA-B2B8-86A740FC5347}"/>
          </ac:picMkLst>
        </pc:picChg>
      </pc:sldChg>
      <pc:sldChg chg="addSp delSp modSp new mod modClrScheme modAnim chgLayout">
        <pc:chgData name="Gerjan de Ruiter" userId="5d7c516b-9dcd-41a8-99d3-54425d29895b" providerId="ADAL" clId="{1BB311AC-CA0A-4C3A-95C4-5AD5C9922C1F}" dt="2021-10-22T06:47:30.568" v="793" actId="1076"/>
        <pc:sldMkLst>
          <pc:docMk/>
          <pc:sldMk cId="4065868736" sldId="312"/>
        </pc:sldMkLst>
        <pc:spChg chg="del">
          <ac:chgData name="Gerjan de Ruiter" userId="5d7c516b-9dcd-41a8-99d3-54425d29895b" providerId="ADAL" clId="{1BB311AC-CA0A-4C3A-95C4-5AD5C9922C1F}" dt="2021-10-20T07:10:15.398" v="722" actId="700"/>
          <ac:spMkLst>
            <pc:docMk/>
            <pc:sldMk cId="4065868736" sldId="312"/>
            <ac:spMk id="2" creationId="{26C5D45C-5870-4A87-843B-60325823AEB9}"/>
          </ac:spMkLst>
        </pc:spChg>
        <pc:spChg chg="del">
          <ac:chgData name="Gerjan de Ruiter" userId="5d7c516b-9dcd-41a8-99d3-54425d29895b" providerId="ADAL" clId="{1BB311AC-CA0A-4C3A-95C4-5AD5C9922C1F}" dt="2021-10-20T07:10:15.398" v="722" actId="700"/>
          <ac:spMkLst>
            <pc:docMk/>
            <pc:sldMk cId="4065868736" sldId="312"/>
            <ac:spMk id="3" creationId="{7D0FB3FE-0237-45C7-BDB9-913D732AFFF0}"/>
          </ac:spMkLst>
        </pc:spChg>
        <pc:spChg chg="del mod ord">
          <ac:chgData name="Gerjan de Ruiter" userId="5d7c516b-9dcd-41a8-99d3-54425d29895b" providerId="ADAL" clId="{1BB311AC-CA0A-4C3A-95C4-5AD5C9922C1F}" dt="2021-10-20T07:10:15.398" v="722" actId="700"/>
          <ac:spMkLst>
            <pc:docMk/>
            <pc:sldMk cId="4065868736" sldId="312"/>
            <ac:spMk id="4" creationId="{4C043887-D2E8-4395-86BD-8EF63878BADD}"/>
          </ac:spMkLst>
        </pc:spChg>
        <pc:spChg chg="del">
          <ac:chgData name="Gerjan de Ruiter" userId="5d7c516b-9dcd-41a8-99d3-54425d29895b" providerId="ADAL" clId="{1BB311AC-CA0A-4C3A-95C4-5AD5C9922C1F}" dt="2021-10-20T07:10:15.398" v="722" actId="700"/>
          <ac:spMkLst>
            <pc:docMk/>
            <pc:sldMk cId="4065868736" sldId="312"/>
            <ac:spMk id="5" creationId="{893747B1-80F2-4567-9980-6FDDEF09247D}"/>
          </ac:spMkLst>
        </pc:spChg>
        <pc:spChg chg="add del mod ord">
          <ac:chgData name="Gerjan de Ruiter" userId="5d7c516b-9dcd-41a8-99d3-54425d29895b" providerId="ADAL" clId="{1BB311AC-CA0A-4C3A-95C4-5AD5C9922C1F}" dt="2021-10-20T07:10:28.151" v="723"/>
          <ac:spMkLst>
            <pc:docMk/>
            <pc:sldMk cId="4065868736" sldId="312"/>
            <ac:spMk id="6" creationId="{42866EA6-4501-4CAC-B1EF-6E6833AD521D}"/>
          </ac:spMkLst>
        </pc:spChg>
        <pc:picChg chg="add mod">
          <ac:chgData name="Gerjan de Ruiter" userId="5d7c516b-9dcd-41a8-99d3-54425d29895b" providerId="ADAL" clId="{1BB311AC-CA0A-4C3A-95C4-5AD5C9922C1F}" dt="2021-10-22T06:47:30.568" v="793" actId="1076"/>
          <ac:picMkLst>
            <pc:docMk/>
            <pc:sldMk cId="4065868736" sldId="312"/>
            <ac:picMk id="7" creationId="{44969736-A917-43E1-AEF3-25A2871012D7}"/>
          </ac:picMkLst>
        </pc:picChg>
      </pc:sldChg>
      <pc:sldChg chg="addSp delSp new mod">
        <pc:chgData name="Gerjan de Ruiter" userId="5d7c516b-9dcd-41a8-99d3-54425d29895b" providerId="ADAL" clId="{1BB311AC-CA0A-4C3A-95C4-5AD5C9922C1F}" dt="2021-10-20T07:30:45.907" v="727"/>
        <pc:sldMkLst>
          <pc:docMk/>
          <pc:sldMk cId="510178578" sldId="313"/>
        </pc:sldMkLst>
        <pc:spChg chg="del">
          <ac:chgData name="Gerjan de Ruiter" userId="5d7c516b-9dcd-41a8-99d3-54425d29895b" providerId="ADAL" clId="{1BB311AC-CA0A-4C3A-95C4-5AD5C9922C1F}" dt="2021-10-20T07:30:42.782" v="725" actId="478"/>
          <ac:spMkLst>
            <pc:docMk/>
            <pc:sldMk cId="510178578" sldId="313"/>
            <ac:spMk id="2" creationId="{4B90EEE7-C9DF-4829-A93F-ED035CF1841A}"/>
          </ac:spMkLst>
        </pc:spChg>
        <pc:spChg chg="del">
          <ac:chgData name="Gerjan de Ruiter" userId="5d7c516b-9dcd-41a8-99d3-54425d29895b" providerId="ADAL" clId="{1BB311AC-CA0A-4C3A-95C4-5AD5C9922C1F}" dt="2021-10-20T07:30:44.574" v="726" actId="478"/>
          <ac:spMkLst>
            <pc:docMk/>
            <pc:sldMk cId="510178578" sldId="313"/>
            <ac:spMk id="3" creationId="{80B1D8E2-11D2-41E7-A707-647862C44E0B}"/>
          </ac:spMkLst>
        </pc:spChg>
        <pc:picChg chg="add">
          <ac:chgData name="Gerjan de Ruiter" userId="5d7c516b-9dcd-41a8-99d3-54425d29895b" providerId="ADAL" clId="{1BB311AC-CA0A-4C3A-95C4-5AD5C9922C1F}" dt="2021-10-20T07:30:45.907" v="727"/>
          <ac:picMkLst>
            <pc:docMk/>
            <pc:sldMk cId="510178578" sldId="313"/>
            <ac:picMk id="3074" creationId="{F9D5F304-7D08-4BFB-AFE3-F3EFE05E88D2}"/>
          </ac:picMkLst>
        </pc:picChg>
      </pc:sldChg>
      <pc:sldChg chg="addSp delSp modSp add del mod modClrScheme modAnim chgLayout">
        <pc:chgData name="Gerjan de Ruiter" userId="5d7c516b-9dcd-41a8-99d3-54425d29895b" providerId="ADAL" clId="{1BB311AC-CA0A-4C3A-95C4-5AD5C9922C1F}" dt="2021-10-22T06:50:56.245" v="866" actId="20577"/>
        <pc:sldMkLst>
          <pc:docMk/>
          <pc:sldMk cId="443808394" sldId="323"/>
        </pc:sldMkLst>
        <pc:spChg chg="mod ord">
          <ac:chgData name="Gerjan de Ruiter" userId="5d7c516b-9dcd-41a8-99d3-54425d29895b" providerId="ADAL" clId="{1BB311AC-CA0A-4C3A-95C4-5AD5C9922C1F}" dt="2021-10-22T06:50:56.245" v="866" actId="20577"/>
          <ac:spMkLst>
            <pc:docMk/>
            <pc:sldMk cId="443808394" sldId="323"/>
            <ac:spMk id="2" creationId="{498B6FF5-FA13-4116-8F97-35BCE0230FF0}"/>
          </ac:spMkLst>
        </pc:spChg>
        <pc:spChg chg="add del mod ord">
          <ac:chgData name="Gerjan de Ruiter" userId="5d7c516b-9dcd-41a8-99d3-54425d29895b" providerId="ADAL" clId="{1BB311AC-CA0A-4C3A-95C4-5AD5C9922C1F}" dt="2021-10-22T06:50:36.841" v="805" actId="700"/>
          <ac:spMkLst>
            <pc:docMk/>
            <pc:sldMk cId="443808394" sldId="323"/>
            <ac:spMk id="3" creationId="{D31E8B81-D0D8-4331-87CF-3E46A3CADC10}"/>
          </ac:spMkLst>
        </pc:spChg>
        <pc:spChg chg="mod ord">
          <ac:chgData name="Gerjan de Ruiter" userId="5d7c516b-9dcd-41a8-99d3-54425d29895b" providerId="ADAL" clId="{1BB311AC-CA0A-4C3A-95C4-5AD5C9922C1F}" dt="2021-10-22T06:50:36.841" v="805" actId="700"/>
          <ac:spMkLst>
            <pc:docMk/>
            <pc:sldMk cId="443808394" sldId="323"/>
            <ac:spMk id="4" creationId="{7E4F5723-1AA7-467B-8368-202C7720FEA7}"/>
          </ac:spMkLst>
        </pc:spChg>
        <pc:spChg chg="add mod ord">
          <ac:chgData name="Gerjan de Ruiter" userId="5d7c516b-9dcd-41a8-99d3-54425d29895b" providerId="ADAL" clId="{1BB311AC-CA0A-4C3A-95C4-5AD5C9922C1F}" dt="2021-10-22T06:50:36.841" v="805" actId="700"/>
          <ac:spMkLst>
            <pc:docMk/>
            <pc:sldMk cId="443808394" sldId="323"/>
            <ac:spMk id="5" creationId="{0C7AA000-D24B-4A02-B333-B8892EFFD9B6}"/>
          </ac:spMkLst>
        </pc:spChg>
        <pc:picChg chg="mod ord modCrop">
          <ac:chgData name="Gerjan de Ruiter" userId="5d7c516b-9dcd-41a8-99d3-54425d29895b" providerId="ADAL" clId="{1BB311AC-CA0A-4C3A-95C4-5AD5C9922C1F}" dt="2021-10-22T06:50:36.841" v="805" actId="700"/>
          <ac:picMkLst>
            <pc:docMk/>
            <pc:sldMk cId="443808394" sldId="323"/>
            <ac:picMk id="4100" creationId="{55F8F696-BFBD-4F21-8E73-BC5BCA442196}"/>
          </ac:picMkLst>
        </pc:picChg>
      </pc:sldChg>
      <pc:sldChg chg="addSp delSp modSp new mod modClrScheme chgLayout">
        <pc:chgData name="Gerjan de Ruiter" userId="5d7c516b-9dcd-41a8-99d3-54425d29895b" providerId="ADAL" clId="{1BB311AC-CA0A-4C3A-95C4-5AD5C9922C1F}" dt="2021-10-22T06:54:53.261" v="1111" actId="20577"/>
        <pc:sldMkLst>
          <pc:docMk/>
          <pc:sldMk cId="2042591600" sldId="324"/>
        </pc:sldMkLst>
        <pc:spChg chg="del mod ord">
          <ac:chgData name="Gerjan de Ruiter" userId="5d7c516b-9dcd-41a8-99d3-54425d29895b" providerId="ADAL" clId="{1BB311AC-CA0A-4C3A-95C4-5AD5C9922C1F}" dt="2021-10-22T06:53:56.907" v="936" actId="700"/>
          <ac:spMkLst>
            <pc:docMk/>
            <pc:sldMk cId="2042591600" sldId="324"/>
            <ac:spMk id="2" creationId="{D4A13A47-A51B-4643-898F-B0436D2A71B2}"/>
          </ac:spMkLst>
        </pc:spChg>
        <pc:spChg chg="del mod ord">
          <ac:chgData name="Gerjan de Ruiter" userId="5d7c516b-9dcd-41a8-99d3-54425d29895b" providerId="ADAL" clId="{1BB311AC-CA0A-4C3A-95C4-5AD5C9922C1F}" dt="2021-10-22T06:53:56.907" v="936" actId="700"/>
          <ac:spMkLst>
            <pc:docMk/>
            <pc:sldMk cId="2042591600" sldId="324"/>
            <ac:spMk id="3" creationId="{BB141161-4FC6-4C35-9972-7A373ECBAFF9}"/>
          </ac:spMkLst>
        </pc:spChg>
        <pc:spChg chg="add del mod ord">
          <ac:chgData name="Gerjan de Ruiter" userId="5d7c516b-9dcd-41a8-99d3-54425d29895b" providerId="ADAL" clId="{1BB311AC-CA0A-4C3A-95C4-5AD5C9922C1F}" dt="2021-10-22T06:54:03.305" v="937" actId="700"/>
          <ac:spMkLst>
            <pc:docMk/>
            <pc:sldMk cId="2042591600" sldId="324"/>
            <ac:spMk id="4" creationId="{F431F9E7-9C4F-4846-AE64-4D1A8394048F}"/>
          </ac:spMkLst>
        </pc:spChg>
        <pc:spChg chg="add del mod ord">
          <ac:chgData name="Gerjan de Ruiter" userId="5d7c516b-9dcd-41a8-99d3-54425d29895b" providerId="ADAL" clId="{1BB311AC-CA0A-4C3A-95C4-5AD5C9922C1F}" dt="2021-10-22T06:54:03.305" v="937" actId="700"/>
          <ac:spMkLst>
            <pc:docMk/>
            <pc:sldMk cId="2042591600" sldId="324"/>
            <ac:spMk id="5" creationId="{98AF2A98-5413-453F-82B0-7E1564EE3BDF}"/>
          </ac:spMkLst>
        </pc:spChg>
        <pc:spChg chg="add mod ord">
          <ac:chgData name="Gerjan de Ruiter" userId="5d7c516b-9dcd-41a8-99d3-54425d29895b" providerId="ADAL" clId="{1BB311AC-CA0A-4C3A-95C4-5AD5C9922C1F}" dt="2021-10-22T06:54:53.261" v="1111" actId="20577"/>
          <ac:spMkLst>
            <pc:docMk/>
            <pc:sldMk cId="2042591600" sldId="324"/>
            <ac:spMk id="6" creationId="{CA136CA2-EDD8-4CCB-9CD0-7D52D6A2A799}"/>
          </ac:spMkLst>
        </pc:spChg>
      </pc:sldChg>
      <pc:sldChg chg="addSp delSp modSp new mod modClrScheme chgLayout">
        <pc:chgData name="Gerjan de Ruiter" userId="5d7c516b-9dcd-41a8-99d3-54425d29895b" providerId="ADAL" clId="{1BB311AC-CA0A-4C3A-95C4-5AD5C9922C1F}" dt="2021-10-22T06:55:17.273" v="1114"/>
        <pc:sldMkLst>
          <pc:docMk/>
          <pc:sldMk cId="113269117" sldId="325"/>
        </pc:sldMkLst>
        <pc:spChg chg="del">
          <ac:chgData name="Gerjan de Ruiter" userId="5d7c516b-9dcd-41a8-99d3-54425d29895b" providerId="ADAL" clId="{1BB311AC-CA0A-4C3A-95C4-5AD5C9922C1F}" dt="2021-10-22T06:55:16.554" v="1113" actId="700"/>
          <ac:spMkLst>
            <pc:docMk/>
            <pc:sldMk cId="113269117" sldId="325"/>
            <ac:spMk id="2" creationId="{A36DF878-EBF0-4F05-B612-249336969094}"/>
          </ac:spMkLst>
        </pc:spChg>
        <pc:spChg chg="del mod ord">
          <ac:chgData name="Gerjan de Ruiter" userId="5d7c516b-9dcd-41a8-99d3-54425d29895b" providerId="ADAL" clId="{1BB311AC-CA0A-4C3A-95C4-5AD5C9922C1F}" dt="2021-10-22T06:55:16.554" v="1113" actId="700"/>
          <ac:spMkLst>
            <pc:docMk/>
            <pc:sldMk cId="113269117" sldId="325"/>
            <ac:spMk id="3" creationId="{7E3C460D-F178-4848-80AC-F9721BB3BF8C}"/>
          </ac:spMkLst>
        </pc:spChg>
        <pc:spChg chg="del">
          <ac:chgData name="Gerjan de Ruiter" userId="5d7c516b-9dcd-41a8-99d3-54425d29895b" providerId="ADAL" clId="{1BB311AC-CA0A-4C3A-95C4-5AD5C9922C1F}" dt="2021-10-22T06:55:16.554" v="1113" actId="700"/>
          <ac:spMkLst>
            <pc:docMk/>
            <pc:sldMk cId="113269117" sldId="325"/>
            <ac:spMk id="4" creationId="{F10C1EBB-C1B1-40FC-BF80-1A2B314EA369}"/>
          </ac:spMkLst>
        </pc:spChg>
        <pc:spChg chg="add del mod ord">
          <ac:chgData name="Gerjan de Ruiter" userId="5d7c516b-9dcd-41a8-99d3-54425d29895b" providerId="ADAL" clId="{1BB311AC-CA0A-4C3A-95C4-5AD5C9922C1F}" dt="2021-10-22T06:55:17.273" v="1114"/>
          <ac:spMkLst>
            <pc:docMk/>
            <pc:sldMk cId="113269117" sldId="325"/>
            <ac:spMk id="5" creationId="{C84A5A67-2E41-443A-8430-BAD8A36D79A8}"/>
          </ac:spMkLst>
        </pc:spChg>
        <pc:picChg chg="add mod">
          <ac:chgData name="Gerjan de Ruiter" userId="5d7c516b-9dcd-41a8-99d3-54425d29895b" providerId="ADAL" clId="{1BB311AC-CA0A-4C3A-95C4-5AD5C9922C1F}" dt="2021-10-22T06:55:17.273" v="1114"/>
          <ac:picMkLst>
            <pc:docMk/>
            <pc:sldMk cId="113269117" sldId="325"/>
            <ac:picMk id="6" creationId="{1375FE07-59F6-4507-869B-78B0387FB1A5}"/>
          </ac:picMkLst>
        </pc:picChg>
      </pc:sldChg>
      <pc:sldMasterChg chg="modSldLayout">
        <pc:chgData name="Gerjan de Ruiter" userId="5d7c516b-9dcd-41a8-99d3-54425d29895b" providerId="ADAL" clId="{1BB311AC-CA0A-4C3A-95C4-5AD5C9922C1F}" dt="2021-10-20T12:37:35.783" v="728"/>
        <pc:sldMasterMkLst>
          <pc:docMk/>
          <pc:sldMasterMk cId="4056400570" sldId="2147483755"/>
        </pc:sldMasterMkLst>
        <pc:sldLayoutChg chg="delSp">
          <pc:chgData name="Gerjan de Ruiter" userId="5d7c516b-9dcd-41a8-99d3-54425d29895b" providerId="ADAL" clId="{1BB311AC-CA0A-4C3A-95C4-5AD5C9922C1F}" dt="2021-10-20T12:37:35.783" v="728"/>
          <pc:sldLayoutMkLst>
            <pc:docMk/>
            <pc:sldMasterMk cId="4056400570" sldId="2147483755"/>
            <pc:sldLayoutMk cId="2182012618" sldId="2147483773"/>
          </pc:sldLayoutMkLst>
          <pc:grpChg chg="del">
            <ac:chgData name="Gerjan de Ruiter" userId="5d7c516b-9dcd-41a8-99d3-54425d29895b" providerId="ADAL" clId="{1BB311AC-CA0A-4C3A-95C4-5AD5C9922C1F}" dt="2021-10-20T12:37:35.783" v="728"/>
            <ac:grpSpMkLst>
              <pc:docMk/>
              <pc:sldMasterMk cId="4056400570" sldId="2147483755"/>
              <pc:sldLayoutMk cId="2182012618" sldId="2147483773"/>
              <ac:grpSpMk id="13" creationId="{131E4FBE-CE9E-49C3-B0DC-AC42D8D7FE39}"/>
            </ac:grpSpMkLst>
          </pc:grpChg>
        </pc:sldLayoutChg>
        <pc:sldLayoutChg chg="delSp">
          <pc:chgData name="Gerjan de Ruiter" userId="5d7c516b-9dcd-41a8-99d3-54425d29895b" providerId="ADAL" clId="{1BB311AC-CA0A-4C3A-95C4-5AD5C9922C1F}" dt="2021-10-20T12:37:35.783" v="728"/>
          <pc:sldLayoutMkLst>
            <pc:docMk/>
            <pc:sldMasterMk cId="4056400570" sldId="2147483755"/>
            <pc:sldLayoutMk cId="2177115181" sldId="2147483775"/>
          </pc:sldLayoutMkLst>
          <pc:grpChg chg="del">
            <ac:chgData name="Gerjan de Ruiter" userId="5d7c516b-9dcd-41a8-99d3-54425d29895b" providerId="ADAL" clId="{1BB311AC-CA0A-4C3A-95C4-5AD5C9922C1F}" dt="2021-10-20T12:37:35.783" v="728"/>
            <ac:grpSpMkLst>
              <pc:docMk/>
              <pc:sldMasterMk cId="4056400570" sldId="2147483755"/>
              <pc:sldLayoutMk cId="2177115181" sldId="2147483775"/>
              <ac:grpSpMk id="7" creationId="{ED070378-6346-44C3-B364-5C0D56E28321}"/>
            </ac:grpSpMkLst>
          </pc:grpChg>
        </pc:sldLayoutChg>
      </pc:sldMasterChg>
      <pc:sldMasterChg chg="modSldLayout">
        <pc:chgData name="Gerjan de Ruiter" userId="5d7c516b-9dcd-41a8-99d3-54425d29895b" providerId="ADAL" clId="{1BB311AC-CA0A-4C3A-95C4-5AD5C9922C1F}" dt="2021-10-20T12:37:38.204" v="731"/>
        <pc:sldMasterMkLst>
          <pc:docMk/>
          <pc:sldMasterMk cId="444529440" sldId="2147483776"/>
        </pc:sldMasterMkLst>
        <pc:sldLayoutChg chg="delSp">
          <pc:chgData name="Gerjan de Ruiter" userId="5d7c516b-9dcd-41a8-99d3-54425d29895b" providerId="ADAL" clId="{1BB311AC-CA0A-4C3A-95C4-5AD5C9922C1F}" dt="2021-10-20T12:37:38.204" v="731"/>
          <pc:sldLayoutMkLst>
            <pc:docMk/>
            <pc:sldMasterMk cId="444529440" sldId="2147483776"/>
            <pc:sldLayoutMk cId="768528489" sldId="2147483806"/>
          </pc:sldLayoutMkLst>
          <pc:grpChg chg="del">
            <ac:chgData name="Gerjan de Ruiter" userId="5d7c516b-9dcd-41a8-99d3-54425d29895b" providerId="ADAL" clId="{1BB311AC-CA0A-4C3A-95C4-5AD5C9922C1F}" dt="2021-10-20T12:37:38.204" v="731"/>
            <ac:grpSpMkLst>
              <pc:docMk/>
              <pc:sldMasterMk cId="444529440" sldId="2147483776"/>
              <pc:sldLayoutMk cId="768528489" sldId="2147483806"/>
              <ac:grpSpMk id="7" creationId="{00000000-0000-0000-0000-000000000000}"/>
            </ac:grpSpMkLst>
          </pc:gr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6F647-D75D-40DF-97EC-26C6920F6B95}" type="datetimeFigureOut">
              <a:rPr lang="nl-NL" smtClean="0"/>
              <a:t>22-10-2021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7F051-DFB1-4CF2-9A3F-8E4A0CBA394A}" type="slidenum">
              <a:rPr lang="nl-NL" smtClean="0"/>
              <a:t>‹nr.›</a:t>
            </a:fld>
            <a:endParaRPr lang="nl-NL"/>
          </a:p>
        </p:txBody>
      </p:sp>
    </p:spTree>
    <p:extLst>
      <p:ext uri="{BB962C8B-B14F-4D97-AF65-F5344CB8AC3E}">
        <p14:creationId xmlns:p14="http://schemas.microsoft.com/office/powerpoint/2010/main" val="181299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nsie.nl/redactie-ensie/samenlevin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ensie.nl/redactie-ensie/liefde" TargetMode="External"/><Relationship Id="rId5" Type="http://schemas.openxmlformats.org/officeDocument/2006/relationships/hyperlink" Target="https://www.ensie.nl/redactie-ensie/betekenis" TargetMode="External"/><Relationship Id="rId4" Type="http://schemas.openxmlformats.org/officeDocument/2006/relationships/hyperlink" Target="https://www.ensie.nl/redactie-ensie/gedra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262626"/>
                </a:solidFill>
                <a:effectLst/>
                <a:latin typeface="PT Serif" panose="020B0604020202020204" pitchFamily="18" charset="0"/>
              </a:rPr>
              <a:t>Een waarde is iets wat een persoon of </a:t>
            </a:r>
            <a:r>
              <a:rPr lang="nl-NL" b="1" i="0" u="none" strike="noStrike" dirty="0">
                <a:solidFill>
                  <a:srgbClr val="1B85BC"/>
                </a:solidFill>
                <a:effectLst/>
                <a:latin typeface="PT Serif" panose="020B0604020202020204" pitchFamily="18" charset="0"/>
                <a:hlinkClick r:id="rId3"/>
              </a:rPr>
              <a:t>samenleving</a:t>
            </a:r>
            <a:r>
              <a:rPr lang="nl-NL" b="1" i="0" dirty="0">
                <a:solidFill>
                  <a:srgbClr val="262626"/>
                </a:solidFill>
                <a:effectLst/>
                <a:latin typeface="PT Serif" panose="020B0604020202020204" pitchFamily="18" charset="0"/>
              </a:rPr>
              <a:t> nastrevenswaardig vindt. Een waarde geeft aan wat men wenselijk vindt, zoals bijvoorbeeld goed </a:t>
            </a:r>
            <a:r>
              <a:rPr lang="nl-NL" b="1" i="0" u="none" strike="noStrike" dirty="0">
                <a:solidFill>
                  <a:srgbClr val="1B85BC"/>
                </a:solidFill>
                <a:effectLst/>
                <a:latin typeface="PT Serif" panose="020B0604020202020204" pitchFamily="18" charset="0"/>
                <a:hlinkClick r:id="rId4"/>
              </a:rPr>
              <a:t>gedrag</a:t>
            </a:r>
            <a:r>
              <a:rPr lang="nl-NL" b="1" i="0" dirty="0">
                <a:solidFill>
                  <a:srgbClr val="262626"/>
                </a:solidFill>
                <a:effectLst/>
                <a:latin typeface="PT Serif" panose="020B0604020202020204" pitchFamily="18" charset="0"/>
              </a:rPr>
              <a:t>.</a:t>
            </a:r>
          </a:p>
          <a:p>
            <a:pPr algn="l"/>
            <a:r>
              <a:rPr lang="nl-NL" b="0" i="0" dirty="0">
                <a:solidFill>
                  <a:srgbClr val="262626"/>
                </a:solidFill>
                <a:effectLst/>
                <a:latin typeface="PT Serif" panose="020B0604020202020204" pitchFamily="18" charset="0"/>
              </a:rPr>
              <a:t>Het woord waarde wordt vaak samen met het woord normen gebruikt. Toch hebben deze twee woorden een heel andere </a:t>
            </a:r>
            <a:r>
              <a:rPr lang="nl-NL" b="0" i="0" u="none" strike="noStrike" dirty="0">
                <a:solidFill>
                  <a:srgbClr val="1B85BC"/>
                </a:solidFill>
                <a:effectLst/>
                <a:latin typeface="PT Serif" panose="020B0604020202020204" pitchFamily="18" charset="0"/>
                <a:hlinkClick r:id="rId5"/>
              </a:rPr>
              <a:t>betekenis</a:t>
            </a:r>
            <a:r>
              <a:rPr lang="nl-NL" b="0" i="0" dirty="0">
                <a:solidFill>
                  <a:srgbClr val="262626"/>
                </a:solidFill>
                <a:effectLst/>
                <a:latin typeface="PT Serif" panose="020B0604020202020204" pitchFamily="18" charset="0"/>
              </a:rPr>
              <a:t>: normen zijn richtlijnen in een samenleving, terwijl een waarde gaat over datgene wat wenselijk is. Waarden zijn vaak collectief van aard, want de samenleving heeft vaak dezelfde waarden. Maar ieder mens kan een waarde op zijn of haar eigen manier beleven en er invulling aan geven. De waarden in de Nederlandse samenleving komen vanuit veel verschillende hoeken. De waarde '</a:t>
            </a:r>
            <a:r>
              <a:rPr lang="nl-NL" b="0" i="0" u="none" strike="noStrike" dirty="0">
                <a:solidFill>
                  <a:srgbClr val="1B85BC"/>
                </a:solidFill>
                <a:effectLst/>
                <a:latin typeface="PT Serif" panose="020B0604020202020204" pitchFamily="18" charset="0"/>
                <a:hlinkClick r:id="rId6"/>
              </a:rPr>
              <a:t>liefde</a:t>
            </a:r>
            <a:r>
              <a:rPr lang="nl-NL" b="0" i="0" dirty="0">
                <a:solidFill>
                  <a:srgbClr val="262626"/>
                </a:solidFill>
                <a:effectLst/>
                <a:latin typeface="PT Serif" panose="020B0604020202020204" pitchFamily="18" charset="0"/>
              </a:rPr>
              <a:t>' komt van de christelijke waarden. De liberale waarde 'vrijheid' stamt uit de Verlichting.</a:t>
            </a:r>
          </a:p>
          <a:p>
            <a:endParaRPr lang="nl-NL" dirty="0"/>
          </a:p>
        </p:txBody>
      </p:sp>
      <p:sp>
        <p:nvSpPr>
          <p:cNvPr id="4" name="Tijdelijke aanduiding voor dianummer 3"/>
          <p:cNvSpPr>
            <a:spLocks noGrp="1"/>
          </p:cNvSpPr>
          <p:nvPr>
            <p:ph type="sldNum" sz="quarter" idx="5"/>
          </p:nvPr>
        </p:nvSpPr>
        <p:spPr/>
        <p:txBody>
          <a:bodyPr/>
          <a:lstStyle/>
          <a:p>
            <a:fld id="{72B7F051-DFB1-4CF2-9A3F-8E4A0CBA394A}" type="slidenum">
              <a:rPr lang="nl-NL" smtClean="0"/>
              <a:t>11</a:t>
            </a:fld>
            <a:endParaRPr lang="nl-NL"/>
          </a:p>
        </p:txBody>
      </p:sp>
    </p:spTree>
    <p:extLst>
      <p:ext uri="{BB962C8B-B14F-4D97-AF65-F5344CB8AC3E}">
        <p14:creationId xmlns:p14="http://schemas.microsoft.com/office/powerpoint/2010/main" val="531984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7B09628-D013-40FB-ADCB-D0E25B007D64}" type="datetimeFigureOut">
              <a:rPr lang="nl-NL" smtClean="0"/>
              <a:t>22-10-2021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0370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A652058A-A775-44B6-816E-EB33EFF1111C}"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22772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513480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652058A-A775-44B6-816E-EB33EFF1111C}"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91375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205290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82344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721655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615863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590701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95527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7B09628-D013-40FB-ADCB-D0E25B007D64}" type="datetimeFigureOut">
              <a:rPr lang="nl-NL" smtClean="0"/>
              <a:t>22-10-2021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2515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Tree>
    <p:extLst>
      <p:ext uri="{BB962C8B-B14F-4D97-AF65-F5344CB8AC3E}">
        <p14:creationId xmlns:p14="http://schemas.microsoft.com/office/powerpoint/2010/main" val="3433078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7B09628-D013-40FB-ADCB-D0E25B007D64}" type="datetimeFigureOut">
              <a:rPr lang="nl-NL" smtClean="0"/>
              <a:t>22-10-2021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00168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7B09628-D013-40FB-ADCB-D0E25B007D64}" type="datetimeFigureOut">
              <a:rPr lang="nl-NL" smtClean="0"/>
              <a:t>22-10-2021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38963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422067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A652058A-A775-44B6-816E-EB33EFF1111C}"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012896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A652058A-A775-44B6-816E-EB33EFF1111C}"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56414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A652058A-A775-44B6-816E-EB33EFF1111C}"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1951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7B09628-D013-40FB-ADCB-D0E25B007D64}" type="datetimeFigureOut">
              <a:rPr lang="nl-NL" smtClean="0"/>
              <a:t>22-10-2021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spTree>
    <p:extLst>
      <p:ext uri="{BB962C8B-B14F-4D97-AF65-F5344CB8AC3E}">
        <p14:creationId xmlns:p14="http://schemas.microsoft.com/office/powerpoint/2010/main" val="4032264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7B09628-D013-40FB-ADCB-D0E25B007D64}" type="datetimeFigureOut">
              <a:rPr lang="nl-NL" smtClean="0"/>
              <a:t>22-10-2021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581704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7B09628-D013-40FB-ADCB-D0E25B007D64}" type="datetimeFigureOut">
              <a:rPr lang="nl-NL" smtClean="0"/>
              <a:t>22-10-2021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spTree>
    <p:extLst>
      <p:ext uri="{BB962C8B-B14F-4D97-AF65-F5344CB8AC3E}">
        <p14:creationId xmlns:p14="http://schemas.microsoft.com/office/powerpoint/2010/main" val="3654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7B09628-D013-40FB-ADCB-D0E25B007D64}" type="datetimeFigureOut">
              <a:rPr lang="nl-NL" smtClean="0"/>
              <a:t>22-10-2021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74695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67B09628-D013-40FB-ADCB-D0E25B007D64}" type="datetimeFigureOut">
              <a:rPr lang="nl-NL" smtClean="0"/>
              <a:t>22-10-2021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64790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1_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7B09628-D013-40FB-ADCB-D0E25B007D64}" type="datetimeFigureOut">
              <a:rPr lang="nl-NL" smtClean="0"/>
              <a:t>22-10-2021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52058A-A775-44B6-816E-EB33EFF1111C}" type="slidenum">
              <a:rPr lang="nl-NL" smtClean="0"/>
              <a:t>‹nr.›</a:t>
            </a:fld>
            <a:endParaRPr lang="nl-NL"/>
          </a:p>
        </p:txBody>
      </p:sp>
    </p:spTree>
    <p:extLst>
      <p:ext uri="{BB962C8B-B14F-4D97-AF65-F5344CB8AC3E}">
        <p14:creationId xmlns:p14="http://schemas.microsoft.com/office/powerpoint/2010/main" val="2004600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DFED390-F77C-4CDE-BB93-EE6416285244}" type="datetimeFigureOut">
              <a:rPr lang="nl-NL" smtClean="0"/>
              <a:pPr/>
              <a:t>22-10-2021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53308CA-A037-474B-AA6E-6C7C048F3532}" type="slidenum">
              <a:rPr lang="nl-NL" smtClean="0"/>
              <a:pPr/>
              <a:t>‹nr.›</a:t>
            </a:fld>
            <a:endParaRPr lang="nl-NL"/>
          </a:p>
        </p:txBody>
      </p:sp>
    </p:spTree>
    <p:extLst>
      <p:ext uri="{BB962C8B-B14F-4D97-AF65-F5344CB8AC3E}">
        <p14:creationId xmlns:p14="http://schemas.microsoft.com/office/powerpoint/2010/main" val="288263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67B09628-D013-40FB-ADCB-D0E25B007D64}" type="datetimeFigureOut">
              <a:rPr lang="nl-NL" smtClean="0"/>
              <a:t>22-10-2021</a:t>
            </a:fld>
            <a:endParaRPr lang="nl-NL"/>
          </a:p>
        </p:txBody>
      </p:sp>
    </p:spTree>
    <p:extLst>
      <p:ext uri="{BB962C8B-B14F-4D97-AF65-F5344CB8AC3E}">
        <p14:creationId xmlns:p14="http://schemas.microsoft.com/office/powerpoint/2010/main" val="572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Tree>
    <p:extLst>
      <p:ext uri="{BB962C8B-B14F-4D97-AF65-F5344CB8AC3E}">
        <p14:creationId xmlns:p14="http://schemas.microsoft.com/office/powerpoint/2010/main" val="420084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652058A-A775-44B6-816E-EB33EFF1111C}"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1876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471652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57274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652058A-A775-44B6-816E-EB33EFF1111C}"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17315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67B09628-D013-40FB-ADCB-D0E25B007D64}"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A652058A-A775-44B6-816E-EB33EFF1111C}"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8272295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 id="2147483861" r:id="rId21"/>
    <p:sldLayoutId id="2147483862" r:id="rId22"/>
    <p:sldLayoutId id="2147483863" r:id="rId23"/>
    <p:sldLayoutId id="2147483864" r:id="rId24"/>
    <p:sldLayoutId id="2147483865" r:id="rId25"/>
    <p:sldLayoutId id="2147483866" r:id="rId26"/>
    <p:sldLayoutId id="2147483867" r:id="rId27"/>
    <p:sldLayoutId id="2147483868" r:id="rId28"/>
    <p:sldLayoutId id="2147483869" r:id="rId29"/>
    <p:sldLayoutId id="2147483870" r:id="rId30"/>
    <p:sldLayoutId id="2147483871"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4.xml"/><Relationship Id="rId1" Type="http://schemas.openxmlformats.org/officeDocument/2006/relationships/video" Target="https://www.youtube.com/embed/dpQK-fsFri0?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EDB5CB07-CA45-47F1-BC1E-411190505317}"/>
              </a:ext>
            </a:extLst>
          </p:cNvPr>
          <p:cNvSpPr>
            <a:spLocks noGrp="1"/>
          </p:cNvSpPr>
          <p:nvPr>
            <p:ph type="subTitle" idx="1"/>
          </p:nvPr>
        </p:nvSpPr>
        <p:spPr>
          <a:xfrm>
            <a:off x="374650" y="5155915"/>
            <a:ext cx="7668000" cy="973424"/>
          </a:xfrm>
        </p:spPr>
        <p:txBody>
          <a:bodyPr>
            <a:normAutofit fontScale="70000" lnSpcReduction="20000"/>
          </a:bodyPr>
          <a:lstStyle/>
          <a:p>
            <a:pPr>
              <a:spcAft>
                <a:spcPts val="600"/>
              </a:spcAft>
            </a:pPr>
            <a:r>
              <a:rPr lang="nl-NL" sz="3300" b="1" dirty="0"/>
              <a:t>Circulaire economie en de waardes binnen de circulaire economie</a:t>
            </a:r>
          </a:p>
          <a:p>
            <a:pPr>
              <a:spcAft>
                <a:spcPts val="600"/>
              </a:spcAft>
            </a:pPr>
            <a:r>
              <a:rPr lang="nl-NL" sz="2800" b="1" dirty="0"/>
              <a:t>Les 7.</a:t>
            </a:r>
          </a:p>
        </p:txBody>
      </p:sp>
      <p:sp>
        <p:nvSpPr>
          <p:cNvPr id="2" name="Titel 1">
            <a:extLst>
              <a:ext uri="{FF2B5EF4-FFF2-40B4-BE49-F238E27FC236}">
                <a16:creationId xmlns:a16="http://schemas.microsoft.com/office/drawing/2014/main" id="{8FFC86E8-5A4B-48CF-9C28-42E374F9D8DA}"/>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377700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3. Doelen</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marL="933750" lvl="1" indent="-285750">
              <a:spcAft>
                <a:spcPts val="600"/>
              </a:spcAft>
              <a:buFont typeface="Arial" panose="020B0604020202020204" pitchFamily="34" charset="0"/>
              <a:buChar char="•"/>
            </a:pPr>
            <a:r>
              <a:rPr lang="nl-NL" dirty="0"/>
              <a:t>Je weet van welke waardes er in de circulaire economie wordt uit gegaan</a:t>
            </a:r>
          </a:p>
        </p:txBody>
      </p:sp>
      <p:pic>
        <p:nvPicPr>
          <p:cNvPr id="1026" name="Picture 2" descr="Al die rijtjes met actiepunten en bulletpoints… Kunt u er wat mee? -  ManagementSite">
            <a:extLst>
              <a:ext uri="{FF2B5EF4-FFF2-40B4-BE49-F238E27FC236}">
                <a16:creationId xmlns:a16="http://schemas.microsoft.com/office/drawing/2014/main" id="{C2690419-6BDA-4C50-914B-908497D69F4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3255" b="3255"/>
          <a:stretch/>
        </p:blipFill>
        <p:spPr bwMode="auto">
          <a:prstGeom prst="rect">
            <a:avLst/>
          </a:prstGeom>
          <a:solidFill>
            <a:srgbClr val="FFFFFF"/>
          </a:solidFill>
        </p:spPr>
      </p:pic>
      <p:sp>
        <p:nvSpPr>
          <p:cNvPr id="71" name="Text Placeholder 4">
            <a:extLst>
              <a:ext uri="{FF2B5EF4-FFF2-40B4-BE49-F238E27FC236}">
                <a16:creationId xmlns:a16="http://schemas.microsoft.com/office/drawing/2014/main" id="{2C9FF852-E79F-49FF-AFCB-33761A8ED23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1280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42091-2291-435F-A14A-F5A126FB205A}"/>
              </a:ext>
            </a:extLst>
          </p:cNvPr>
          <p:cNvSpPr>
            <a:spLocks noGrp="1"/>
          </p:cNvSpPr>
          <p:nvPr>
            <p:ph type="title"/>
          </p:nvPr>
        </p:nvSpPr>
        <p:spPr/>
        <p:txBody>
          <a:bodyPr/>
          <a:lstStyle/>
          <a:p>
            <a:r>
              <a:rPr lang="nl-NL" dirty="0"/>
              <a:t>Waarde(n)</a:t>
            </a:r>
          </a:p>
        </p:txBody>
      </p:sp>
      <p:sp>
        <p:nvSpPr>
          <p:cNvPr id="5" name="Tijdelijke aanduiding voor tekst 4">
            <a:extLst>
              <a:ext uri="{FF2B5EF4-FFF2-40B4-BE49-F238E27FC236}">
                <a16:creationId xmlns:a16="http://schemas.microsoft.com/office/drawing/2014/main" id="{434A2E8B-F65A-4B40-A51D-E08C6CEA9520}"/>
              </a:ext>
            </a:extLst>
          </p:cNvPr>
          <p:cNvSpPr>
            <a:spLocks noGrp="1"/>
          </p:cNvSpPr>
          <p:nvPr>
            <p:ph type="body" sz="quarter" idx="13"/>
          </p:nvPr>
        </p:nvSpPr>
        <p:spPr/>
        <p:txBody>
          <a:bodyPr/>
          <a:lstStyle/>
          <a:p>
            <a:r>
              <a:rPr lang="nl-NL" dirty="0"/>
              <a:t>Sociale, economische en ecologische waarden</a:t>
            </a:r>
          </a:p>
          <a:p>
            <a:endParaRPr lang="nl-NL" dirty="0"/>
          </a:p>
        </p:txBody>
      </p:sp>
      <p:pic>
        <p:nvPicPr>
          <p:cNvPr id="11" name="Picture 2" descr="Leiderschap in de economie van waarde">
            <a:extLst>
              <a:ext uri="{FF2B5EF4-FFF2-40B4-BE49-F238E27FC236}">
                <a16:creationId xmlns:a16="http://schemas.microsoft.com/office/drawing/2014/main" id="{E7F33F77-0A71-4644-94F2-89F26D98F6F8}"/>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1103" b="110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3848BC58-EDF6-4EDA-B2B8-86A740FC5347}"/>
              </a:ext>
            </a:extLst>
          </p:cNvPr>
          <p:cNvPicPr>
            <a:picLocks noChangeAspect="1"/>
          </p:cNvPicPr>
          <p:nvPr/>
        </p:nvPicPr>
        <p:blipFill rotWithShape="1">
          <a:blip r:embed="rId4"/>
          <a:srcRect l="18093" t="54158" r="42087" b="22749"/>
          <a:stretch/>
        </p:blipFill>
        <p:spPr>
          <a:xfrm>
            <a:off x="371476" y="1562493"/>
            <a:ext cx="6509189" cy="2123387"/>
          </a:xfrm>
          <a:prstGeom prst="rect">
            <a:avLst/>
          </a:prstGeom>
        </p:spPr>
      </p:pic>
    </p:spTree>
    <p:extLst>
      <p:ext uri="{BB962C8B-B14F-4D97-AF65-F5344CB8AC3E}">
        <p14:creationId xmlns:p14="http://schemas.microsoft.com/office/powerpoint/2010/main" val="270522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253F65-CA0C-45D9-9F08-7655B4F9216E}"/>
              </a:ext>
            </a:extLst>
          </p:cNvPr>
          <p:cNvSpPr>
            <a:spLocks noGrp="1"/>
          </p:cNvSpPr>
          <p:nvPr>
            <p:ph type="title"/>
          </p:nvPr>
        </p:nvSpPr>
        <p:spPr/>
        <p:txBody>
          <a:bodyPr/>
          <a:lstStyle/>
          <a:p>
            <a:r>
              <a:rPr lang="nl-NL" dirty="0"/>
              <a:t>Meervoudige waardencreatie</a:t>
            </a:r>
          </a:p>
        </p:txBody>
      </p:sp>
      <p:pic>
        <p:nvPicPr>
          <p:cNvPr id="8" name="Tijdelijke aanduiding voor inhoud 4">
            <a:extLst>
              <a:ext uri="{FF2B5EF4-FFF2-40B4-BE49-F238E27FC236}">
                <a16:creationId xmlns:a16="http://schemas.microsoft.com/office/drawing/2014/main" id="{281CAFE0-827C-4141-9165-2D538C1226BC}"/>
              </a:ext>
            </a:extLst>
          </p:cNvPr>
          <p:cNvPicPr>
            <a:picLocks noGrp="1" noChangeAspect="1"/>
          </p:cNvPicPr>
          <p:nvPr>
            <p:ph idx="1"/>
          </p:nvPr>
        </p:nvPicPr>
        <p:blipFill rotWithShape="1">
          <a:blip r:embed="rId2"/>
          <a:srcRect l="31878" t="28911" r="16150" b="29125"/>
          <a:stretch/>
        </p:blipFill>
        <p:spPr>
          <a:xfrm>
            <a:off x="494269" y="1669125"/>
            <a:ext cx="9737849" cy="4422756"/>
          </a:xfrm>
        </p:spPr>
      </p:pic>
    </p:spTree>
    <p:extLst>
      <p:ext uri="{BB962C8B-B14F-4D97-AF65-F5344CB8AC3E}">
        <p14:creationId xmlns:p14="http://schemas.microsoft.com/office/powerpoint/2010/main" val="227152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B6FF5-FA13-4116-8F97-35BCE0230FF0}"/>
              </a:ext>
            </a:extLst>
          </p:cNvPr>
          <p:cNvSpPr>
            <a:spLocks noGrp="1"/>
          </p:cNvSpPr>
          <p:nvPr>
            <p:ph type="title"/>
          </p:nvPr>
        </p:nvSpPr>
        <p:spPr/>
        <p:txBody>
          <a:bodyPr/>
          <a:lstStyle/>
          <a:p>
            <a:r>
              <a:rPr lang="nl-NL" dirty="0"/>
              <a:t>Waarden in de circulaire economie</a:t>
            </a:r>
          </a:p>
        </p:txBody>
      </p:sp>
      <p:sp>
        <p:nvSpPr>
          <p:cNvPr id="4" name="Tijdelijke aanduiding voor tekst 3">
            <a:extLst>
              <a:ext uri="{FF2B5EF4-FFF2-40B4-BE49-F238E27FC236}">
                <a16:creationId xmlns:a16="http://schemas.microsoft.com/office/drawing/2014/main" id="{7E4F5723-1AA7-467B-8368-202C7720FEA7}"/>
              </a:ext>
            </a:extLst>
          </p:cNvPr>
          <p:cNvSpPr>
            <a:spLocks noGrp="1"/>
          </p:cNvSpPr>
          <p:nvPr>
            <p:ph type="body" sz="quarter" idx="13"/>
          </p:nvPr>
        </p:nvSpPr>
        <p:spPr/>
        <p:txBody>
          <a:bodyPr>
            <a:normAutofit/>
          </a:bodyPr>
          <a:lstStyle/>
          <a:p>
            <a:pPr marL="285750" indent="-285750">
              <a:buFontTx/>
              <a:buChar char="-"/>
            </a:pPr>
            <a:r>
              <a:rPr lang="nl-NL" sz="2000" dirty="0"/>
              <a:t>Natuurlijk waarde</a:t>
            </a:r>
          </a:p>
          <a:p>
            <a:pPr marL="742950" lvl="1" indent="-285750">
              <a:buFontTx/>
              <a:buChar char="-"/>
            </a:pPr>
            <a:r>
              <a:rPr lang="nl-NL" sz="1800" dirty="0"/>
              <a:t>Biotisch en abiotisch (biologisch en niet biologisch) </a:t>
            </a:r>
          </a:p>
          <a:p>
            <a:pPr marL="285750" indent="-285750">
              <a:buFontTx/>
              <a:buChar char="-"/>
            </a:pPr>
            <a:r>
              <a:rPr lang="nl-NL" sz="2000" dirty="0"/>
              <a:t>Intellectueel waarde</a:t>
            </a:r>
          </a:p>
          <a:p>
            <a:pPr marL="742950" lvl="1" indent="-285750">
              <a:buFontTx/>
              <a:buChar char="-"/>
            </a:pPr>
            <a:r>
              <a:rPr lang="nl-NL" sz="1800" dirty="0"/>
              <a:t>Kennis</a:t>
            </a:r>
          </a:p>
          <a:p>
            <a:pPr marL="285750" indent="-285750">
              <a:buFontTx/>
              <a:buChar char="-"/>
            </a:pPr>
            <a:r>
              <a:rPr lang="nl-NL" sz="2000" dirty="0"/>
              <a:t>Financieel waarde</a:t>
            </a:r>
          </a:p>
          <a:p>
            <a:pPr marL="742950" lvl="1" indent="-285750">
              <a:buFontTx/>
              <a:buChar char="-"/>
            </a:pPr>
            <a:r>
              <a:rPr lang="nl-NL" sz="1800" dirty="0"/>
              <a:t>financiering; beschikbaar geld.</a:t>
            </a:r>
          </a:p>
          <a:p>
            <a:pPr marL="285750" indent="-285750">
              <a:buFontTx/>
              <a:buChar char="-"/>
            </a:pPr>
            <a:r>
              <a:rPr lang="nl-NL" sz="2000" dirty="0"/>
              <a:t>Materieel waarde</a:t>
            </a:r>
          </a:p>
          <a:p>
            <a:pPr marL="742950" lvl="1" indent="-285750">
              <a:buFontTx/>
              <a:buChar char="-"/>
            </a:pPr>
            <a:r>
              <a:rPr lang="nl-NL" sz="1800" dirty="0"/>
              <a:t>bezit</a:t>
            </a:r>
          </a:p>
          <a:p>
            <a:pPr marL="285750" indent="-285750">
              <a:buFontTx/>
              <a:buChar char="-"/>
            </a:pPr>
            <a:r>
              <a:rPr lang="nl-NL" sz="2000" dirty="0"/>
              <a:t>Sociaal- en relatie waarde</a:t>
            </a:r>
          </a:p>
          <a:p>
            <a:pPr marL="742950" lvl="1" indent="-285750">
              <a:buFontTx/>
              <a:buChar char="-"/>
            </a:pPr>
            <a:r>
              <a:rPr lang="nl-NL" sz="1800" dirty="0"/>
              <a:t>Organisatie en gemeenschappen</a:t>
            </a:r>
          </a:p>
          <a:p>
            <a:pPr marL="285750" indent="-285750">
              <a:buFontTx/>
              <a:buChar char="-"/>
            </a:pPr>
            <a:r>
              <a:rPr lang="nl-NL" sz="2000" dirty="0"/>
              <a:t>Menselijk waarde</a:t>
            </a:r>
          </a:p>
          <a:p>
            <a:pPr marL="742950" lvl="1" indent="-285750">
              <a:buFontTx/>
              <a:buChar char="-"/>
            </a:pPr>
            <a:r>
              <a:rPr lang="nl-NL" sz="1800" dirty="0"/>
              <a:t>competenties</a:t>
            </a:r>
          </a:p>
        </p:txBody>
      </p:sp>
      <p:pic>
        <p:nvPicPr>
          <p:cNvPr id="4100" name="Picture 4" descr="De eerste haarscheurtjes in brede welvaart worden zichtbaar - RaboResearch">
            <a:extLst>
              <a:ext uri="{FF2B5EF4-FFF2-40B4-BE49-F238E27FC236}">
                <a16:creationId xmlns:a16="http://schemas.microsoft.com/office/drawing/2014/main" id="{55F8F696-BFBD-4F21-8E73-BC5BCA442196}"/>
              </a:ext>
            </a:extLst>
          </p:cNvPr>
          <p:cNvPicPr>
            <a:picLocks noGrp="1" noChangeAspect="1" noChangeArrowheads="1"/>
          </p:cNvPicPr>
          <p:nvPr>
            <p:ph type="pic" sz="quarter" idx="14"/>
          </p:nvPr>
        </p:nvPicPr>
        <p:blipFill rotWithShape="1">
          <a:blip r:embed="rId2" cstate="print">
            <a:extLst>
              <a:ext uri="{28A0092B-C50C-407E-A947-70E740481C1C}">
                <a14:useLocalDpi xmlns:a14="http://schemas.microsoft.com/office/drawing/2010/main" val="0"/>
              </a:ext>
            </a:extLst>
          </a:blip>
          <a:srcRect l="17654" r="1765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4">
            <a:extLst>
              <a:ext uri="{FF2B5EF4-FFF2-40B4-BE49-F238E27FC236}">
                <a16:creationId xmlns:a16="http://schemas.microsoft.com/office/drawing/2014/main" id="{0C7AA000-D24B-4A02-B333-B8892EFFD9B6}"/>
              </a:ext>
            </a:extLst>
          </p:cNvPr>
          <p:cNvSpPr>
            <a:spLocks noGrp="1"/>
          </p:cNvSpPr>
          <p:nvPr>
            <p:ph type="body" sz="quarter" idx="16"/>
          </p:nvPr>
        </p:nvSpPr>
        <p:spPr/>
        <p:txBody>
          <a:bodyPr/>
          <a:lstStyle/>
          <a:p>
            <a:endParaRPr lang="nl-NL"/>
          </a:p>
        </p:txBody>
      </p:sp>
    </p:spTree>
    <p:extLst>
      <p:ext uri="{BB962C8B-B14F-4D97-AF65-F5344CB8AC3E}">
        <p14:creationId xmlns:p14="http://schemas.microsoft.com/office/powerpoint/2010/main" val="443808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E9448-0301-45D7-BB50-CDEB07D84F85}"/>
              </a:ext>
            </a:extLst>
          </p:cNvPr>
          <p:cNvSpPr>
            <a:spLocks noGrp="1"/>
          </p:cNvSpPr>
          <p:nvPr>
            <p:ph type="title"/>
          </p:nvPr>
        </p:nvSpPr>
        <p:spPr>
          <a:xfrm>
            <a:off x="609601" y="273050"/>
            <a:ext cx="4011084" cy="603643"/>
          </a:xfrm>
        </p:spPr>
        <p:txBody>
          <a:bodyPr/>
          <a:lstStyle/>
          <a:p>
            <a:r>
              <a:rPr lang="nl-NL" dirty="0"/>
              <a:t>Meervoudige waarde-creatie</a:t>
            </a:r>
          </a:p>
        </p:txBody>
      </p:sp>
      <p:sp>
        <p:nvSpPr>
          <p:cNvPr id="4" name="Tijdelijke aanduiding voor tekst 3">
            <a:extLst>
              <a:ext uri="{FF2B5EF4-FFF2-40B4-BE49-F238E27FC236}">
                <a16:creationId xmlns:a16="http://schemas.microsoft.com/office/drawing/2014/main" id="{D95EFF8A-50CB-4B01-9091-7E79FC65AD6B}"/>
              </a:ext>
            </a:extLst>
          </p:cNvPr>
          <p:cNvSpPr>
            <a:spLocks noGrp="1"/>
          </p:cNvSpPr>
          <p:nvPr>
            <p:ph type="body" sz="half" idx="2"/>
          </p:nvPr>
        </p:nvSpPr>
        <p:spPr>
          <a:xfrm>
            <a:off x="609600" y="1083468"/>
            <a:ext cx="4011084" cy="4691063"/>
          </a:xfrm>
        </p:spPr>
        <p:txBody>
          <a:bodyPr>
            <a:normAutofit/>
          </a:bodyPr>
          <a:lstStyle/>
          <a:p>
            <a:pPr marL="285750" indent="-285750">
              <a:buFontTx/>
              <a:buChar char="-"/>
            </a:pPr>
            <a:r>
              <a:rPr lang="nl-NL" sz="1800" dirty="0"/>
              <a:t>Natuurlijk waarde</a:t>
            </a:r>
          </a:p>
          <a:p>
            <a:pPr marL="742950" lvl="1" indent="-285750">
              <a:buFontTx/>
              <a:buChar char="-"/>
            </a:pPr>
            <a:r>
              <a:rPr lang="nl-NL" sz="1600" dirty="0"/>
              <a:t>Alle vernieuwbare en niet vernieuwbare natuurlijke processen en grondstoffen die helpen de welvaart van de organisatie te verbeteren</a:t>
            </a:r>
          </a:p>
          <a:p>
            <a:pPr marL="285750" indent="-285750">
              <a:buFontTx/>
              <a:buChar char="-"/>
            </a:pPr>
            <a:r>
              <a:rPr lang="nl-NL" sz="1800" dirty="0"/>
              <a:t>Intellectueel waarde</a:t>
            </a:r>
          </a:p>
          <a:p>
            <a:pPr marL="742950" lvl="1" indent="-285750">
              <a:buFontTx/>
              <a:buChar char="-"/>
            </a:pPr>
            <a:r>
              <a:rPr lang="nl-NL" sz="1600" dirty="0"/>
              <a:t>Organisatiekennis, denk aan uitvindingen, software, systemen, procedures en protocollen</a:t>
            </a:r>
          </a:p>
          <a:p>
            <a:pPr marL="285750" indent="-285750">
              <a:buFontTx/>
              <a:buChar char="-"/>
            </a:pPr>
            <a:r>
              <a:rPr lang="nl-NL" sz="1800" dirty="0"/>
              <a:t>Financieel waarde</a:t>
            </a:r>
          </a:p>
          <a:p>
            <a:pPr marL="742950" lvl="1" indent="-285750">
              <a:buFontTx/>
              <a:buChar char="-"/>
            </a:pPr>
            <a:r>
              <a:rPr lang="nl-NL" sz="1600" dirty="0"/>
              <a:t>Het kapitaal dat beschikbaar is voor de organisatie om goederen en diensten te kunnen leveren</a:t>
            </a:r>
          </a:p>
          <a:p>
            <a:pPr marL="742950" lvl="1" indent="-285750">
              <a:buFontTx/>
              <a:buChar char="-"/>
            </a:pPr>
            <a:r>
              <a:rPr lang="nl-NL" sz="1600" dirty="0"/>
              <a:t>Kapitaal is verworven via een lening, eigen vermogen of via investeringen </a:t>
            </a:r>
          </a:p>
        </p:txBody>
      </p:sp>
      <p:sp>
        <p:nvSpPr>
          <p:cNvPr id="3" name="Tijdelijke aanduiding voor inhoud 2">
            <a:extLst>
              <a:ext uri="{FF2B5EF4-FFF2-40B4-BE49-F238E27FC236}">
                <a16:creationId xmlns:a16="http://schemas.microsoft.com/office/drawing/2014/main" id="{B7BA044C-3549-4CEA-9BE0-E9D4721A3D20}"/>
              </a:ext>
            </a:extLst>
          </p:cNvPr>
          <p:cNvSpPr>
            <a:spLocks noGrp="1"/>
          </p:cNvSpPr>
          <p:nvPr>
            <p:ph idx="1"/>
          </p:nvPr>
        </p:nvSpPr>
        <p:spPr>
          <a:xfrm>
            <a:off x="6096000" y="1083468"/>
            <a:ext cx="4513541" cy="5114605"/>
          </a:xfrm>
        </p:spPr>
        <p:txBody>
          <a:bodyPr/>
          <a:lstStyle/>
          <a:p>
            <a:pPr marL="285750" indent="-285750">
              <a:buFontTx/>
              <a:buChar char="-"/>
            </a:pPr>
            <a:r>
              <a:rPr lang="nl-NL" sz="1800" dirty="0"/>
              <a:t>Materieel waarde</a:t>
            </a:r>
          </a:p>
          <a:p>
            <a:pPr marL="742950" lvl="1" indent="-285750">
              <a:buFontTx/>
              <a:buChar char="-"/>
            </a:pPr>
            <a:r>
              <a:rPr lang="nl-NL" sz="1600" dirty="0"/>
              <a:t>Alles wat fysiek is: gebouwen; gereedschap; vervoermiddelen</a:t>
            </a:r>
          </a:p>
          <a:p>
            <a:pPr marL="285750" indent="-285750">
              <a:buFontTx/>
              <a:buChar char="-"/>
            </a:pPr>
            <a:r>
              <a:rPr lang="nl-NL" sz="1800" dirty="0"/>
              <a:t>Sociaal- en relatie waarde</a:t>
            </a:r>
          </a:p>
          <a:p>
            <a:pPr marL="742950" lvl="1" indent="-285750">
              <a:buFontTx/>
              <a:buChar char="-"/>
            </a:pPr>
            <a:r>
              <a:rPr lang="nl-NL" sz="1600" dirty="0"/>
              <a:t>Relatie met gemeenschappen (lokaal), stakeholders en andere netwerken</a:t>
            </a:r>
          </a:p>
          <a:p>
            <a:pPr marL="1200150" lvl="2" indent="-285750">
              <a:buFontTx/>
              <a:buChar char="-"/>
            </a:pPr>
            <a:r>
              <a:rPr lang="nl-NL" sz="1600" dirty="0"/>
              <a:t>Gedeelde normen en waarde</a:t>
            </a:r>
          </a:p>
          <a:p>
            <a:pPr marL="1200150" lvl="2" indent="-285750">
              <a:buFontTx/>
              <a:buChar char="-"/>
            </a:pPr>
            <a:r>
              <a:rPr lang="nl-NL" sz="1600" dirty="0"/>
              <a:t>Vertrouwen en bereidheid om betrokken te zijn</a:t>
            </a:r>
          </a:p>
          <a:p>
            <a:pPr marL="285750" indent="-285750">
              <a:buFontTx/>
              <a:buChar char="-"/>
            </a:pPr>
            <a:r>
              <a:rPr lang="nl-NL" sz="1800" dirty="0"/>
              <a:t>Menselijk waarde</a:t>
            </a:r>
          </a:p>
          <a:p>
            <a:pPr marL="742950" lvl="1" indent="-285750">
              <a:buFontTx/>
              <a:buChar char="-"/>
            </a:pPr>
            <a:r>
              <a:rPr lang="nl-NL" sz="1600" dirty="0"/>
              <a:t>Competenties, motivaties om te innoveren</a:t>
            </a:r>
          </a:p>
          <a:p>
            <a:pPr marL="742950" lvl="1" indent="-285750">
              <a:buFontTx/>
              <a:buChar char="-"/>
            </a:pPr>
            <a:r>
              <a:rPr lang="nl-NL" sz="1600" dirty="0"/>
              <a:t>De organisatie zelf, de waarde en normen van de onderneming</a:t>
            </a:r>
          </a:p>
          <a:p>
            <a:pPr marL="742950" lvl="1" indent="-285750">
              <a:buFontTx/>
              <a:buChar char="-"/>
            </a:pPr>
            <a:r>
              <a:rPr lang="nl-NL" sz="1600" dirty="0"/>
              <a:t>Leidinggevende capaciteiten </a:t>
            </a:r>
          </a:p>
          <a:p>
            <a:endParaRPr lang="nl-NL" dirty="0"/>
          </a:p>
        </p:txBody>
      </p:sp>
    </p:spTree>
    <p:extLst>
      <p:ext uri="{BB962C8B-B14F-4D97-AF65-F5344CB8AC3E}">
        <p14:creationId xmlns:p14="http://schemas.microsoft.com/office/powerpoint/2010/main" val="100840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3">
            <a:extLst>
              <a:ext uri="{FF2B5EF4-FFF2-40B4-BE49-F238E27FC236}">
                <a16:creationId xmlns:a16="http://schemas.microsoft.com/office/drawing/2014/main" id="{1375FE07-59F6-4507-869B-78B0387FB1A5}"/>
              </a:ext>
            </a:extLst>
          </p:cNvPr>
          <p:cNvPicPr>
            <a:picLocks noGrp="1" noChangeAspect="1" noChangeArrowheads="1"/>
          </p:cNvPicPr>
          <p:nvPr>
            <p:ph type="media" sz="quarter" idx="16"/>
          </p:nvPr>
        </p:nvPicPr>
        <p:blipFill>
          <a:blip r:embed="rId2">
            <a:extLst>
              <a:ext uri="{28A0092B-C50C-407E-A947-70E740481C1C}">
                <a14:useLocalDpi xmlns:a14="http://schemas.microsoft.com/office/drawing/2010/main" val="0"/>
              </a:ext>
            </a:extLst>
          </a:blip>
          <a:srcRect/>
          <a:stretch>
            <a:fillRect/>
          </a:stretch>
        </p:blipFill>
        <p:spPr bwMode="auto">
          <a:xfrm>
            <a:off x="1735487" y="296863"/>
            <a:ext cx="8721026" cy="583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69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E909D3-59B9-455F-ADCE-9D6E5EC5E812}"/>
              </a:ext>
            </a:extLst>
          </p:cNvPr>
          <p:cNvSpPr>
            <a:spLocks noGrp="1"/>
          </p:cNvSpPr>
          <p:nvPr>
            <p:ph type="title"/>
          </p:nvPr>
        </p:nvSpPr>
        <p:spPr>
          <a:xfrm>
            <a:off x="371476" y="296863"/>
            <a:ext cx="11437745" cy="1160403"/>
          </a:xfrm>
        </p:spPr>
        <p:txBody>
          <a:bodyPr vert="horz" lIns="0" tIns="36000" rIns="0" bIns="0" rtlCol="0" anchor="t" anchorCtr="0">
            <a:normAutofit/>
          </a:bodyPr>
          <a:lstStyle/>
          <a:p>
            <a:r>
              <a:rPr lang="nl-NL" b="1" kern="1200" spc="0" baseline="0" dirty="0">
                <a:effectLst/>
                <a:latin typeface="+mj-lt"/>
                <a:ea typeface="+mj-ea"/>
                <a:cs typeface="+mj-cs"/>
              </a:rPr>
              <a:t>Denken-delen-uitwisselen</a:t>
            </a:r>
            <a:endParaRPr lang="nl-NL" b="1" kern="1200" spc="0" baseline="0" dirty="0">
              <a:latin typeface="+mj-lt"/>
              <a:ea typeface="+mj-ea"/>
              <a:cs typeface="+mj-cs"/>
            </a:endParaRPr>
          </a:p>
        </p:txBody>
      </p:sp>
      <p:sp>
        <p:nvSpPr>
          <p:cNvPr id="6" name="Tijdelijke aanduiding voor tekst 5">
            <a:extLst>
              <a:ext uri="{FF2B5EF4-FFF2-40B4-BE49-F238E27FC236}">
                <a16:creationId xmlns:a16="http://schemas.microsoft.com/office/drawing/2014/main" id="{2A24A9DD-30EB-4700-A337-140772988640}"/>
              </a:ext>
            </a:extLst>
          </p:cNvPr>
          <p:cNvSpPr>
            <a:spLocks noGrp="1"/>
          </p:cNvSpPr>
          <p:nvPr>
            <p:ph type="body" sz="quarter" idx="13"/>
          </p:nvPr>
        </p:nvSpPr>
        <p:spPr>
          <a:xfrm>
            <a:off x="371475" y="1709738"/>
            <a:ext cx="5645150" cy="4419599"/>
          </a:xfrm>
        </p:spPr>
        <p:txBody>
          <a:bodyPr vert="horz" lIns="0" tIns="0" rIns="0" bIns="0" numCol="1" spcCol="180000" rtlCol="0">
            <a:normAutofit/>
          </a:bodyPr>
          <a:lstStyle/>
          <a:p>
            <a:pPr>
              <a:spcAft>
                <a:spcPts val="800"/>
              </a:spcAft>
            </a:pPr>
            <a:r>
              <a:rPr lang="nl-NL" b="1" dirty="0">
                <a:effectLst/>
              </a:rPr>
              <a:t>Hoe: </a:t>
            </a:r>
            <a:r>
              <a:rPr lang="nl-NL" dirty="0">
                <a:effectLst/>
              </a:rPr>
              <a:t>In duo’s en klassikaal</a:t>
            </a:r>
            <a:br>
              <a:rPr lang="nl-NL" dirty="0"/>
            </a:br>
            <a:r>
              <a:rPr lang="nl-NL" b="1" dirty="0">
                <a:effectLst/>
              </a:rPr>
              <a:t>Hulp</a:t>
            </a:r>
            <a:r>
              <a:rPr lang="nl-NL" dirty="0">
                <a:effectLst/>
              </a:rPr>
              <a:t>: Lessen, wikiwijs, internet, elkaar, begrippenlijst wikiwijs.</a:t>
            </a:r>
            <a:br>
              <a:rPr lang="nl-NL" dirty="0"/>
            </a:br>
            <a:r>
              <a:rPr lang="nl-NL" b="1" dirty="0">
                <a:effectLst/>
              </a:rPr>
              <a:t>Uitkomst:</a:t>
            </a:r>
            <a:r>
              <a:rPr lang="nl-NL" dirty="0">
                <a:effectLst/>
              </a:rPr>
              <a:t> Een complete gecontroleerde begrippenlijst</a:t>
            </a:r>
            <a:br>
              <a:rPr lang="nl-NL" dirty="0">
                <a:effectLst/>
              </a:rPr>
            </a:br>
            <a:r>
              <a:rPr lang="nl-NL" b="1" dirty="0">
                <a:effectLst/>
              </a:rPr>
              <a:t>Tijd:</a:t>
            </a:r>
            <a:r>
              <a:rPr lang="nl-NL" dirty="0">
                <a:effectLst/>
              </a:rPr>
              <a:t> 10 minuten</a:t>
            </a:r>
            <a:br>
              <a:rPr lang="nl-NL" dirty="0">
                <a:effectLst/>
              </a:rPr>
            </a:br>
            <a:r>
              <a:rPr lang="nl-NL" b="1" dirty="0">
                <a:effectLst/>
              </a:rPr>
              <a:t>Klaar: </a:t>
            </a:r>
            <a:r>
              <a:rPr lang="nl-NL" dirty="0">
                <a:effectLst/>
              </a:rPr>
              <a:t>Verder met het LA: mijn afval</a:t>
            </a:r>
          </a:p>
          <a:p>
            <a:pPr>
              <a:spcAft>
                <a:spcPts val="800"/>
              </a:spcAft>
            </a:pPr>
            <a:r>
              <a:rPr lang="nl-NL" b="1" dirty="0">
                <a:effectLst/>
              </a:rPr>
              <a:t>Wat: </a:t>
            </a:r>
            <a:endParaRPr lang="nl-NL" dirty="0">
              <a:effectLst/>
            </a:endParaRPr>
          </a:p>
          <a:p>
            <a:pPr>
              <a:spcAft>
                <a:spcPts val="800"/>
              </a:spcAft>
            </a:pPr>
            <a:r>
              <a:rPr lang="nl-NL" b="1" dirty="0">
                <a:effectLst/>
              </a:rPr>
              <a:t>Denken </a:t>
            </a:r>
            <a:r>
              <a:rPr lang="nl-NL" dirty="0">
                <a:effectLst/>
              </a:rPr>
              <a:t>– denk ZELF na over wat het begrip betekend ( 5 minuten)</a:t>
            </a:r>
            <a:br>
              <a:rPr lang="nl-NL" dirty="0"/>
            </a:br>
            <a:r>
              <a:rPr lang="nl-NL" b="1" dirty="0">
                <a:effectLst/>
              </a:rPr>
              <a:t>Delen – </a:t>
            </a:r>
            <a:r>
              <a:rPr lang="nl-NL" dirty="0">
                <a:effectLst/>
              </a:rPr>
              <a:t>bespreek je gedachte met je klasgenoot (5 minuten)</a:t>
            </a:r>
            <a:br>
              <a:rPr lang="nl-NL" dirty="0"/>
            </a:br>
            <a:r>
              <a:rPr lang="nl-NL" b="1" dirty="0">
                <a:effectLst/>
              </a:rPr>
              <a:t>Uitwisselen – </a:t>
            </a:r>
            <a:r>
              <a:rPr lang="nl-NL" dirty="0">
                <a:effectLst/>
              </a:rPr>
              <a:t>klassikaal</a:t>
            </a:r>
          </a:p>
          <a:p>
            <a:endParaRPr lang="nl-NL" dirty="0"/>
          </a:p>
        </p:txBody>
      </p:sp>
      <p:pic>
        <p:nvPicPr>
          <p:cNvPr id="1026" name="Picture 2" descr="Denken, delen, uitwisselen">
            <a:extLst>
              <a:ext uri="{FF2B5EF4-FFF2-40B4-BE49-F238E27FC236}">
                <a16:creationId xmlns:a16="http://schemas.microsoft.com/office/drawing/2014/main" id="{FCF1F8E0-5782-40D6-8633-985D6E3747C2}"/>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tretch/>
        </p:blipFill>
        <p:spPr bwMode="auto">
          <a:xfrm>
            <a:off x="6296056" y="3676584"/>
            <a:ext cx="5656454" cy="186143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5AFBC336-083F-48CD-92BE-F6DFB57B8CB6}"/>
              </a:ext>
            </a:extLst>
          </p:cNvPr>
          <p:cNvSpPr txBox="1"/>
          <p:nvPr/>
        </p:nvSpPr>
        <p:spPr>
          <a:xfrm>
            <a:off x="6296056" y="1170522"/>
            <a:ext cx="5415095" cy="1861435"/>
          </a:xfrm>
          <a:prstGeom prst="rect">
            <a:avLst/>
          </a:prstGeom>
        </p:spPr>
        <p:txBody>
          <a:bodyPr vert="horz" lIns="0" tIns="0" rIns="0" bIns="0" rtlCol="0">
            <a:noAutofit/>
          </a:bodyPr>
          <a:lstStyle/>
          <a:p>
            <a:pPr>
              <a:lnSpc>
                <a:spcPct val="80000"/>
              </a:lnSpc>
              <a:spcAft>
                <a:spcPts val="600"/>
              </a:spcAft>
            </a:pPr>
            <a:r>
              <a:rPr lang="nl-NL" b="1" kern="1200" dirty="0">
                <a:effectLst/>
                <a:ea typeface="+mn-ea"/>
                <a:cs typeface="+mn-cs"/>
              </a:rPr>
              <a:t>Begrippen:</a:t>
            </a:r>
          </a:p>
          <a:p>
            <a:pPr>
              <a:lnSpc>
                <a:spcPct val="80000"/>
              </a:lnSpc>
              <a:spcAft>
                <a:spcPts val="600"/>
              </a:spcAft>
            </a:pPr>
            <a:r>
              <a:rPr lang="nl-NL" sz="1600" dirty="0"/>
              <a:t>Circulaire economie</a:t>
            </a:r>
          </a:p>
          <a:p>
            <a:pPr>
              <a:lnSpc>
                <a:spcPct val="80000"/>
              </a:lnSpc>
              <a:spcAft>
                <a:spcPts val="600"/>
              </a:spcAft>
            </a:pPr>
            <a:r>
              <a:rPr lang="nl-NL" sz="1600" kern="1200" dirty="0">
                <a:effectLst/>
                <a:ea typeface="+mn-ea"/>
                <a:cs typeface="+mn-cs"/>
              </a:rPr>
              <a:t>Circulaire denken</a:t>
            </a:r>
          </a:p>
          <a:p>
            <a:pPr>
              <a:lnSpc>
                <a:spcPct val="80000"/>
              </a:lnSpc>
              <a:spcAft>
                <a:spcPts val="600"/>
              </a:spcAft>
            </a:pPr>
            <a:r>
              <a:rPr lang="nl-NL" sz="1600" dirty="0"/>
              <a:t>Draagkracht</a:t>
            </a:r>
          </a:p>
          <a:p>
            <a:pPr>
              <a:lnSpc>
                <a:spcPct val="80000"/>
              </a:lnSpc>
              <a:spcAft>
                <a:spcPts val="600"/>
              </a:spcAft>
            </a:pPr>
            <a:r>
              <a:rPr lang="nl-NL" sz="1600" kern="1200" dirty="0">
                <a:effectLst/>
                <a:ea typeface="+mn-ea"/>
                <a:cs typeface="+mn-cs"/>
              </a:rPr>
              <a:t>Reststromen</a:t>
            </a:r>
          </a:p>
          <a:p>
            <a:pPr>
              <a:lnSpc>
                <a:spcPct val="80000"/>
              </a:lnSpc>
              <a:spcAft>
                <a:spcPts val="600"/>
              </a:spcAft>
            </a:pPr>
            <a:r>
              <a:rPr lang="nl-NL" sz="1600" dirty="0"/>
              <a:t>Koolstokkringloop</a:t>
            </a:r>
          </a:p>
          <a:p>
            <a:pPr>
              <a:lnSpc>
                <a:spcPct val="80000"/>
              </a:lnSpc>
              <a:spcAft>
                <a:spcPts val="600"/>
              </a:spcAft>
            </a:pPr>
            <a:r>
              <a:rPr lang="nl-NL" sz="1600" dirty="0"/>
              <a:t>Biotisch en abiotisch</a:t>
            </a:r>
          </a:p>
          <a:p>
            <a:pPr>
              <a:lnSpc>
                <a:spcPct val="80000"/>
              </a:lnSpc>
              <a:spcAft>
                <a:spcPts val="600"/>
              </a:spcAft>
            </a:pPr>
            <a:r>
              <a:rPr lang="nl-NL" sz="1600" dirty="0">
                <a:effectLst/>
                <a:ea typeface="Calibri" panose="020F0502020204030204" pitchFamily="34" charset="0"/>
                <a:cs typeface="Times New Roman" panose="02020603050405020304" pitchFamily="18" charset="0"/>
              </a:rPr>
              <a:t>Producent, consument en </a:t>
            </a:r>
            <a:r>
              <a:rPr lang="nl-NL" sz="1600" dirty="0" err="1">
                <a:effectLst/>
                <a:ea typeface="Calibri" panose="020F0502020204030204" pitchFamily="34" charset="0"/>
                <a:cs typeface="Times New Roman" panose="02020603050405020304" pitchFamily="18" charset="0"/>
              </a:rPr>
              <a:t>reducent</a:t>
            </a:r>
            <a:endParaRPr lang="nl-NL" sz="1600" b="1" kern="1200" dirty="0">
              <a:effectLst/>
              <a:ea typeface="+mn-ea"/>
              <a:cs typeface="+mn-cs"/>
            </a:endParaRPr>
          </a:p>
          <a:p>
            <a:pPr>
              <a:lnSpc>
                <a:spcPct val="80000"/>
              </a:lnSpc>
              <a:spcAft>
                <a:spcPts val="600"/>
              </a:spcAft>
            </a:pPr>
            <a:endParaRPr lang="nl-NL" sz="1600" b="1" kern="1200" dirty="0">
              <a:effectLst/>
              <a:ea typeface="+mn-ea"/>
              <a:cs typeface="+mn-cs"/>
            </a:endParaRPr>
          </a:p>
        </p:txBody>
      </p:sp>
    </p:spTree>
    <p:extLst>
      <p:ext uri="{BB962C8B-B14F-4D97-AF65-F5344CB8AC3E}">
        <p14:creationId xmlns:p14="http://schemas.microsoft.com/office/powerpoint/2010/main" val="1778598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3. Doelen</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marL="933750" lvl="1" indent="-285750">
              <a:spcAft>
                <a:spcPts val="600"/>
              </a:spcAft>
              <a:buFont typeface="Arial" panose="020B0604020202020204" pitchFamily="34" charset="0"/>
              <a:buChar char="•"/>
            </a:pPr>
            <a:r>
              <a:rPr lang="nl-NL" dirty="0"/>
              <a:t>Je weet van welke waardes er in de circulaire economie wordt uit gegaan</a:t>
            </a:r>
          </a:p>
        </p:txBody>
      </p:sp>
      <p:pic>
        <p:nvPicPr>
          <p:cNvPr id="1026" name="Picture 2" descr="Al die rijtjes met actiepunten en bulletpoints… Kunt u er wat mee? -  ManagementSite">
            <a:extLst>
              <a:ext uri="{FF2B5EF4-FFF2-40B4-BE49-F238E27FC236}">
                <a16:creationId xmlns:a16="http://schemas.microsoft.com/office/drawing/2014/main" id="{C2690419-6BDA-4C50-914B-908497D69F4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3255" b="3255"/>
          <a:stretch/>
        </p:blipFill>
        <p:spPr bwMode="auto">
          <a:prstGeom prst="rect">
            <a:avLst/>
          </a:prstGeom>
          <a:solidFill>
            <a:srgbClr val="FFFFFF"/>
          </a:solidFill>
        </p:spPr>
      </p:pic>
      <p:sp>
        <p:nvSpPr>
          <p:cNvPr id="71" name="Text Placeholder 4">
            <a:extLst>
              <a:ext uri="{FF2B5EF4-FFF2-40B4-BE49-F238E27FC236}">
                <a16:creationId xmlns:a16="http://schemas.microsoft.com/office/drawing/2014/main" id="{2C9FF852-E79F-49FF-AFCB-33761A8ED23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72366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ob Clowes on Twitter: &amp;quot;On this sheep-scale how do you feel today? 🤣… &amp;quot;">
            <a:extLst>
              <a:ext uri="{FF2B5EF4-FFF2-40B4-BE49-F238E27FC236}">
                <a16:creationId xmlns:a16="http://schemas.microsoft.com/office/drawing/2014/main" id="{F9D5F304-7D08-4BFB-AFE3-F3EFE05E8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138" y="0"/>
            <a:ext cx="5672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17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6441E03-80F7-4C6A-B007-E683E5AB0354}"/>
              </a:ext>
            </a:extLst>
          </p:cNvPr>
          <p:cNvSpPr>
            <a:spLocks noChangeArrowheads="1"/>
          </p:cNvSpPr>
          <p:nvPr/>
        </p:nvSpPr>
        <p:spPr bwMode="auto">
          <a:xfrm>
            <a:off x="1160106" y="3964796"/>
            <a:ext cx="4503702" cy="1738938"/>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Stappen	</a:t>
            </a:r>
            <a:r>
              <a:rPr kumimoji="0" lang="nl-NL" sz="1100" b="1"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a:t>
            </a:r>
          </a:p>
          <a:p>
            <a:pPr marL="179388" marR="0" lvl="0" indent="-179388"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Verzamel thuis informatie over jouw afvalproductie </a:t>
            </a:r>
          </a:p>
          <a:p>
            <a:pPr marL="179388" marR="0" lvl="0" indent="-179388"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Inventariseer en onderzoek je eigen productie. Waar komt het afval vandaan, waarom heb ik dit afval geproduceerd, is de productie te voorkomen/ verminderen, kan ik mijn afval hergebruiken/ verwerken</a:t>
            </a:r>
          </a:p>
          <a:p>
            <a:pPr marL="179388" marR="0" lvl="0" indent="-179388"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Verwerk je gegevens in het verslag.</a:t>
            </a:r>
          </a:p>
          <a:p>
            <a:pPr marL="179388" marR="0" lvl="0" indent="-179388"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Benoem de verbeterpunten die jij kan toepassen om  jouw situatie te verbeteren. </a:t>
            </a:r>
          </a:p>
        </p:txBody>
      </p:sp>
      <p:sp>
        <p:nvSpPr>
          <p:cNvPr id="5" name="Rectangle 6">
            <a:extLst>
              <a:ext uri="{FF2B5EF4-FFF2-40B4-BE49-F238E27FC236}">
                <a16:creationId xmlns:a16="http://schemas.microsoft.com/office/drawing/2014/main" id="{9DCCD7B4-E35C-4B2D-B506-6A77A9B9DA3C}"/>
              </a:ext>
            </a:extLst>
          </p:cNvPr>
          <p:cNvSpPr>
            <a:spLocks noChangeArrowheads="1"/>
          </p:cNvSpPr>
          <p:nvPr/>
        </p:nvSpPr>
        <p:spPr bwMode="auto">
          <a:xfrm>
            <a:off x="7051482" y="663123"/>
            <a:ext cx="4174565" cy="1938992"/>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Samenwerken	</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Dit product maak je alleen.</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Lever je product in via Teams</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Je wordt een groepje feedback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panose="020B0604020202020204" pitchFamily="34" charset="0"/>
              </a:rPr>
              <a:t>friends</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 geplaatst</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Geef feedback op de producten van anderen en ontvang feedback</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Beschrijf in je reflectieverslag hoe je het feedback geven ervaren hebt. </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endParaRP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Deadline product: </a:t>
            </a:r>
            <a:r>
              <a:rPr kumimoji="0" lang="nl-NL" sz="1200" b="1" i="0" u="none" strike="noStrike" kern="1200" cap="none" spc="0" normalizeH="0" baseline="0" noProof="0" dirty="0">
                <a:ln>
                  <a:noFill/>
                </a:ln>
                <a:solidFill>
                  <a:srgbClr val="FF0000"/>
                </a:solidFill>
                <a:effectLst/>
                <a:uLnTx/>
                <a:uFillTx/>
                <a:latin typeface="Calibri" panose="020F0502020204030204"/>
                <a:ea typeface="Calibri" pitchFamily="34" charset="0"/>
                <a:cs typeface="Arial" panose="020B0604020202020204" pitchFamily="34" charset="0"/>
              </a:rPr>
              <a:t>12 oktober 2020</a:t>
            </a:r>
          </a:p>
        </p:txBody>
      </p:sp>
      <p:sp>
        <p:nvSpPr>
          <p:cNvPr id="6" name="Rectangle 8">
            <a:extLst>
              <a:ext uri="{FF2B5EF4-FFF2-40B4-BE49-F238E27FC236}">
                <a16:creationId xmlns:a16="http://schemas.microsoft.com/office/drawing/2014/main" id="{B7E6B42B-A3F8-4251-957F-960F1B91B82F}"/>
              </a:ext>
            </a:extLst>
          </p:cNvPr>
          <p:cNvSpPr>
            <a:spLocks noChangeArrowheads="1"/>
          </p:cNvSpPr>
          <p:nvPr/>
        </p:nvSpPr>
        <p:spPr bwMode="auto">
          <a:xfrm>
            <a:off x="7051481" y="2782669"/>
            <a:ext cx="4174565" cy="646331"/>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Bijeenkomsten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Expert lessen over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Biobased</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denken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Begeleiding tijdens projecturen</a:t>
            </a:r>
          </a:p>
        </p:txBody>
      </p:sp>
      <p:sp>
        <p:nvSpPr>
          <p:cNvPr id="7" name="Rectangle 8">
            <a:extLst>
              <a:ext uri="{FF2B5EF4-FFF2-40B4-BE49-F238E27FC236}">
                <a16:creationId xmlns:a16="http://schemas.microsoft.com/office/drawing/2014/main" id="{60927491-7FB3-48FB-982C-8B56BB1BA459}"/>
              </a:ext>
            </a:extLst>
          </p:cNvPr>
          <p:cNvSpPr>
            <a:spLocks noChangeArrowheads="1"/>
          </p:cNvSpPr>
          <p:nvPr/>
        </p:nvSpPr>
        <p:spPr bwMode="auto">
          <a:xfrm>
            <a:off x="7051482" y="3610591"/>
            <a:ext cx="4174564" cy="600164"/>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Bronnen</a:t>
            </a:r>
          </a:p>
          <a:p>
            <a:pPr marL="179388" marR="0" lvl="0" indent="-179388" algn="l" defTabSz="914400" rtl="0" eaLnBrk="0" fontAlgn="auto" latinLnBrk="0" hangingPunct="0">
              <a:lnSpc>
                <a:spcPct val="100000"/>
              </a:lnSpc>
              <a:spcBef>
                <a:spcPts val="0"/>
              </a:spcBef>
              <a:spcAft>
                <a:spcPts val="0"/>
              </a:spcAft>
              <a:buClrTx/>
              <a:buSzTx/>
              <a:buFont typeface="Arial"/>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Wikiwijs</a:t>
            </a:r>
          </a:p>
          <a:p>
            <a:pPr marL="179388" marR="0" lvl="0" indent="-179388" algn="l" defTabSz="914400" rtl="0" eaLnBrk="0" fontAlgn="auto" latinLnBrk="0" hangingPunct="0">
              <a:lnSpc>
                <a:spcPct val="100000"/>
              </a:lnSpc>
              <a:spcBef>
                <a:spcPts val="0"/>
              </a:spcBef>
              <a:spcAft>
                <a:spcPts val="0"/>
              </a:spcAft>
              <a:buClrTx/>
              <a:buSzTx/>
              <a:buFont typeface="Arial"/>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PowerPoint</a:t>
            </a:r>
          </a:p>
        </p:txBody>
      </p:sp>
      <p:sp>
        <p:nvSpPr>
          <p:cNvPr id="8" name="Text Box 13">
            <a:extLst>
              <a:ext uri="{FF2B5EF4-FFF2-40B4-BE49-F238E27FC236}">
                <a16:creationId xmlns:a16="http://schemas.microsoft.com/office/drawing/2014/main" id="{2BB72B62-C23B-4028-8CD4-E4690518FE82}"/>
              </a:ext>
            </a:extLst>
          </p:cNvPr>
          <p:cNvSpPr txBox="1">
            <a:spLocks noChangeArrowheads="1"/>
          </p:cNvSpPr>
          <p:nvPr/>
        </p:nvSpPr>
        <p:spPr bwMode="auto">
          <a:xfrm>
            <a:off x="1160105" y="161019"/>
            <a:ext cx="6356350"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2122 MLO LA5 Mijn afval</a:t>
            </a:r>
          </a:p>
        </p:txBody>
      </p:sp>
      <p:sp>
        <p:nvSpPr>
          <p:cNvPr id="9" name="Tekstvak 8">
            <a:extLst>
              <a:ext uri="{FF2B5EF4-FFF2-40B4-BE49-F238E27FC236}">
                <a16:creationId xmlns:a16="http://schemas.microsoft.com/office/drawing/2014/main" id="{0B5E6957-26A2-420C-B8AA-7A25BF547031}"/>
              </a:ext>
            </a:extLst>
          </p:cNvPr>
          <p:cNvSpPr txBox="1"/>
          <p:nvPr/>
        </p:nvSpPr>
        <p:spPr>
          <a:xfrm>
            <a:off x="1158166" y="5738580"/>
            <a:ext cx="527800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Welke kosten worden er door de gemeente doorberekend aan hun inwoners en</a:t>
            </a:r>
            <a:b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b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wat doet de gemeente om afvalscheiding te stimuleren?</a:t>
            </a:r>
          </a:p>
        </p:txBody>
      </p:sp>
      <p:pic>
        <p:nvPicPr>
          <p:cNvPr id="10" name="Picture 3">
            <a:extLst>
              <a:ext uri="{FF2B5EF4-FFF2-40B4-BE49-F238E27FC236}">
                <a16:creationId xmlns:a16="http://schemas.microsoft.com/office/drawing/2014/main" id="{B55A9244-BE54-4A94-94BF-1789C3ED5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44" y="2168862"/>
            <a:ext cx="261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a:extLst>
              <a:ext uri="{FF2B5EF4-FFF2-40B4-BE49-F238E27FC236}">
                <a16:creationId xmlns:a16="http://schemas.microsoft.com/office/drawing/2014/main" id="{FB5E62CD-1C35-4A2C-AD0D-4973CFD17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44" y="4110990"/>
            <a:ext cx="268287"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Afbeelding 11">
            <a:extLst>
              <a:ext uri="{FF2B5EF4-FFF2-40B4-BE49-F238E27FC236}">
                <a16:creationId xmlns:a16="http://schemas.microsoft.com/office/drawing/2014/main" id="{767BD0AD-73F1-478F-BD87-5AACDB835A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2895" y="4472247"/>
            <a:ext cx="1826665" cy="1758506"/>
          </a:xfrm>
          <a:prstGeom prst="rect">
            <a:avLst/>
          </a:prstGeom>
        </p:spPr>
      </p:pic>
      <p:sp>
        <p:nvSpPr>
          <p:cNvPr id="14" name="Rectangle 3">
            <a:extLst>
              <a:ext uri="{FF2B5EF4-FFF2-40B4-BE49-F238E27FC236}">
                <a16:creationId xmlns:a16="http://schemas.microsoft.com/office/drawing/2014/main" id="{53689B5A-C8EB-4473-80E5-A824F20FE1BE}"/>
              </a:ext>
            </a:extLst>
          </p:cNvPr>
          <p:cNvSpPr>
            <a:spLocks noChangeArrowheads="1"/>
          </p:cNvSpPr>
          <p:nvPr/>
        </p:nvSpPr>
        <p:spPr bwMode="auto">
          <a:xfrm>
            <a:off x="1158166" y="664190"/>
            <a:ext cx="4508454" cy="1384995"/>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Leerdoel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Inzicht krijgen in jouw afvalstroom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Weten hoeveel afval je eigenlijk produceert.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Weten waarom afval in verschillende categorieën worden ingezameld en wordt verwerkt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Verbeterpunten benoemen omtrent jouw afvalproductie / verwerking</a:t>
            </a:r>
          </a:p>
        </p:txBody>
      </p:sp>
      <p:sp>
        <p:nvSpPr>
          <p:cNvPr id="15" name="Rectangle 4">
            <a:extLst>
              <a:ext uri="{FF2B5EF4-FFF2-40B4-BE49-F238E27FC236}">
                <a16:creationId xmlns:a16="http://schemas.microsoft.com/office/drawing/2014/main" id="{BD20FBF8-F126-4D28-A87E-12E31EE0E0AC}"/>
              </a:ext>
            </a:extLst>
          </p:cNvPr>
          <p:cNvSpPr>
            <a:spLocks noChangeArrowheads="1"/>
          </p:cNvSpPr>
          <p:nvPr/>
        </p:nvSpPr>
        <p:spPr bwMode="auto">
          <a:xfrm>
            <a:off x="1162918" y="2253309"/>
            <a:ext cx="4503702" cy="1569660"/>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Product</a:t>
            </a:r>
            <a:r>
              <a:rPr kumimoji="0" lang="nl-NL" sz="1200" b="1" i="0" u="none" strike="noStrike" kern="1200" cap="none" spc="0" normalizeH="0" baseline="0" noProof="0" dirty="0">
                <a:ln>
                  <a:noFill/>
                </a:ln>
                <a:solidFill>
                  <a:srgbClr val="0070C0"/>
                </a:solidFill>
                <a:effectLst/>
                <a:uLnTx/>
                <a:uFillTx/>
                <a:latin typeface="Calibri" panose="020F0502020204030204"/>
                <a:ea typeface="Calibri" pitchFamily="34" charset="0"/>
                <a:cs typeface="Arial" charset="0"/>
              </a:rPr>
              <a:t>	</a:t>
            </a:r>
            <a:r>
              <a:rPr kumimoji="0" lang="nl-NL" sz="1200" b="1"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Je maakt een onderzoeksverslag met daarin: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Hoeveel afval produceert jouw omgeving (gezin)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In welke categorieën produceert jouw omgeving (gezin) afval en in welke hoeveelheden?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Beschrijf hoe jouw gemeente omgaat met afvalverwerking.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Bedenk 10 mogelijkheden om jouw afvalstroom te veranderen waarbij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Biobased</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denken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oa</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Drie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R-en</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worden toegepast. </a:t>
            </a:r>
          </a:p>
        </p:txBody>
      </p:sp>
      <p:pic>
        <p:nvPicPr>
          <p:cNvPr id="16" name="Picture 2">
            <a:extLst>
              <a:ext uri="{FF2B5EF4-FFF2-40B4-BE49-F238E27FC236}">
                <a16:creationId xmlns:a16="http://schemas.microsoft.com/office/drawing/2014/main" id="{614DCE4D-C9FA-4798-9D07-3F5C55F73F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092" y="808721"/>
            <a:ext cx="2984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a:extLst>
              <a:ext uri="{FF2B5EF4-FFF2-40B4-BE49-F238E27FC236}">
                <a16:creationId xmlns:a16="http://schemas.microsoft.com/office/drawing/2014/main" id="{62CFB384-6095-4C4B-A1EF-92396E961C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5382" y="663123"/>
            <a:ext cx="38417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a:extLst>
              <a:ext uri="{FF2B5EF4-FFF2-40B4-BE49-F238E27FC236}">
                <a16:creationId xmlns:a16="http://schemas.microsoft.com/office/drawing/2014/main" id="{7F692BCF-1B63-4217-A706-541AB9F365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3325" y="2797250"/>
            <a:ext cx="26828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a:extLst>
              <a:ext uri="{FF2B5EF4-FFF2-40B4-BE49-F238E27FC236}">
                <a16:creationId xmlns:a16="http://schemas.microsoft.com/office/drawing/2014/main" id="{53587635-2559-4E38-8407-526D236B0F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1107" y="3610591"/>
            <a:ext cx="2984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58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7BACB-961B-45DA-A8E3-30DB3791520F}"/>
              </a:ext>
            </a:extLst>
          </p:cNvPr>
          <p:cNvSpPr>
            <a:spLocks noGrp="1"/>
          </p:cNvSpPr>
          <p:nvPr>
            <p:ph type="title"/>
          </p:nvPr>
        </p:nvSpPr>
        <p:spPr/>
        <p:txBody>
          <a:bodyPr/>
          <a:lstStyle/>
          <a:p>
            <a:r>
              <a:rPr lang="nl-NL" dirty="0"/>
              <a:t>1. Weekoverzicht</a:t>
            </a:r>
          </a:p>
        </p:txBody>
      </p:sp>
      <p:graphicFrame>
        <p:nvGraphicFramePr>
          <p:cNvPr id="7" name="Tabel 7">
            <a:extLst>
              <a:ext uri="{FF2B5EF4-FFF2-40B4-BE49-F238E27FC236}">
                <a16:creationId xmlns:a16="http://schemas.microsoft.com/office/drawing/2014/main" id="{0BB7FE8F-98CA-4B59-BDFC-17E716AAC860}"/>
              </a:ext>
            </a:extLst>
          </p:cNvPr>
          <p:cNvGraphicFramePr>
            <a:graphicFrameLocks noGrp="1"/>
          </p:cNvGraphicFramePr>
          <p:nvPr>
            <p:ph idx="1"/>
          </p:nvPr>
        </p:nvGraphicFramePr>
        <p:xfrm>
          <a:off x="483047" y="1389380"/>
          <a:ext cx="9884888" cy="4079240"/>
        </p:xfrm>
        <a:graphic>
          <a:graphicData uri="http://schemas.openxmlformats.org/drawingml/2006/table">
            <a:tbl>
              <a:tblPr firstRow="1" bandRow="1">
                <a:tableStyleId>{073A0DAA-6AF3-43AB-8588-CEC1D06C72B9}</a:tableStyleId>
              </a:tblPr>
              <a:tblGrid>
                <a:gridCol w="1250087">
                  <a:extLst>
                    <a:ext uri="{9D8B030D-6E8A-4147-A177-3AD203B41FA5}">
                      <a16:colId xmlns:a16="http://schemas.microsoft.com/office/drawing/2014/main" val="2852492482"/>
                    </a:ext>
                  </a:extLst>
                </a:gridCol>
                <a:gridCol w="8634801">
                  <a:extLst>
                    <a:ext uri="{9D8B030D-6E8A-4147-A177-3AD203B41FA5}">
                      <a16:colId xmlns:a16="http://schemas.microsoft.com/office/drawing/2014/main" val="3422766635"/>
                    </a:ext>
                  </a:extLst>
                </a:gridCol>
              </a:tblGrid>
              <a:tr h="370840">
                <a:tc>
                  <a:txBody>
                    <a:bodyPr/>
                    <a:lstStyle/>
                    <a:p>
                      <a:r>
                        <a:rPr lang="nl-NL" dirty="0"/>
                        <a:t>Week</a:t>
                      </a:r>
                    </a:p>
                  </a:txBody>
                  <a:tcPr/>
                </a:tc>
                <a:tc>
                  <a:txBody>
                    <a:bodyPr/>
                    <a:lstStyle/>
                    <a:p>
                      <a:r>
                        <a:rPr lang="nl-NL" dirty="0"/>
                        <a:t>Onderwerp</a:t>
                      </a:r>
                    </a:p>
                  </a:txBody>
                  <a:tcPr/>
                </a:tc>
                <a:extLst>
                  <a:ext uri="{0D108BD9-81ED-4DB2-BD59-A6C34878D82A}">
                    <a16:rowId xmlns:a16="http://schemas.microsoft.com/office/drawing/2014/main" val="3192599572"/>
                  </a:ext>
                </a:extLst>
              </a:tr>
              <a:tr h="370840">
                <a:tc>
                  <a:txBody>
                    <a:bodyPr/>
                    <a:lstStyle/>
                    <a:p>
                      <a:r>
                        <a:rPr lang="nl-NL" dirty="0"/>
                        <a:t>1.</a:t>
                      </a:r>
                    </a:p>
                  </a:txBody>
                  <a:tcPr/>
                </a:tc>
                <a:tc>
                  <a:txBody>
                    <a:bodyPr/>
                    <a:lstStyle/>
                    <a:p>
                      <a:r>
                        <a:rPr lang="nl-NL" dirty="0"/>
                        <a:t>Introductie week</a:t>
                      </a:r>
                    </a:p>
                  </a:txBody>
                  <a:tcPr/>
                </a:tc>
                <a:extLst>
                  <a:ext uri="{0D108BD9-81ED-4DB2-BD59-A6C34878D82A}">
                    <a16:rowId xmlns:a16="http://schemas.microsoft.com/office/drawing/2014/main" val="1344981941"/>
                  </a:ext>
                </a:extLst>
              </a:tr>
              <a:tr h="370840">
                <a:tc>
                  <a:txBody>
                    <a:bodyPr/>
                    <a:lstStyle/>
                    <a:p>
                      <a:r>
                        <a:rPr lang="nl-NL" dirty="0"/>
                        <a:t>2.</a:t>
                      </a:r>
                    </a:p>
                  </a:txBody>
                  <a:tcPr/>
                </a:tc>
                <a:tc>
                  <a:txBody>
                    <a:bodyPr/>
                    <a:lstStyle/>
                    <a:p>
                      <a:r>
                        <a:rPr lang="nl-NL" dirty="0"/>
                        <a:t>Circulaire economie?</a:t>
                      </a:r>
                    </a:p>
                  </a:txBody>
                  <a:tcPr/>
                </a:tc>
                <a:extLst>
                  <a:ext uri="{0D108BD9-81ED-4DB2-BD59-A6C34878D82A}">
                    <a16:rowId xmlns:a16="http://schemas.microsoft.com/office/drawing/2014/main" val="2638442296"/>
                  </a:ext>
                </a:extLst>
              </a:tr>
              <a:tr h="370840">
                <a:tc>
                  <a:txBody>
                    <a:bodyPr/>
                    <a:lstStyle/>
                    <a:p>
                      <a:r>
                        <a:rPr lang="nl-NL" b="0" dirty="0"/>
                        <a:t>3.</a:t>
                      </a:r>
                    </a:p>
                  </a:txBody>
                  <a:tcPr/>
                </a:tc>
                <a:tc>
                  <a:txBody>
                    <a:bodyPr/>
                    <a:lstStyle/>
                    <a:p>
                      <a:r>
                        <a:rPr lang="nl-NL" b="0" dirty="0"/>
                        <a:t>Circulair in de natuur deel I</a:t>
                      </a:r>
                    </a:p>
                  </a:txBody>
                  <a:tcPr/>
                </a:tc>
                <a:extLst>
                  <a:ext uri="{0D108BD9-81ED-4DB2-BD59-A6C34878D82A}">
                    <a16:rowId xmlns:a16="http://schemas.microsoft.com/office/drawing/2014/main" val="242770731"/>
                  </a:ext>
                </a:extLst>
              </a:tr>
              <a:tr h="370840">
                <a:tc>
                  <a:txBody>
                    <a:bodyPr/>
                    <a:lstStyle/>
                    <a:p>
                      <a:r>
                        <a:rPr lang="nl-NL" b="0" dirty="0"/>
                        <a:t>4.</a:t>
                      </a:r>
                    </a:p>
                  </a:txBody>
                  <a:tcPr/>
                </a:tc>
                <a:tc>
                  <a:txBody>
                    <a:bodyPr/>
                    <a:lstStyle/>
                    <a:p>
                      <a:r>
                        <a:rPr lang="nl-NL" b="0" dirty="0"/>
                        <a:t>Circulair in de natuur deel 2</a:t>
                      </a:r>
                    </a:p>
                  </a:txBody>
                  <a:tcPr/>
                </a:tc>
                <a:extLst>
                  <a:ext uri="{0D108BD9-81ED-4DB2-BD59-A6C34878D82A}">
                    <a16:rowId xmlns:a16="http://schemas.microsoft.com/office/drawing/2014/main" val="3278192084"/>
                  </a:ext>
                </a:extLst>
              </a:tr>
              <a:tr h="370840">
                <a:tc>
                  <a:txBody>
                    <a:bodyPr/>
                    <a:lstStyle/>
                    <a:p>
                      <a:r>
                        <a:rPr lang="nl-NL" b="0" dirty="0"/>
                        <a:t>5. </a:t>
                      </a:r>
                    </a:p>
                  </a:txBody>
                  <a:tcPr/>
                </a:tc>
                <a:tc>
                  <a:txBody>
                    <a:bodyPr/>
                    <a:lstStyle/>
                    <a:p>
                      <a:r>
                        <a:rPr lang="nl-NL" b="0" dirty="0"/>
                        <a:t>Afval, een probleem voor klimaat en milieu </a:t>
                      </a:r>
                    </a:p>
                  </a:txBody>
                  <a:tcPr/>
                </a:tc>
                <a:extLst>
                  <a:ext uri="{0D108BD9-81ED-4DB2-BD59-A6C34878D82A}">
                    <a16:rowId xmlns:a16="http://schemas.microsoft.com/office/drawing/2014/main" val="1525912106"/>
                  </a:ext>
                </a:extLst>
              </a:tr>
              <a:tr h="370840">
                <a:tc>
                  <a:txBody>
                    <a:bodyPr/>
                    <a:lstStyle/>
                    <a:p>
                      <a:r>
                        <a:rPr lang="nl-NL" b="1" dirty="0"/>
                        <a:t>6.</a:t>
                      </a:r>
                    </a:p>
                  </a:txBody>
                  <a:tcPr/>
                </a:tc>
                <a:tc>
                  <a:txBody>
                    <a:bodyPr/>
                    <a:lstStyle/>
                    <a:p>
                      <a:r>
                        <a:rPr lang="nl-NL" b="1" dirty="0"/>
                        <a:t>Restromen wat moeten we ermee</a:t>
                      </a:r>
                    </a:p>
                  </a:txBody>
                  <a:tcPr/>
                </a:tc>
                <a:extLst>
                  <a:ext uri="{0D108BD9-81ED-4DB2-BD59-A6C34878D82A}">
                    <a16:rowId xmlns:a16="http://schemas.microsoft.com/office/drawing/2014/main" val="1712066038"/>
                  </a:ext>
                </a:extLst>
              </a:tr>
              <a:tr h="370840">
                <a:tc>
                  <a:txBody>
                    <a:bodyPr/>
                    <a:lstStyle/>
                    <a:p>
                      <a:r>
                        <a:rPr lang="nl-NL" b="1" dirty="0"/>
                        <a:t>7. </a:t>
                      </a:r>
                    </a:p>
                  </a:txBody>
                  <a:tcPr/>
                </a:tc>
                <a:tc>
                  <a:txBody>
                    <a:bodyPr/>
                    <a:lstStyle/>
                    <a:p>
                      <a:r>
                        <a:rPr lang="nl-NL" b="1" dirty="0"/>
                        <a:t>Circulaire economie en de waardes binnen de circulaire economie</a:t>
                      </a:r>
                    </a:p>
                  </a:txBody>
                  <a:tcPr/>
                </a:tc>
                <a:extLst>
                  <a:ext uri="{0D108BD9-81ED-4DB2-BD59-A6C34878D82A}">
                    <a16:rowId xmlns:a16="http://schemas.microsoft.com/office/drawing/2014/main" val="1120902206"/>
                  </a:ext>
                </a:extLst>
              </a:tr>
              <a:tr h="370840">
                <a:tc>
                  <a:txBody>
                    <a:bodyPr/>
                    <a:lstStyle/>
                    <a:p>
                      <a:r>
                        <a:rPr lang="nl-NL" dirty="0"/>
                        <a:t>8.</a:t>
                      </a:r>
                    </a:p>
                  </a:txBody>
                  <a:tcPr/>
                </a:tc>
                <a:tc>
                  <a:txBody>
                    <a:bodyPr/>
                    <a:lstStyle/>
                    <a:p>
                      <a:r>
                        <a:rPr lang="nl-NL" dirty="0"/>
                        <a:t>Opdracht</a:t>
                      </a:r>
                    </a:p>
                  </a:txBody>
                  <a:tcPr/>
                </a:tc>
                <a:extLst>
                  <a:ext uri="{0D108BD9-81ED-4DB2-BD59-A6C34878D82A}">
                    <a16:rowId xmlns:a16="http://schemas.microsoft.com/office/drawing/2014/main" val="2871113694"/>
                  </a:ext>
                </a:extLst>
              </a:tr>
              <a:tr h="370840">
                <a:tc>
                  <a:txBody>
                    <a:bodyPr/>
                    <a:lstStyle/>
                    <a:p>
                      <a:r>
                        <a:rPr lang="nl-NL" dirty="0"/>
                        <a:t>9.</a:t>
                      </a:r>
                    </a:p>
                  </a:txBody>
                  <a:tcPr/>
                </a:tc>
                <a:tc>
                  <a:txBody>
                    <a:bodyPr/>
                    <a:lstStyle/>
                    <a:p>
                      <a:r>
                        <a:rPr lang="nl-NL" dirty="0"/>
                        <a:t>Herhaling </a:t>
                      </a:r>
                    </a:p>
                  </a:txBody>
                  <a:tcPr/>
                </a:tc>
                <a:extLst>
                  <a:ext uri="{0D108BD9-81ED-4DB2-BD59-A6C34878D82A}">
                    <a16:rowId xmlns:a16="http://schemas.microsoft.com/office/drawing/2014/main" val="685341764"/>
                  </a:ext>
                </a:extLst>
              </a:tr>
              <a:tr h="370840">
                <a:tc>
                  <a:txBody>
                    <a:bodyPr/>
                    <a:lstStyle/>
                    <a:p>
                      <a:r>
                        <a:rPr lang="nl-NL" dirty="0"/>
                        <a:t>10.</a:t>
                      </a:r>
                    </a:p>
                  </a:txBody>
                  <a:tcPr/>
                </a:tc>
                <a:tc>
                  <a:txBody>
                    <a:bodyPr/>
                    <a:lstStyle/>
                    <a:p>
                      <a:r>
                        <a:rPr lang="nl-NL" dirty="0"/>
                        <a:t>Kennistoets</a:t>
                      </a:r>
                    </a:p>
                  </a:txBody>
                  <a:tcPr/>
                </a:tc>
                <a:extLst>
                  <a:ext uri="{0D108BD9-81ED-4DB2-BD59-A6C34878D82A}">
                    <a16:rowId xmlns:a16="http://schemas.microsoft.com/office/drawing/2014/main" val="2814732433"/>
                  </a:ext>
                </a:extLst>
              </a:tr>
            </a:tbl>
          </a:graphicData>
        </a:graphic>
      </p:graphicFrame>
      <p:sp>
        <p:nvSpPr>
          <p:cNvPr id="3" name="Ovaal 2">
            <a:extLst>
              <a:ext uri="{FF2B5EF4-FFF2-40B4-BE49-F238E27FC236}">
                <a16:creationId xmlns:a16="http://schemas.microsoft.com/office/drawing/2014/main" id="{B35D2408-7380-4925-9CB6-4BB1E83D2A10}"/>
              </a:ext>
            </a:extLst>
          </p:cNvPr>
          <p:cNvSpPr/>
          <p:nvPr/>
        </p:nvSpPr>
        <p:spPr>
          <a:xfrm>
            <a:off x="185352" y="3620531"/>
            <a:ext cx="9156356" cy="9144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0045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A136CA2-EDD8-4CCB-9CD0-7D52D6A2A799}"/>
              </a:ext>
            </a:extLst>
          </p:cNvPr>
          <p:cNvSpPr>
            <a:spLocks noGrp="1"/>
          </p:cNvSpPr>
          <p:nvPr>
            <p:ph type="ctrTitle"/>
          </p:nvPr>
        </p:nvSpPr>
        <p:spPr/>
        <p:txBody>
          <a:bodyPr/>
          <a:lstStyle/>
          <a:p>
            <a:r>
              <a:rPr lang="nl-NL" dirty="0"/>
              <a:t>Welke 3 </a:t>
            </a:r>
            <a:r>
              <a:rPr lang="nl-NL" dirty="0" err="1"/>
              <a:t>R-en</a:t>
            </a:r>
            <a:r>
              <a:rPr lang="nl-NL" dirty="0"/>
              <a:t> worden gebruikt om het ontstaan van afval te voorkomen?</a:t>
            </a:r>
          </a:p>
        </p:txBody>
      </p:sp>
    </p:spTree>
    <p:extLst>
      <p:ext uri="{BB962C8B-B14F-4D97-AF65-F5344CB8AC3E}">
        <p14:creationId xmlns:p14="http://schemas.microsoft.com/office/powerpoint/2010/main" val="2042591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2. Vorige week</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marL="933750" lvl="1" indent="-285750">
              <a:spcAft>
                <a:spcPts val="600"/>
              </a:spcAft>
              <a:buFont typeface="Arial" panose="020B0604020202020204" pitchFamily="34" charset="0"/>
              <a:buChar char="•"/>
            </a:pPr>
            <a:r>
              <a:rPr lang="nl-NL" dirty="0"/>
              <a:t>Je weet wat de R-strategie is</a:t>
            </a:r>
          </a:p>
          <a:p>
            <a:pPr marL="933750" lvl="1" indent="-285750">
              <a:spcAft>
                <a:spcPts val="600"/>
              </a:spcAft>
              <a:buFont typeface="Arial" panose="020B0604020202020204" pitchFamily="34" charset="0"/>
              <a:buChar char="•"/>
            </a:pPr>
            <a:r>
              <a:rPr lang="nl-NL" dirty="0"/>
              <a:t>Je kan van iedere R verschillende voorbeelden geven</a:t>
            </a:r>
          </a:p>
          <a:p>
            <a:pPr marL="933750" lvl="1" indent="-285750">
              <a:spcAft>
                <a:spcPts val="600"/>
              </a:spcAft>
              <a:buFont typeface="Arial" panose="020B0604020202020204" pitchFamily="34" charset="0"/>
              <a:buChar char="•"/>
            </a:pPr>
            <a:r>
              <a:rPr lang="nl-NL" dirty="0"/>
              <a:t>Je weet wat de waardenpiramide is en kan deze toepassen</a:t>
            </a:r>
          </a:p>
          <a:p>
            <a:pPr marL="933750" lvl="1" indent="-285750">
              <a:spcAft>
                <a:spcPts val="600"/>
              </a:spcAft>
              <a:buFont typeface="Arial" panose="020B0604020202020204" pitchFamily="34" charset="0"/>
              <a:buChar char="•"/>
            </a:pPr>
            <a:r>
              <a:rPr lang="nl-NL" dirty="0"/>
              <a:t>Je begrijpt dat er in de circulaire economie over verschillende waardes wordt gesproken</a:t>
            </a:r>
          </a:p>
        </p:txBody>
      </p:sp>
      <p:sp>
        <p:nvSpPr>
          <p:cNvPr id="71" name="Text Placeholder 4">
            <a:extLst>
              <a:ext uri="{FF2B5EF4-FFF2-40B4-BE49-F238E27FC236}">
                <a16:creationId xmlns:a16="http://schemas.microsoft.com/office/drawing/2014/main" id="{2C9FF852-E79F-49FF-AFCB-33761A8ED238}"/>
              </a:ext>
            </a:extLst>
          </p:cNvPr>
          <p:cNvSpPr>
            <a:spLocks noGrp="1"/>
          </p:cNvSpPr>
          <p:nvPr>
            <p:ph type="body" sz="quarter" idx="16"/>
          </p:nvPr>
        </p:nvSpPr>
        <p:spPr/>
        <p:txBody>
          <a:bodyPr/>
          <a:lstStyle/>
          <a:p>
            <a:r>
              <a:rPr lang="en-US" dirty="0"/>
              <a:t>Rethink, door de </a:t>
            </a:r>
            <a:r>
              <a:rPr lang="en-US" dirty="0" err="1"/>
              <a:t>waardenpiramide</a:t>
            </a:r>
            <a:endParaRPr lang="en-US" dirty="0"/>
          </a:p>
        </p:txBody>
      </p:sp>
      <p:pic>
        <p:nvPicPr>
          <p:cNvPr id="9" name="Picture 2" descr="Goede voornemens 2019 – Rethink Plastic! - Plasthill">
            <a:extLst>
              <a:ext uri="{FF2B5EF4-FFF2-40B4-BE49-F238E27FC236}">
                <a16:creationId xmlns:a16="http://schemas.microsoft.com/office/drawing/2014/main" id="{B79C65B4-D727-4514-8EBF-37A2749E27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5" t="-3972" r="-4103" b="-13145"/>
          <a:stretch/>
        </p:blipFill>
        <p:spPr bwMode="auto">
          <a:xfrm>
            <a:off x="6756145" y="418932"/>
            <a:ext cx="1448742" cy="1651336"/>
          </a:xfrm>
          <a:prstGeom prst="rect">
            <a:avLst/>
          </a:prstGeom>
          <a:solidFill>
            <a:srgbClr val="FFFFFF"/>
          </a:solidFill>
        </p:spPr>
      </p:pic>
      <p:pic>
        <p:nvPicPr>
          <p:cNvPr id="10" name="Tijdelijke aanduiding voor inhoud 3">
            <a:extLst>
              <a:ext uri="{FF2B5EF4-FFF2-40B4-BE49-F238E27FC236}">
                <a16:creationId xmlns:a16="http://schemas.microsoft.com/office/drawing/2014/main" id="{27ED4480-6D20-4435-B7E1-0E064933131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725" r="1725"/>
          <a:stretch>
            <a:fillRect/>
          </a:stretch>
        </p:blipFill>
        <p:spPr>
          <a:xfrm>
            <a:off x="6164263" y="1700213"/>
            <a:ext cx="5656262" cy="3913187"/>
          </a:xfrm>
          <a:prstGeom prst="rect">
            <a:avLst/>
          </a:prstGeom>
          <a:noFill/>
        </p:spPr>
      </p:pic>
    </p:spTree>
    <p:extLst>
      <p:ext uri="{BB962C8B-B14F-4D97-AF65-F5344CB8AC3E}">
        <p14:creationId xmlns:p14="http://schemas.microsoft.com/office/powerpoint/2010/main" val="3054297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fographic afvalkosten 2021 - Gemeente Dronten">
            <a:extLst>
              <a:ext uri="{FF2B5EF4-FFF2-40B4-BE49-F238E27FC236}">
                <a16:creationId xmlns:a16="http://schemas.microsoft.com/office/drawing/2014/main" id="{9E7382B9-7D32-43D3-BBCC-606BC3749E21}"/>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414" t="1531" r="-277" b="1392"/>
          <a:stretch/>
        </p:blipFill>
        <p:spPr bwMode="auto">
          <a:xfrm>
            <a:off x="1235676" y="111211"/>
            <a:ext cx="8896866" cy="648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244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E51B4D6-7429-44DE-BA6B-4FBE4DA3F342}"/>
              </a:ext>
            </a:extLst>
          </p:cNvPr>
          <p:cNvSpPr>
            <a:spLocks noGrp="1"/>
          </p:cNvSpPr>
          <p:nvPr>
            <p:ph type="title"/>
          </p:nvPr>
        </p:nvSpPr>
        <p:spPr/>
        <p:txBody>
          <a:bodyPr/>
          <a:lstStyle/>
          <a:p>
            <a:r>
              <a:rPr lang="nl-NL" dirty="0"/>
              <a:t>Afvalsoorten</a:t>
            </a:r>
          </a:p>
        </p:txBody>
      </p:sp>
      <p:sp>
        <p:nvSpPr>
          <p:cNvPr id="9" name="Tijdelijke aanduiding voor tekst 8">
            <a:extLst>
              <a:ext uri="{FF2B5EF4-FFF2-40B4-BE49-F238E27FC236}">
                <a16:creationId xmlns:a16="http://schemas.microsoft.com/office/drawing/2014/main" id="{C7E3FB4F-32F0-425A-A954-E24513BC7CBA}"/>
              </a:ext>
            </a:extLst>
          </p:cNvPr>
          <p:cNvSpPr>
            <a:spLocks noGrp="1"/>
          </p:cNvSpPr>
          <p:nvPr>
            <p:ph type="body" sz="quarter" idx="13"/>
          </p:nvPr>
        </p:nvSpPr>
        <p:spPr/>
        <p:txBody>
          <a:bodyPr/>
          <a:lstStyle/>
          <a:p>
            <a:pPr marL="0" indent="0">
              <a:buNone/>
            </a:pPr>
            <a:r>
              <a:rPr lang="nl-NL" dirty="0"/>
              <a:t>Zorg dat je weet welke soorten afval er zijn. Zoals GFT; groente, fruit en tuinafval of KCA; Klein chemisch afval</a:t>
            </a:r>
          </a:p>
        </p:txBody>
      </p:sp>
      <p:pic>
        <p:nvPicPr>
          <p:cNvPr id="2050" name="Picture 2" descr="Welk afval mag waar? | Milieu Centraal">
            <a:extLst>
              <a:ext uri="{FF2B5EF4-FFF2-40B4-BE49-F238E27FC236}">
                <a16:creationId xmlns:a16="http://schemas.microsoft.com/office/drawing/2014/main" id="{191935B2-81C6-499C-8E4D-DCA6157C6D9A}"/>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4406" b="440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Tijdelijke aanduiding voor tekst 9">
            <a:extLst>
              <a:ext uri="{FF2B5EF4-FFF2-40B4-BE49-F238E27FC236}">
                <a16:creationId xmlns:a16="http://schemas.microsoft.com/office/drawing/2014/main" id="{BDC6FEA0-560D-4D53-934F-4744A3663991}"/>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392402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media 6" title="Circulaire Economie">
            <a:hlinkClick r:id="" action="ppaction://media"/>
            <a:extLst>
              <a:ext uri="{FF2B5EF4-FFF2-40B4-BE49-F238E27FC236}">
                <a16:creationId xmlns:a16="http://schemas.microsoft.com/office/drawing/2014/main" id="{44969736-A917-43E1-AEF3-25A2871012D7}"/>
              </a:ext>
            </a:extLst>
          </p:cNvPr>
          <p:cNvPicPr>
            <a:picLocks noGrp="1" noRot="1" noChangeAspect="1"/>
          </p:cNvPicPr>
          <p:nvPr>
            <p:ph type="media" sz="quarter" idx="16"/>
            <a:videoFile r:link="rId1"/>
          </p:nvPr>
        </p:nvPicPr>
        <p:blipFill>
          <a:blip r:embed="rId3"/>
          <a:stretch>
            <a:fillRect/>
          </a:stretch>
        </p:blipFill>
        <p:spPr>
          <a:xfrm>
            <a:off x="424206" y="164419"/>
            <a:ext cx="10444899" cy="5897016"/>
          </a:xfrm>
          <a:prstGeom prst="rect">
            <a:avLst/>
          </a:prstGeom>
        </p:spPr>
      </p:pic>
    </p:spTree>
    <p:extLst>
      <p:ext uri="{BB962C8B-B14F-4D97-AF65-F5344CB8AC3E}">
        <p14:creationId xmlns:p14="http://schemas.microsoft.com/office/powerpoint/2010/main" val="406586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385</TotalTime>
  <Words>851</Words>
  <Application>Microsoft Office PowerPoint</Application>
  <PresentationFormat>Breedbeeld</PresentationFormat>
  <Paragraphs>120</Paragraphs>
  <Slides>17</Slides>
  <Notes>1</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Arial Black</vt:lpstr>
      <vt:lpstr>Calibri</vt:lpstr>
      <vt:lpstr>PT Serif</vt:lpstr>
      <vt:lpstr>ThemaYuverta</vt:lpstr>
      <vt:lpstr>Circulaire economie</vt:lpstr>
      <vt:lpstr>PowerPoint-presentatie</vt:lpstr>
      <vt:lpstr>PowerPoint-presentatie</vt:lpstr>
      <vt:lpstr>1. Weekoverzicht</vt:lpstr>
      <vt:lpstr>Welke 3 R-en worden gebruikt om het ontstaan van afval te voorkomen?</vt:lpstr>
      <vt:lpstr>2. Vorige week</vt:lpstr>
      <vt:lpstr>PowerPoint-presentatie</vt:lpstr>
      <vt:lpstr>Afvalsoorten</vt:lpstr>
      <vt:lpstr>PowerPoint-presentatie</vt:lpstr>
      <vt:lpstr>3. Doelen</vt:lpstr>
      <vt:lpstr>Waarde(n)</vt:lpstr>
      <vt:lpstr>Meervoudige waardencreatie</vt:lpstr>
      <vt:lpstr>Waarden in de circulaire economie</vt:lpstr>
      <vt:lpstr>Meervoudige waarde-creatie</vt:lpstr>
      <vt:lpstr>PowerPoint-presentatie</vt:lpstr>
      <vt:lpstr>Denken-delen-uitwisselen</vt:lpstr>
      <vt:lpstr>3. Doelen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2021-10-20T06:44:25Z</dcterms:created>
  <dcterms:modified xsi:type="dcterms:W3CDTF">2021-10-22T07:17:11Z</dcterms:modified>
</cp:coreProperties>
</file>