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4" r:id="rId2"/>
  </p:sldMasterIdLst>
  <p:notesMasterIdLst>
    <p:notesMasterId r:id="rId20"/>
  </p:notesMasterIdLst>
  <p:sldIdLst>
    <p:sldId id="257" r:id="rId3"/>
    <p:sldId id="258" r:id="rId4"/>
    <p:sldId id="259" r:id="rId5"/>
    <p:sldId id="272" r:id="rId6"/>
    <p:sldId id="310" r:id="rId7"/>
    <p:sldId id="308" r:id="rId8"/>
    <p:sldId id="271" r:id="rId9"/>
    <p:sldId id="311" r:id="rId10"/>
    <p:sldId id="288" r:id="rId11"/>
    <p:sldId id="294" r:id="rId12"/>
    <p:sldId id="301" r:id="rId13"/>
    <p:sldId id="292" r:id="rId14"/>
    <p:sldId id="305" r:id="rId15"/>
    <p:sldId id="306" r:id="rId16"/>
    <p:sldId id="298" r:id="rId17"/>
    <p:sldId id="264" r:id="rId18"/>
    <p:sldId id="25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9C21B-989D-4EC0-926B-5463BA300D59}" v="468" dt="2021-10-08T06:57:05.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C99C21B-989D-4EC0-926B-5463BA300D59}"/>
    <pc:docChg chg="undo redo custSel addSld delSld modSld sldOrd">
      <pc:chgData name="Gerjan de Ruiter" userId="5d7c516b-9dcd-41a8-99d3-54425d29895b" providerId="ADAL" clId="{CC99C21B-989D-4EC0-926B-5463BA300D59}" dt="2021-10-08T06:57:02.163" v="933"/>
      <pc:docMkLst>
        <pc:docMk/>
      </pc:docMkLst>
      <pc:sldChg chg="add del setBg">
        <pc:chgData name="Gerjan de Ruiter" userId="5d7c516b-9dcd-41a8-99d3-54425d29895b" providerId="ADAL" clId="{CC99C21B-989D-4EC0-926B-5463BA300D59}" dt="2021-10-08T06:57:02.163" v="933"/>
        <pc:sldMkLst>
          <pc:docMk/>
          <pc:sldMk cId="1823581371" sldId="256"/>
        </pc:sldMkLst>
      </pc:sldChg>
      <pc:sldChg chg="modSp add mod">
        <pc:chgData name="Gerjan de Ruiter" userId="5d7c516b-9dcd-41a8-99d3-54425d29895b" providerId="ADAL" clId="{CC99C21B-989D-4EC0-926B-5463BA300D59}" dt="2021-10-08T06:54:05.223" v="916" actId="20577"/>
        <pc:sldMkLst>
          <pc:docMk/>
          <pc:sldMk cId="3777005025" sldId="257"/>
        </pc:sldMkLst>
        <pc:spChg chg="mod">
          <ac:chgData name="Gerjan de Ruiter" userId="5d7c516b-9dcd-41a8-99d3-54425d29895b" providerId="ADAL" clId="{CC99C21B-989D-4EC0-926B-5463BA300D59}" dt="2021-10-06T07:21:43.184" v="91"/>
          <ac:spMkLst>
            <pc:docMk/>
            <pc:sldMk cId="3777005025" sldId="257"/>
            <ac:spMk id="2" creationId="{8FFC86E8-5A4B-48CF-9C28-42E374F9D8DA}"/>
          </ac:spMkLst>
        </pc:spChg>
        <pc:spChg chg="mod">
          <ac:chgData name="Gerjan de Ruiter" userId="5d7c516b-9dcd-41a8-99d3-54425d29895b" providerId="ADAL" clId="{CC99C21B-989D-4EC0-926B-5463BA300D59}" dt="2021-10-08T06:54:05.223" v="916" actId="20577"/>
          <ac:spMkLst>
            <pc:docMk/>
            <pc:sldMk cId="3777005025" sldId="257"/>
            <ac:spMk id="3" creationId="{EDB5CB07-CA45-47F1-BC1E-411190505317}"/>
          </ac:spMkLst>
        </pc:spChg>
      </pc:sldChg>
      <pc:sldChg chg="modSp add mod">
        <pc:chgData name="Gerjan de Ruiter" userId="5d7c516b-9dcd-41a8-99d3-54425d29895b" providerId="ADAL" clId="{CC99C21B-989D-4EC0-926B-5463BA300D59}" dt="2021-10-06T07:21:43.184" v="91"/>
        <pc:sldMkLst>
          <pc:docMk/>
          <pc:sldMk cId="1852098774" sldId="258"/>
        </pc:sldMkLst>
        <pc:spChg chg="mod">
          <ac:chgData name="Gerjan de Ruiter" userId="5d7c516b-9dcd-41a8-99d3-54425d29895b" providerId="ADAL" clId="{CC99C21B-989D-4EC0-926B-5463BA300D59}" dt="2021-10-06T07:21:43.184" v="91"/>
          <ac:spMkLst>
            <pc:docMk/>
            <pc:sldMk cId="1852098774" sldId="258"/>
            <ac:spMk id="2" creationId="{14988AA5-9C5C-4133-9C11-F9FEA582D457}"/>
          </ac:spMkLst>
        </pc:spChg>
        <pc:spChg chg="mod">
          <ac:chgData name="Gerjan de Ruiter" userId="5d7c516b-9dcd-41a8-99d3-54425d29895b" providerId="ADAL" clId="{CC99C21B-989D-4EC0-926B-5463BA300D59}" dt="2021-10-06T07:19:33.363" v="35" actId="20577"/>
          <ac:spMkLst>
            <pc:docMk/>
            <pc:sldMk cId="1852098774" sldId="258"/>
            <ac:spMk id="3" creationId="{BF48F37E-7CA4-4671-934C-CC44EAA37493}"/>
          </ac:spMkLst>
        </pc:spChg>
        <pc:spChg chg="mod">
          <ac:chgData name="Gerjan de Ruiter" userId="5d7c516b-9dcd-41a8-99d3-54425d29895b" providerId="ADAL" clId="{CC99C21B-989D-4EC0-926B-5463BA300D59}" dt="2021-10-06T07:21:43.184" v="91"/>
          <ac:spMkLst>
            <pc:docMk/>
            <pc:sldMk cId="1852098774" sldId="258"/>
            <ac:spMk id="5" creationId="{D999F45A-2240-4771-A424-6530133C66E6}"/>
          </ac:spMkLst>
        </pc:spChg>
      </pc:sldChg>
      <pc:sldChg chg="modSp add mod">
        <pc:chgData name="Gerjan de Ruiter" userId="5d7c516b-9dcd-41a8-99d3-54425d29895b" providerId="ADAL" clId="{CC99C21B-989D-4EC0-926B-5463BA300D59}" dt="2021-10-06T07:21:43.184" v="91"/>
        <pc:sldMkLst>
          <pc:docMk/>
          <pc:sldMk cId="800458110" sldId="259"/>
        </pc:sldMkLst>
        <pc:spChg chg="mod">
          <ac:chgData name="Gerjan de Ruiter" userId="5d7c516b-9dcd-41a8-99d3-54425d29895b" providerId="ADAL" clId="{CC99C21B-989D-4EC0-926B-5463BA300D59}" dt="2021-10-06T07:21:43.184" v="91"/>
          <ac:spMkLst>
            <pc:docMk/>
            <pc:sldMk cId="800458110" sldId="259"/>
            <ac:spMk id="2" creationId="{C2A7BACB-961B-45DA-A8E3-30DB3791520F}"/>
          </ac:spMkLst>
        </pc:spChg>
        <pc:spChg chg="mod">
          <ac:chgData name="Gerjan de Ruiter" userId="5d7c516b-9dcd-41a8-99d3-54425d29895b" providerId="ADAL" clId="{CC99C21B-989D-4EC0-926B-5463BA300D59}" dt="2021-10-06T07:20:33.033" v="57" actId="1036"/>
          <ac:spMkLst>
            <pc:docMk/>
            <pc:sldMk cId="800458110" sldId="259"/>
            <ac:spMk id="3" creationId="{B35D2408-7380-4925-9CB6-4BB1E83D2A10}"/>
          </ac:spMkLst>
        </pc:spChg>
        <pc:graphicFrameChg chg="mod modGraphic">
          <ac:chgData name="Gerjan de Ruiter" userId="5d7c516b-9dcd-41a8-99d3-54425d29895b" providerId="ADAL" clId="{CC99C21B-989D-4EC0-926B-5463BA300D59}" dt="2021-10-06T07:20:50.599" v="78" actId="20577"/>
          <ac:graphicFrameMkLst>
            <pc:docMk/>
            <pc:sldMk cId="800458110" sldId="259"/>
            <ac:graphicFrameMk id="7" creationId="{0BB7FE8F-98CA-4B59-BDFC-17E716AAC860}"/>
          </ac:graphicFrameMkLst>
        </pc:graphicFrameChg>
      </pc:sldChg>
      <pc:sldChg chg="modSp add modAnim">
        <pc:chgData name="Gerjan de Ruiter" userId="5d7c516b-9dcd-41a8-99d3-54425d29895b" providerId="ADAL" clId="{CC99C21B-989D-4EC0-926B-5463BA300D59}" dt="2021-10-08T06:49:31.842" v="910" actId="20577"/>
        <pc:sldMkLst>
          <pc:docMk/>
          <pc:sldMk cId="2662644313" sldId="264"/>
        </pc:sldMkLst>
        <pc:spChg chg="mod">
          <ac:chgData name="Gerjan de Ruiter" userId="5d7c516b-9dcd-41a8-99d3-54425d29895b" providerId="ADAL" clId="{CC99C21B-989D-4EC0-926B-5463BA300D59}" dt="2021-10-08T06:49:31.842" v="910" actId="20577"/>
          <ac:spMkLst>
            <pc:docMk/>
            <pc:sldMk cId="2662644313" sldId="264"/>
            <ac:spMk id="3" creationId="{B8143420-DB54-4D6E-B639-252390DA97EB}"/>
          </ac:spMkLst>
        </pc:spChg>
      </pc:sldChg>
      <pc:sldChg chg="modSp add mod">
        <pc:chgData name="Gerjan de Ruiter" userId="5d7c516b-9dcd-41a8-99d3-54425d29895b" providerId="ADAL" clId="{CC99C21B-989D-4EC0-926B-5463BA300D59}" dt="2021-10-06T08:51:03.521" v="765" actId="20577"/>
        <pc:sldMkLst>
          <pc:docMk/>
          <pc:sldMk cId="3054297067" sldId="271"/>
        </pc:sldMkLst>
        <pc:spChg chg="mod">
          <ac:chgData name="Gerjan de Ruiter" userId="5d7c516b-9dcd-41a8-99d3-54425d29895b" providerId="ADAL" clId="{CC99C21B-989D-4EC0-926B-5463BA300D59}" dt="2021-10-06T08:51:03.521" v="765" actId="20577"/>
          <ac:spMkLst>
            <pc:docMk/>
            <pc:sldMk cId="3054297067" sldId="271"/>
            <ac:spMk id="3" creationId="{509F8EE2-8D27-445E-9C60-212F536B34FD}"/>
          </ac:spMkLst>
        </pc:spChg>
      </pc:sldChg>
      <pc:sldChg chg="addSp delSp modSp add mod">
        <pc:chgData name="Gerjan de Ruiter" userId="5d7c516b-9dcd-41a8-99d3-54425d29895b" providerId="ADAL" clId="{CC99C21B-989D-4EC0-926B-5463BA300D59}" dt="2021-10-08T06:54:16.867" v="931" actId="20577"/>
        <pc:sldMkLst>
          <pc:docMk/>
          <pc:sldMk cId="3136020348" sldId="272"/>
        </pc:sldMkLst>
        <pc:spChg chg="mod">
          <ac:chgData name="Gerjan de Ruiter" userId="5d7c516b-9dcd-41a8-99d3-54425d29895b" providerId="ADAL" clId="{CC99C21B-989D-4EC0-926B-5463BA300D59}" dt="2021-10-06T07:21:43.184" v="91"/>
          <ac:spMkLst>
            <pc:docMk/>
            <pc:sldMk cId="3136020348" sldId="272"/>
            <ac:spMk id="2" creationId="{28B7A858-5CFA-4CFF-8C67-08311B5FE4AB}"/>
          </ac:spMkLst>
        </pc:spChg>
        <pc:spChg chg="mod">
          <ac:chgData name="Gerjan de Ruiter" userId="5d7c516b-9dcd-41a8-99d3-54425d29895b" providerId="ADAL" clId="{CC99C21B-989D-4EC0-926B-5463BA300D59}" dt="2021-10-08T06:54:16.867" v="931" actId="20577"/>
          <ac:spMkLst>
            <pc:docMk/>
            <pc:sldMk cId="3136020348" sldId="272"/>
            <ac:spMk id="3" creationId="{509F8EE2-8D27-445E-9C60-212F536B34FD}"/>
          </ac:spMkLst>
        </pc:spChg>
        <pc:spChg chg="add del mod">
          <ac:chgData name="Gerjan de Ruiter" userId="5d7c516b-9dcd-41a8-99d3-54425d29895b" providerId="ADAL" clId="{CC99C21B-989D-4EC0-926B-5463BA300D59}" dt="2021-10-06T07:21:20.085" v="83"/>
          <ac:spMkLst>
            <pc:docMk/>
            <pc:sldMk cId="3136020348" sldId="272"/>
            <ac:spMk id="4" creationId="{A4DF4D9A-0E92-42B6-B115-BF787FDB6EEA}"/>
          </ac:spMkLst>
        </pc:spChg>
        <pc:picChg chg="del">
          <ac:chgData name="Gerjan de Ruiter" userId="5d7c516b-9dcd-41a8-99d3-54425d29895b" providerId="ADAL" clId="{CC99C21B-989D-4EC0-926B-5463BA300D59}" dt="2021-10-06T07:21:13.511" v="81" actId="478"/>
          <ac:picMkLst>
            <pc:docMk/>
            <pc:sldMk cId="3136020348" sldId="272"/>
            <ac:picMk id="6" creationId="{30B2DCC6-2E08-4E69-8794-FBC9980998AE}"/>
          </ac:picMkLst>
        </pc:picChg>
        <pc:picChg chg="del">
          <ac:chgData name="Gerjan de Ruiter" userId="5d7c516b-9dcd-41a8-99d3-54425d29895b" providerId="ADAL" clId="{CC99C21B-989D-4EC0-926B-5463BA300D59}" dt="2021-10-06T07:21:15.379" v="82" actId="478"/>
          <ac:picMkLst>
            <pc:docMk/>
            <pc:sldMk cId="3136020348" sldId="272"/>
            <ac:picMk id="7" creationId="{F60B103B-4648-466B-9957-094A125FD926}"/>
          </ac:picMkLst>
        </pc:picChg>
        <pc:picChg chg="add mod">
          <ac:chgData name="Gerjan de Ruiter" userId="5d7c516b-9dcd-41a8-99d3-54425d29895b" providerId="ADAL" clId="{CC99C21B-989D-4EC0-926B-5463BA300D59}" dt="2021-10-06T07:21:25.113" v="87" actId="14100"/>
          <ac:picMkLst>
            <pc:docMk/>
            <pc:sldMk cId="3136020348" sldId="272"/>
            <ac:picMk id="8" creationId="{3470EB52-B5DC-4C55-8B55-4B7316AC9AB1}"/>
          </ac:picMkLst>
        </pc:picChg>
        <pc:picChg chg="add mod">
          <ac:chgData name="Gerjan de Ruiter" userId="5d7c516b-9dcd-41a8-99d3-54425d29895b" providerId="ADAL" clId="{CC99C21B-989D-4EC0-926B-5463BA300D59}" dt="2021-10-06T07:21:36.738" v="90" actId="1076"/>
          <ac:picMkLst>
            <pc:docMk/>
            <pc:sldMk cId="3136020348" sldId="272"/>
            <ac:picMk id="9" creationId="{4BB0D9AA-84C7-4029-B92B-EE281704E1A4}"/>
          </ac:picMkLst>
        </pc:picChg>
      </pc:sldChg>
      <pc:sldChg chg="addSp modSp add mod modClrScheme chgLayout">
        <pc:chgData name="Gerjan de Ruiter" userId="5d7c516b-9dcd-41a8-99d3-54425d29895b" providerId="ADAL" clId="{CC99C21B-989D-4EC0-926B-5463BA300D59}" dt="2021-10-08T06:49:15.911" v="902" actId="20577"/>
        <pc:sldMkLst>
          <pc:docMk/>
          <pc:sldMk cId="3192467274" sldId="288"/>
        </pc:sldMkLst>
        <pc:spChg chg="add mod ord">
          <ac:chgData name="Gerjan de Ruiter" userId="5d7c516b-9dcd-41a8-99d3-54425d29895b" providerId="ADAL" clId="{CC99C21B-989D-4EC0-926B-5463BA300D59}" dt="2021-10-08T06:49:15.911" v="902" actId="20577"/>
          <ac:spMkLst>
            <pc:docMk/>
            <pc:sldMk cId="3192467274" sldId="288"/>
            <ac:spMk id="2" creationId="{D8AEEDEB-43F2-447F-9F0A-E63CF64F5326}"/>
          </ac:spMkLst>
        </pc:spChg>
        <pc:spChg chg="mod ord">
          <ac:chgData name="Gerjan de Ruiter" userId="5d7c516b-9dcd-41a8-99d3-54425d29895b" providerId="ADAL" clId="{CC99C21B-989D-4EC0-926B-5463BA300D59}" dt="2021-10-08T06:48:50.298" v="792" actId="700"/>
          <ac:spMkLst>
            <pc:docMk/>
            <pc:sldMk cId="3192467274" sldId="288"/>
            <ac:spMk id="3" creationId="{2CFD3EBE-0AEB-40FF-BF6F-E8D80DA3A582}"/>
          </ac:spMkLst>
        </pc:spChg>
        <pc:spChg chg="add mod ord">
          <ac:chgData name="Gerjan de Ruiter" userId="5d7c516b-9dcd-41a8-99d3-54425d29895b" providerId="ADAL" clId="{CC99C21B-989D-4EC0-926B-5463BA300D59}" dt="2021-10-08T06:48:50.298" v="792" actId="700"/>
          <ac:spMkLst>
            <pc:docMk/>
            <pc:sldMk cId="3192467274" sldId="288"/>
            <ac:spMk id="5" creationId="{6EC24152-589F-4FCC-988E-BA18914713D0}"/>
          </ac:spMkLst>
        </pc:spChg>
        <pc:picChg chg="mod ord modCrop">
          <ac:chgData name="Gerjan de Ruiter" userId="5d7c516b-9dcd-41a8-99d3-54425d29895b" providerId="ADAL" clId="{CC99C21B-989D-4EC0-926B-5463BA300D59}" dt="2021-10-08T06:48:50.298" v="792" actId="700"/>
          <ac:picMkLst>
            <pc:docMk/>
            <pc:sldMk cId="3192467274" sldId="288"/>
            <ac:picMk id="4" creationId="{00000000-0000-0000-0000-000000000000}"/>
          </ac:picMkLst>
        </pc:picChg>
      </pc:sldChg>
      <pc:sldChg chg="add">
        <pc:chgData name="Gerjan de Ruiter" userId="5d7c516b-9dcd-41a8-99d3-54425d29895b" providerId="ADAL" clId="{CC99C21B-989D-4EC0-926B-5463BA300D59}" dt="2021-10-06T08:42:06.745" v="744"/>
        <pc:sldMkLst>
          <pc:docMk/>
          <pc:sldMk cId="3121978658" sldId="292"/>
        </pc:sldMkLst>
      </pc:sldChg>
      <pc:sldChg chg="modSp add mod ord">
        <pc:chgData name="Gerjan de Ruiter" userId="5d7c516b-9dcd-41a8-99d3-54425d29895b" providerId="ADAL" clId="{CC99C21B-989D-4EC0-926B-5463BA300D59}" dt="2021-10-06T08:42:29.134" v="751"/>
        <pc:sldMkLst>
          <pc:docMk/>
          <pc:sldMk cId="2049371095" sldId="294"/>
        </pc:sldMkLst>
        <pc:spChg chg="mod">
          <ac:chgData name="Gerjan de Ruiter" userId="5d7c516b-9dcd-41a8-99d3-54425d29895b" providerId="ADAL" clId="{CC99C21B-989D-4EC0-926B-5463BA300D59}" dt="2021-10-06T08:41:45.100" v="742" actId="20577"/>
          <ac:spMkLst>
            <pc:docMk/>
            <pc:sldMk cId="2049371095" sldId="294"/>
            <ac:spMk id="2" creationId="{376B2254-72CB-49B8-8544-3A943B6C8904}"/>
          </ac:spMkLst>
        </pc:spChg>
      </pc:sldChg>
      <pc:sldChg chg="add modAnim">
        <pc:chgData name="Gerjan de Ruiter" userId="5d7c516b-9dcd-41a8-99d3-54425d29895b" providerId="ADAL" clId="{CC99C21B-989D-4EC0-926B-5463BA300D59}" dt="2021-10-08T06:50:48.716" v="913"/>
        <pc:sldMkLst>
          <pc:docMk/>
          <pc:sldMk cId="2550998157" sldId="298"/>
        </pc:sldMkLst>
      </pc:sldChg>
      <pc:sldChg chg="add">
        <pc:chgData name="Gerjan de Ruiter" userId="5d7c516b-9dcd-41a8-99d3-54425d29895b" providerId="ADAL" clId="{CC99C21B-989D-4EC0-926B-5463BA300D59}" dt="2021-10-06T08:42:01.927" v="743"/>
        <pc:sldMkLst>
          <pc:docMk/>
          <pc:sldMk cId="2009631072" sldId="301"/>
        </pc:sldMkLst>
      </pc:sldChg>
      <pc:sldChg chg="add">
        <pc:chgData name="Gerjan de Ruiter" userId="5d7c516b-9dcd-41a8-99d3-54425d29895b" providerId="ADAL" clId="{CC99C21B-989D-4EC0-926B-5463BA300D59}" dt="2021-10-06T08:42:10.890" v="745"/>
        <pc:sldMkLst>
          <pc:docMk/>
          <pc:sldMk cId="3879621016" sldId="305"/>
        </pc:sldMkLst>
      </pc:sldChg>
      <pc:sldChg chg="modSp add">
        <pc:chgData name="Gerjan de Ruiter" userId="5d7c516b-9dcd-41a8-99d3-54425d29895b" providerId="ADAL" clId="{CC99C21B-989D-4EC0-926B-5463BA300D59}" dt="2021-10-08T06:52:13.041" v="914"/>
        <pc:sldMkLst>
          <pc:docMk/>
          <pc:sldMk cId="4288312776" sldId="306"/>
        </pc:sldMkLst>
        <pc:picChg chg="mod">
          <ac:chgData name="Gerjan de Ruiter" userId="5d7c516b-9dcd-41a8-99d3-54425d29895b" providerId="ADAL" clId="{CC99C21B-989D-4EC0-926B-5463BA300D59}" dt="2021-10-08T06:52:13.041" v="914"/>
          <ac:picMkLst>
            <pc:docMk/>
            <pc:sldMk cId="4288312776" sldId="306"/>
            <ac:picMk id="9218" creationId="{B0953B6C-562A-4B15-BCF3-A6E13D677A3B}"/>
          </ac:picMkLst>
        </pc:picChg>
      </pc:sldChg>
      <pc:sldChg chg="add">
        <pc:chgData name="Gerjan de Ruiter" userId="5d7c516b-9dcd-41a8-99d3-54425d29895b" providerId="ADAL" clId="{CC99C21B-989D-4EC0-926B-5463BA300D59}" dt="2021-10-08T06:47:45.783" v="783"/>
        <pc:sldMkLst>
          <pc:docMk/>
          <pc:sldMk cId="1877307896" sldId="308"/>
        </pc:sldMkLst>
      </pc:sldChg>
      <pc:sldChg chg="add">
        <pc:chgData name="Gerjan de Ruiter" userId="5d7c516b-9dcd-41a8-99d3-54425d29895b" providerId="ADAL" clId="{CC99C21B-989D-4EC0-926B-5463BA300D59}" dt="2021-10-08T06:47:30.563" v="782"/>
        <pc:sldMkLst>
          <pc:docMk/>
          <pc:sldMk cId="2655038117" sldId="310"/>
        </pc:sldMkLst>
      </pc:sldChg>
      <pc:sldChg chg="addSp delSp modSp new mod ord modAnim">
        <pc:chgData name="Gerjan de Ruiter" userId="5d7c516b-9dcd-41a8-99d3-54425d29895b" providerId="ADAL" clId="{CC99C21B-989D-4EC0-926B-5463BA300D59}" dt="2021-10-08T06:48:39.314" v="791" actId="1076"/>
        <pc:sldMkLst>
          <pc:docMk/>
          <pc:sldMk cId="3540250746" sldId="311"/>
        </pc:sldMkLst>
        <pc:spChg chg="del mod">
          <ac:chgData name="Gerjan de Ruiter" userId="5d7c516b-9dcd-41a8-99d3-54425d29895b" providerId="ADAL" clId="{CC99C21B-989D-4EC0-926B-5463BA300D59}" dt="2021-10-08T06:48:34.983" v="789" actId="478"/>
          <ac:spMkLst>
            <pc:docMk/>
            <pc:sldMk cId="3540250746" sldId="311"/>
            <ac:spMk id="2" creationId="{0B3BA6A3-0E32-459D-9D77-8E0929EA06F6}"/>
          </ac:spMkLst>
        </pc:spChg>
        <pc:spChg chg="del">
          <ac:chgData name="Gerjan de Ruiter" userId="5d7c516b-9dcd-41a8-99d3-54425d29895b" providerId="ADAL" clId="{CC99C21B-989D-4EC0-926B-5463BA300D59}" dt="2021-10-08T06:48:29.594" v="787"/>
          <ac:spMkLst>
            <pc:docMk/>
            <pc:sldMk cId="3540250746" sldId="311"/>
            <ac:spMk id="3" creationId="{B5394DDA-13D3-4DB4-9866-414A373EB015}"/>
          </ac:spMkLst>
        </pc:spChg>
        <pc:picChg chg="add mod">
          <ac:chgData name="Gerjan de Ruiter" userId="5d7c516b-9dcd-41a8-99d3-54425d29895b" providerId="ADAL" clId="{CC99C21B-989D-4EC0-926B-5463BA300D59}" dt="2021-10-08T06:48:39.314" v="791" actId="1076"/>
          <ac:picMkLst>
            <pc:docMk/>
            <pc:sldMk cId="3540250746" sldId="311"/>
            <ac:picMk id="4" creationId="{D6485296-460F-4B9F-80AA-3C1025E940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8D371-59B7-4653-A111-54D92CB1AB77}" type="datetimeFigureOut">
              <a:rPr lang="nl-NL" smtClean="0"/>
              <a:t>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E55B4-1921-4FE1-8185-5D83452C791B}" type="slidenum">
              <a:rPr lang="nl-NL" smtClean="0"/>
              <a:t>‹nr.›</a:t>
            </a:fld>
            <a:endParaRPr lang="nl-NL"/>
          </a:p>
        </p:txBody>
      </p:sp>
    </p:spTree>
    <p:extLst>
      <p:ext uri="{BB962C8B-B14F-4D97-AF65-F5344CB8AC3E}">
        <p14:creationId xmlns:p14="http://schemas.microsoft.com/office/powerpoint/2010/main" val="20245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Lato" panose="020F0502020204030203" pitchFamily="34" charset="0"/>
              </a:rPr>
              <a:t>Het dumpen van afval is een groeiend probleem. Een inventarisatie onder onze boswachters laat zien dat het aantal dumpingen in de natuur de afgelopen 10-15 jaar geleidelijk is gestegen. De boswachters vinden autowrakken, bouw- en drugsafval, maar ook steeds meer zwerfvuil, zoals picknickresten en meeneemverpakkingen van eten en drinken. Schattingen over zwerfafval lopen inmiddels uiteen van 50 tot 300 miljoen kilo per jaar. De schade voor de natuur is aanzienlijk, net als de kosten om alles op te ruimen. Kosten die veelal voor rekening komen van de terreinbeheerders. Staatsbosbeheer schat de totale jaarlijkse kosten voor schoonmaak op ongeveer een 0,5 miljoen euro.</a:t>
            </a:r>
          </a:p>
          <a:p>
            <a:pPr algn="l"/>
            <a:r>
              <a:rPr lang="nl-NL" b="0" i="0" dirty="0" err="1">
                <a:solidFill>
                  <a:srgbClr val="333333"/>
                </a:solidFill>
                <a:effectLst/>
                <a:latin typeface="Lato" panose="020F0502020204030203" pitchFamily="34" charset="0"/>
              </a:rPr>
              <a:t>Previous</a:t>
            </a:r>
            <a:endParaRPr lang="nl-NL" b="0" i="0" dirty="0">
              <a:solidFill>
                <a:srgbClr val="333333"/>
              </a:solidFill>
              <a:effectLst/>
              <a:latin typeface="Lato" panose="020F0502020204030203" pitchFamily="34" charset="0"/>
            </a:endParaRPr>
          </a:p>
          <a:p>
            <a:pPr algn="l"/>
            <a:r>
              <a:rPr lang="nl-NL" b="0" i="0" dirty="0">
                <a:solidFill>
                  <a:srgbClr val="333333"/>
                </a:solidFill>
                <a:effectLst/>
                <a:latin typeface="Lato" panose="020F0502020204030203" pitchFamily="34" charset="0"/>
              </a:rPr>
              <a:t>Next</a:t>
            </a:r>
          </a:p>
          <a:p>
            <a:br>
              <a:rPr lang="nl-NL" dirty="0"/>
            </a:br>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5</a:t>
            </a:fld>
            <a:endParaRPr lang="nl-NL"/>
          </a:p>
        </p:txBody>
      </p:sp>
    </p:spTree>
    <p:extLst>
      <p:ext uri="{BB962C8B-B14F-4D97-AF65-F5344CB8AC3E}">
        <p14:creationId xmlns:p14="http://schemas.microsoft.com/office/powerpoint/2010/main" val="223354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4107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Onnodig </a:t>
            </a:r>
            <a:r>
              <a:rPr lang="nl-NL" dirty="0" err="1"/>
              <a:t>waterverspillen</a:t>
            </a:r>
            <a:r>
              <a:rPr lang="nl-NL" dirty="0"/>
              <a:t> onder douche</a:t>
            </a:r>
          </a:p>
          <a:p>
            <a:r>
              <a:rPr lang="nl-NL" dirty="0"/>
              <a:t>Onnodig</a:t>
            </a:r>
            <a:r>
              <a:rPr lang="nl-NL" baseline="0" dirty="0"/>
              <a:t> lamp laten branden</a:t>
            </a:r>
          </a:p>
          <a:p>
            <a:r>
              <a:rPr lang="nl-NL" baseline="0" dirty="0"/>
              <a:t>Producten kopen die je niet persé nodig hebt</a:t>
            </a:r>
          </a:p>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344931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258839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2442151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8-10-2021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6331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1795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031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5718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2264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3383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74994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15489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74130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0315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8-10-2021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506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11506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8-10-2021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9909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8-10-2021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4977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0434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640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15051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13EAF0F3-5F78-4EB4-A0C7-419605BA291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746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8-10-2021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Tree>
    <p:extLst>
      <p:ext uri="{BB962C8B-B14F-4D97-AF65-F5344CB8AC3E}">
        <p14:creationId xmlns:p14="http://schemas.microsoft.com/office/powerpoint/2010/main" val="386002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8-10-2021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03857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8-10-2021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Tree>
    <p:extLst>
      <p:ext uri="{BB962C8B-B14F-4D97-AF65-F5344CB8AC3E}">
        <p14:creationId xmlns:p14="http://schemas.microsoft.com/office/powerpoint/2010/main" val="3875261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8-10-2021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38046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85F6754-6D7C-4DC7-A611-4FFDC5F29A43}" type="datetimeFigureOut">
              <a:rPr lang="nl-NL" smtClean="0"/>
              <a:t>8-10-2021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19036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EEE48-B069-4931-BD6C-3C7A2D6FE3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0A6F95-CF34-42FF-BE82-257A048BF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C2A58D5-3224-42AE-8C04-BFEBEAA0451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8BE95B59-9491-4B0D-B880-EE8F9D9666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BB3B03-47C2-4941-9F92-7C059A6A05F5}"/>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1723810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8-10-2021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032149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78489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A8983-4614-41BE-89AF-63523C6F6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321D42-5105-4333-BE18-82A5DA6B3F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CA1699-D6BA-4F9A-89D8-A1DD9EDB2F29}"/>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24221984-7732-4023-82B3-96F21BAE81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EFB037-56D7-4505-96EA-A47C0BE49BE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895344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B22DA-5169-4AC8-A2EC-2BD778A02D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D8C7D-B5CC-4D4D-94B7-9FC3E420F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60E10F-7581-4128-98BC-A2581C4B2153}"/>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A8C31962-AC35-4B43-BE51-5C666B3F2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350E9-D46D-47A2-AB8A-C2085FD5EA2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365411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E5D0B-2FBB-410D-A476-988DA6E12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929C77-539F-4A13-9990-8DA71052293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E9D67F-DF4B-42E9-8C0F-F7340826F3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A6C484-8AB6-494A-B61A-E603D7328392}"/>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6" name="Tijdelijke aanduiding voor voettekst 5">
            <a:extLst>
              <a:ext uri="{FF2B5EF4-FFF2-40B4-BE49-F238E27FC236}">
                <a16:creationId xmlns:a16="http://schemas.microsoft.com/office/drawing/2014/main" id="{8AC8C9B3-ED26-4817-A170-CA5D188E3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DD5B14-6CEA-40D9-BCA3-54D495BFC8A4}"/>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679492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B5C2-9FA2-49D2-9763-088B4D45A2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BD803C-21AB-41D0-9F5E-BBC103847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B00A2E-757B-471C-9A50-846B718AF5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DA5EC3-D859-4195-9DC3-5D904882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3DBD04-7540-4CD6-9784-F1E5B03DFF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0FB006-B174-4576-86A2-9113B67E4B95}"/>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8" name="Tijdelijke aanduiding voor voettekst 7">
            <a:extLst>
              <a:ext uri="{FF2B5EF4-FFF2-40B4-BE49-F238E27FC236}">
                <a16:creationId xmlns:a16="http://schemas.microsoft.com/office/drawing/2014/main" id="{C779C61B-FB26-45E9-A889-615B7073C7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0EFF803-53A6-494D-ABC0-79EBDC2E3D4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01316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17C5-8F4E-481E-AD28-B8804FAD12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97238C-94DB-4EE1-89D5-341E65F74457}"/>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4" name="Tijdelijke aanduiding voor voettekst 3">
            <a:extLst>
              <a:ext uri="{FF2B5EF4-FFF2-40B4-BE49-F238E27FC236}">
                <a16:creationId xmlns:a16="http://schemas.microsoft.com/office/drawing/2014/main" id="{AD5D70B3-F599-46D4-8EB1-32F64A6BAF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DD17500-6077-4B3C-8A09-1EF8525CE46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322960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758E10-351A-4D5E-B860-DCE5FF23A5E9}"/>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3" name="Tijdelijke aanduiding voor voettekst 2">
            <a:extLst>
              <a:ext uri="{FF2B5EF4-FFF2-40B4-BE49-F238E27FC236}">
                <a16:creationId xmlns:a16="http://schemas.microsoft.com/office/drawing/2014/main" id="{E85B1713-8266-43E4-AA3D-D7AFEDF50F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4376F3-AEF1-48F6-AD01-426A73C15D6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262639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9ADAC-08D2-4642-A113-FACA5C777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7C9EEE-717F-4941-BB07-0536854DC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97B907-848A-4412-8188-CB596629F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EFD6DB-8DAE-4BF3-AD4B-B09266BA6DD6}"/>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6" name="Tijdelijke aanduiding voor voettekst 5">
            <a:extLst>
              <a:ext uri="{FF2B5EF4-FFF2-40B4-BE49-F238E27FC236}">
                <a16:creationId xmlns:a16="http://schemas.microsoft.com/office/drawing/2014/main" id="{71652044-7946-4C59-AA36-9448051655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C0A9E0-50D1-4ED5-9DF0-DAD2A42B2C85}"/>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2066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85F6754-6D7C-4DC7-A611-4FFDC5F29A43}" type="datetimeFigureOut">
              <a:rPr lang="nl-NL" smtClean="0"/>
              <a:t>8-10-2021</a:t>
            </a:fld>
            <a:endParaRPr lang="nl-NL"/>
          </a:p>
        </p:txBody>
      </p:sp>
    </p:spTree>
    <p:extLst>
      <p:ext uri="{BB962C8B-B14F-4D97-AF65-F5344CB8AC3E}">
        <p14:creationId xmlns:p14="http://schemas.microsoft.com/office/powerpoint/2010/main" val="453792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99ED-3313-44D4-BD53-DAC8A630DC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F665B4-C8EF-48AF-A55C-3866D6F9D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D5D79E-CAC7-4956-B4B5-225BCB94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F2DB8-55EE-4631-A380-F451169F58B9}"/>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6" name="Tijdelijke aanduiding voor voettekst 5">
            <a:extLst>
              <a:ext uri="{FF2B5EF4-FFF2-40B4-BE49-F238E27FC236}">
                <a16:creationId xmlns:a16="http://schemas.microsoft.com/office/drawing/2014/main" id="{FE3BFEA6-4569-4143-AB1F-F399B2C5F3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9E87D1-EAF9-4449-B985-25ED6AA64608}"/>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357113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4B6F-DAF3-44F1-BBA7-55C9AE6E08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EB3636-5FE8-41B9-BD96-A9B098737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75EAA-CD87-4F7F-9D10-A3F68EC382EB}"/>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A8DDB38A-7FC8-45DC-9466-14B4C33CC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8A7CF0-2C0B-44BD-A0F0-859251AAA830}"/>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7383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6765C-E461-4E26-809A-0480AD696A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67D86-E9D3-4400-A976-785937758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589FF-2F34-44C3-A672-73A2FE982553}"/>
              </a:ext>
            </a:extLst>
          </p:cNvPr>
          <p:cNvSpPr>
            <a:spLocks noGrp="1"/>
          </p:cNvSpPr>
          <p:nvPr>
            <p:ph type="dt" sz="half" idx="10"/>
          </p:nvPr>
        </p:nvSpPr>
        <p:spPr/>
        <p:txBody>
          <a:body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C517837D-61A8-4FC7-8175-C5EAF2F8A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D5365-1D8A-4B72-A7FC-15AD77650CF2}"/>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0255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324788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4715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9221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6216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28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85F6754-6D7C-4DC7-A611-4FFDC5F29A43}"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13EAF0F3-5F78-4EB4-A0C7-419605BA291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268264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8-10-2021</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30730696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NW3Aglfgg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2_orGl_s7U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Afval, een probleem voor klimaat en milieu</a:t>
            </a:r>
          </a:p>
          <a:p>
            <a:r>
              <a:rPr lang="nl-NL" b="1" dirty="0"/>
              <a:t>Les 5.</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B2254-72CB-49B8-8544-3A943B6C8904}"/>
              </a:ext>
            </a:extLst>
          </p:cNvPr>
          <p:cNvSpPr>
            <a:spLocks noGrp="1"/>
          </p:cNvSpPr>
          <p:nvPr>
            <p:ph type="title"/>
          </p:nvPr>
        </p:nvSpPr>
        <p:spPr/>
        <p:txBody>
          <a:bodyPr>
            <a:normAutofit/>
          </a:bodyPr>
          <a:lstStyle/>
          <a:p>
            <a:r>
              <a:rPr lang="nl-NL" sz="2400" dirty="0" err="1"/>
              <a:t>Reduce</a:t>
            </a:r>
            <a:endParaRPr lang="nl-NL" sz="2400" dirty="0"/>
          </a:p>
        </p:txBody>
      </p:sp>
      <p:sp>
        <p:nvSpPr>
          <p:cNvPr id="4" name="Tijdelijke aanduiding voor tekst 3">
            <a:extLst>
              <a:ext uri="{FF2B5EF4-FFF2-40B4-BE49-F238E27FC236}">
                <a16:creationId xmlns:a16="http://schemas.microsoft.com/office/drawing/2014/main" id="{1894011B-0A2B-490D-8530-FFBC180C019C}"/>
              </a:ext>
            </a:extLst>
          </p:cNvPr>
          <p:cNvSpPr>
            <a:spLocks noGrp="1"/>
          </p:cNvSpPr>
          <p:nvPr>
            <p:ph type="body" sz="half" idx="2"/>
          </p:nvPr>
        </p:nvSpPr>
        <p:spPr/>
        <p:txBody>
          <a:bodyPr>
            <a:normAutofit/>
          </a:bodyPr>
          <a:lstStyle/>
          <a:p>
            <a:r>
              <a:rPr lang="nl-NL" sz="2000" dirty="0"/>
              <a:t>Denk hierbij aan onnodig plastic gebruik, water gebruik of energie gebruik. </a:t>
            </a:r>
          </a:p>
          <a:p>
            <a:endParaRPr lang="nl-NL" sz="2000" dirty="0"/>
          </a:p>
          <a:p>
            <a:r>
              <a:rPr lang="nl-NL" sz="2000" dirty="0"/>
              <a:t>Bij </a:t>
            </a:r>
            <a:r>
              <a:rPr lang="nl-NL" sz="2000" dirty="0" err="1"/>
              <a:t>reduse</a:t>
            </a:r>
            <a:r>
              <a:rPr lang="nl-NL" sz="2000" dirty="0"/>
              <a:t> draait het om het verminderen van producten en spullen. </a:t>
            </a:r>
          </a:p>
          <a:p>
            <a:endParaRPr lang="nl-NL" sz="2000" dirty="0"/>
          </a:p>
          <a:p>
            <a:endParaRPr lang="nl-NL" sz="2000" dirty="0"/>
          </a:p>
        </p:txBody>
      </p:sp>
      <p:pic>
        <p:nvPicPr>
          <p:cNvPr id="2052" name="Picture 4" descr="Met deze vier tips vermindert u het plastic gebruik op kantoor! | Places.nl">
            <a:extLst>
              <a:ext uri="{FF2B5EF4-FFF2-40B4-BE49-F238E27FC236}">
                <a16:creationId xmlns:a16="http://schemas.microsoft.com/office/drawing/2014/main" id="{6FC9D031-5300-4397-9BF8-75D8EABE2F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9206" y="1356519"/>
            <a:ext cx="619125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7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A3FDDB-C210-476E-BE70-CCB73998DE30}"/>
              </a:ext>
            </a:extLst>
          </p:cNvPr>
          <p:cNvSpPr>
            <a:spLocks noGrp="1"/>
          </p:cNvSpPr>
          <p:nvPr>
            <p:ph type="title"/>
          </p:nvPr>
        </p:nvSpPr>
        <p:spPr/>
        <p:txBody>
          <a:bodyPr/>
          <a:lstStyle/>
          <a:p>
            <a:r>
              <a:rPr lang="nl-NL" dirty="0"/>
              <a:t>Wat klopt er niet aan dit logo?</a:t>
            </a:r>
          </a:p>
        </p:txBody>
      </p:sp>
      <p:pic>
        <p:nvPicPr>
          <p:cNvPr id="5" name="Picture 2" descr="Reduse - home of the Unprinter — ideaSpace">
            <a:extLst>
              <a:ext uri="{FF2B5EF4-FFF2-40B4-BE49-F238E27FC236}">
                <a16:creationId xmlns:a16="http://schemas.microsoft.com/office/drawing/2014/main" id="{585C200C-F506-45D4-98F8-7C690B1D81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4610" y="1395412"/>
            <a:ext cx="8410575"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3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AF934-FCCF-4A36-A720-57FDBD9805FC}"/>
              </a:ext>
            </a:extLst>
          </p:cNvPr>
          <p:cNvSpPr>
            <a:spLocks noGrp="1"/>
          </p:cNvSpPr>
          <p:nvPr>
            <p:ph type="title"/>
          </p:nvPr>
        </p:nvSpPr>
        <p:spPr/>
        <p:txBody>
          <a:bodyPr>
            <a:normAutofit/>
          </a:bodyPr>
          <a:lstStyle/>
          <a:p>
            <a:r>
              <a:rPr lang="nl-NL" sz="2400" dirty="0"/>
              <a:t>Re-</a:t>
            </a:r>
            <a:r>
              <a:rPr lang="nl-NL" sz="2400" dirty="0" err="1"/>
              <a:t>use</a:t>
            </a:r>
            <a:endParaRPr lang="nl-NL" sz="2400" dirty="0"/>
          </a:p>
        </p:txBody>
      </p:sp>
      <p:sp>
        <p:nvSpPr>
          <p:cNvPr id="5" name="Tijdelijke aanduiding voor tekst 4">
            <a:extLst>
              <a:ext uri="{FF2B5EF4-FFF2-40B4-BE49-F238E27FC236}">
                <a16:creationId xmlns:a16="http://schemas.microsoft.com/office/drawing/2014/main" id="{931D9A7D-E27E-41D5-92EE-55A319FEFAB6}"/>
              </a:ext>
            </a:extLst>
          </p:cNvPr>
          <p:cNvSpPr>
            <a:spLocks noGrp="1"/>
          </p:cNvSpPr>
          <p:nvPr>
            <p:ph type="body" sz="half" idx="2"/>
          </p:nvPr>
        </p:nvSpPr>
        <p:spPr/>
        <p:txBody>
          <a:bodyPr>
            <a:normAutofit/>
          </a:bodyPr>
          <a:lstStyle/>
          <a:p>
            <a:r>
              <a:rPr lang="nl-NL" sz="2000" dirty="0"/>
              <a:t>Een bestaand product hergebruiken, denk aan de zelf gemaakte kaars, oude meubels en/of motoren.</a:t>
            </a:r>
          </a:p>
        </p:txBody>
      </p:sp>
      <p:pic>
        <p:nvPicPr>
          <p:cNvPr id="6148" name="Picture 4" descr="De ultieme manier om CO2 uitstoot te verminderen – Inexeon">
            <a:extLst>
              <a:ext uri="{FF2B5EF4-FFF2-40B4-BE49-F238E27FC236}">
                <a16:creationId xmlns:a16="http://schemas.microsoft.com/office/drawing/2014/main" id="{5BB8DC03-F94D-4D74-A873-46F576B72F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3872" y="404664"/>
            <a:ext cx="6815137" cy="31812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tieke kast verven, hot or not? (28x inspiratie) - One Hand in my Pocket">
            <a:extLst>
              <a:ext uri="{FF2B5EF4-FFF2-40B4-BE49-F238E27FC236}">
                <a16:creationId xmlns:a16="http://schemas.microsoft.com/office/drawing/2014/main" id="{BC1FCB0A-22C2-4AF2-B262-4676DE64B0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543" y="4005064"/>
            <a:ext cx="4049794"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7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76620-4DD7-4BCC-97CC-3FB776042F8D}"/>
              </a:ext>
            </a:extLst>
          </p:cNvPr>
          <p:cNvSpPr>
            <a:spLocks noGrp="1"/>
          </p:cNvSpPr>
          <p:nvPr>
            <p:ph type="title"/>
          </p:nvPr>
        </p:nvSpPr>
        <p:spPr/>
        <p:txBody>
          <a:bodyPr>
            <a:normAutofit/>
          </a:bodyPr>
          <a:lstStyle/>
          <a:p>
            <a:r>
              <a:rPr lang="nl-NL" sz="2400" dirty="0"/>
              <a:t>Recycle</a:t>
            </a:r>
          </a:p>
        </p:txBody>
      </p:sp>
      <p:sp>
        <p:nvSpPr>
          <p:cNvPr id="4" name="Tijdelijke aanduiding voor tekst 3">
            <a:extLst>
              <a:ext uri="{FF2B5EF4-FFF2-40B4-BE49-F238E27FC236}">
                <a16:creationId xmlns:a16="http://schemas.microsoft.com/office/drawing/2014/main" id="{43CDB0ED-41DD-4FAF-9539-499DDB358A4D}"/>
              </a:ext>
            </a:extLst>
          </p:cNvPr>
          <p:cNvSpPr>
            <a:spLocks noGrp="1"/>
          </p:cNvSpPr>
          <p:nvPr>
            <p:ph type="body" sz="half" idx="2"/>
          </p:nvPr>
        </p:nvSpPr>
        <p:spPr/>
        <p:txBody>
          <a:bodyPr>
            <a:normAutofit/>
          </a:bodyPr>
          <a:lstStyle/>
          <a:p>
            <a:r>
              <a:rPr lang="nl-NL" sz="2000" dirty="0"/>
              <a:t>Van een niet herbruikbaar product een nieuw product maken. Zoals…. </a:t>
            </a:r>
          </a:p>
        </p:txBody>
      </p:sp>
      <p:pic>
        <p:nvPicPr>
          <p:cNvPr id="10242" name="Picture 2" descr="Recycle clipart Recycle graphics Recycle Bin Recycling guide | Etsy |  Recycling sorting, Recycle preschool, Recycling">
            <a:extLst>
              <a:ext uri="{FF2B5EF4-FFF2-40B4-BE49-F238E27FC236}">
                <a16:creationId xmlns:a16="http://schemas.microsoft.com/office/drawing/2014/main" id="{1A833FDF-61E2-4317-B4AE-36BA64B5C24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927"/>
          <a:stretch/>
        </p:blipFill>
        <p:spPr bwMode="auto">
          <a:xfrm>
            <a:off x="4744722" y="800708"/>
            <a:ext cx="6815137"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2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2D4D73C-B245-4934-AADB-A619B937BE80}"/>
              </a:ext>
            </a:extLst>
          </p:cNvPr>
          <p:cNvSpPr>
            <a:spLocks noGrp="1"/>
          </p:cNvSpPr>
          <p:nvPr>
            <p:ph type="title"/>
          </p:nvPr>
        </p:nvSpPr>
        <p:spPr>
          <a:xfrm>
            <a:off x="1665717" y="1059041"/>
            <a:ext cx="8860565" cy="648072"/>
          </a:xfrm>
        </p:spPr>
        <p:txBody>
          <a:bodyPr/>
          <a:lstStyle/>
          <a:p>
            <a:pPr algn="ctr"/>
            <a:r>
              <a:rPr lang="nl-NL" dirty="0"/>
              <a:t>Van luier naar bloempot</a:t>
            </a:r>
          </a:p>
        </p:txBody>
      </p:sp>
      <p:pic>
        <p:nvPicPr>
          <p:cNvPr id="9218" name="Picture 2">
            <a:hlinkClick r:id="rId2"/>
            <a:extLst>
              <a:ext uri="{FF2B5EF4-FFF2-40B4-BE49-F238E27FC236}">
                <a16:creationId xmlns:a16="http://schemas.microsoft.com/office/drawing/2014/main" id="{B0953B6C-562A-4B15-BCF3-A6E13D677A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368" y="1844824"/>
            <a:ext cx="11377264" cy="363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1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DE098-D087-4BAB-A3D1-5C56F412BE4F}"/>
              </a:ext>
            </a:extLst>
          </p:cNvPr>
          <p:cNvSpPr>
            <a:spLocks noGrp="1"/>
          </p:cNvSpPr>
          <p:nvPr>
            <p:ph type="title"/>
          </p:nvPr>
        </p:nvSpPr>
        <p:spPr/>
        <p:txBody>
          <a:bodyPr/>
          <a:lstStyle/>
          <a:p>
            <a:r>
              <a:rPr lang="nl-NL" dirty="0"/>
              <a:t>De 3’R’s</a:t>
            </a:r>
          </a:p>
        </p:txBody>
      </p:sp>
      <p:pic>
        <p:nvPicPr>
          <p:cNvPr id="3074" name="Picture 2" descr="Reduce, Reuse, Recycle - Knowledge Bank - Solar Schools">
            <a:extLst>
              <a:ext uri="{FF2B5EF4-FFF2-40B4-BE49-F238E27FC236}">
                <a16:creationId xmlns:a16="http://schemas.microsoft.com/office/drawing/2014/main" id="{8CDE64ED-5652-4BB2-96FE-02C9C08CA4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91944" y="775479"/>
            <a:ext cx="5886875" cy="423855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2A759605-8585-446C-86C5-2D24DEA0DF1A}"/>
              </a:ext>
            </a:extLst>
          </p:cNvPr>
          <p:cNvSpPr>
            <a:spLocks noGrp="1"/>
          </p:cNvSpPr>
          <p:nvPr>
            <p:ph type="body" sz="half" idx="2"/>
          </p:nvPr>
        </p:nvSpPr>
        <p:spPr/>
        <p:txBody>
          <a:bodyPr>
            <a:normAutofit/>
          </a:bodyPr>
          <a:lstStyle/>
          <a:p>
            <a:r>
              <a:rPr lang="nl-NL" sz="2000" b="1" dirty="0"/>
              <a:t>Volgorde</a:t>
            </a:r>
            <a:r>
              <a:rPr lang="nl-NL" sz="2000" b="1" baseline="0" dirty="0"/>
              <a:t> is belangrijk</a:t>
            </a:r>
          </a:p>
          <a:p>
            <a:pPr marL="228600" indent="-228600">
              <a:buAutoNum type="arabicPeriod"/>
            </a:pPr>
            <a:r>
              <a:rPr lang="nl-NL" sz="1800" baseline="0" dirty="0"/>
              <a:t>Probeer zo min mogelijk te gebruiken. Denk aan water, energie </a:t>
            </a:r>
            <a:r>
              <a:rPr lang="nl-NL" sz="1800" baseline="0" dirty="0" err="1"/>
              <a:t>etc</a:t>
            </a:r>
            <a:endParaRPr lang="nl-NL" sz="1800" baseline="0" dirty="0"/>
          </a:p>
          <a:p>
            <a:pPr marL="228600" indent="-228600">
              <a:buAutoNum type="arabicPeriod"/>
            </a:pPr>
            <a:r>
              <a:rPr lang="nl-NL" sz="1800" baseline="0" dirty="0"/>
              <a:t>Als we het moeten gebruiken, kijk of het herbruikbaar is. Extreem: badwater voor wasmachine</a:t>
            </a:r>
          </a:p>
          <a:p>
            <a:pPr marL="228600" indent="-228600">
              <a:buAutoNum type="arabicPeriod"/>
            </a:pPr>
            <a:r>
              <a:rPr lang="nl-NL" sz="1800" baseline="0" dirty="0"/>
              <a:t>Als we het niet kunnen hergebruiken, gebruik dan de grondstoffen opnieuw om te produceren. </a:t>
            </a:r>
            <a:endParaRPr lang="nl-NL" sz="1800" dirty="0"/>
          </a:p>
        </p:txBody>
      </p:sp>
    </p:spTree>
    <p:extLst>
      <p:ext uri="{BB962C8B-B14F-4D97-AF65-F5344CB8AC3E}">
        <p14:creationId xmlns:p14="http://schemas.microsoft.com/office/powerpoint/2010/main" val="25509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IBS groepen</a:t>
            </a:r>
          </a:p>
          <a:p>
            <a:pPr marL="0" indent="0">
              <a:spcAft>
                <a:spcPts val="800"/>
              </a:spcAft>
              <a:buNone/>
            </a:pPr>
            <a:r>
              <a:rPr lang="nl-NL" b="1" dirty="0">
                <a:effectLst/>
              </a:rPr>
              <a:t>Hulp</a:t>
            </a:r>
            <a:r>
              <a:rPr lang="nl-NL" dirty="0">
                <a:effectLst/>
              </a:rPr>
              <a:t>: Les, internet; cbs.nl en eigen gemeente</a:t>
            </a:r>
          </a:p>
          <a:p>
            <a:pPr marL="0" indent="0">
              <a:spcAft>
                <a:spcPts val="800"/>
              </a:spcAft>
              <a:buNone/>
            </a:pPr>
            <a:r>
              <a:rPr lang="nl-NL" b="1" dirty="0">
                <a:effectLst/>
              </a:rPr>
              <a:t>Uitkomst:</a:t>
            </a:r>
            <a:r>
              <a:rPr lang="nl-NL" dirty="0">
                <a:effectLst/>
              </a:rPr>
              <a:t> Een activiteit voor het verhalencafé en/of een </a:t>
            </a:r>
            <a:r>
              <a:rPr lang="nl-NL" dirty="0" err="1">
                <a:effectLst/>
              </a:rPr>
              <a:t>opendag</a:t>
            </a:r>
            <a:endParaRPr lang="nl-NL" dirty="0">
              <a:effectLst/>
            </a:endParaRPr>
          </a:p>
          <a:p>
            <a:pPr marL="0" indent="0">
              <a:spcAft>
                <a:spcPts val="800"/>
              </a:spcAft>
              <a:buNone/>
            </a:pPr>
            <a:r>
              <a:rPr lang="nl-NL" b="1" dirty="0">
                <a:effectLst/>
              </a:rPr>
              <a:t>Tijd:</a:t>
            </a:r>
            <a:r>
              <a:rPr lang="nl-NL" dirty="0">
                <a:effectLst/>
              </a:rPr>
              <a:t> </a:t>
            </a:r>
            <a:r>
              <a:rPr lang="nl-NL" dirty="0"/>
              <a:t>..</a:t>
            </a:r>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Bedenk met elkaar een activiteit waarbij je bezig ben met de circulaire economie. </a:t>
            </a:r>
          </a:p>
          <a:p>
            <a:pPr marL="0" indent="0">
              <a:spcAft>
                <a:spcPts val="800"/>
              </a:spcAft>
              <a:buNone/>
            </a:pPr>
            <a:r>
              <a:rPr lang="nl-NL" dirty="0"/>
              <a:t>Hierin maak je van een reststroom weer iets waardevols, </a:t>
            </a:r>
          </a:p>
          <a:p>
            <a:pPr marL="0" indent="0">
              <a:spcAft>
                <a:spcPts val="800"/>
              </a:spcAft>
              <a:buNone/>
            </a:pPr>
            <a:r>
              <a:rPr lang="nl-NL" dirty="0"/>
              <a:t>Tips: Denk aan </a:t>
            </a:r>
            <a:r>
              <a:rPr lang="nl-NL" dirty="0" err="1"/>
              <a:t>reduce</a:t>
            </a:r>
            <a:r>
              <a:rPr lang="nl-NL" dirty="0"/>
              <a:t>, re-</a:t>
            </a:r>
            <a:r>
              <a:rPr lang="nl-NL" dirty="0" err="1"/>
              <a:t>use</a:t>
            </a:r>
            <a:r>
              <a:rPr lang="nl-NL" dirty="0"/>
              <a:t> en recycle; in een circulaire economie voegen we waarde toe aan producten het moet dus van betekenis zijn. </a:t>
            </a:r>
            <a:endParaRPr lang="nl-NL" i="1" dirty="0"/>
          </a:p>
          <a:p>
            <a:pPr marL="0" indent="0">
              <a:spcAft>
                <a:spcPts val="800"/>
              </a:spcAft>
              <a:buNone/>
            </a:pPr>
            <a:endParaRPr lang="nl-NL" i="1"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6441E03-80F7-4C6A-B007-E683E5AB0354}"/>
              </a:ext>
            </a:extLst>
          </p:cNvPr>
          <p:cNvSpPr>
            <a:spLocks noChangeArrowheads="1"/>
          </p:cNvSpPr>
          <p:nvPr/>
        </p:nvSpPr>
        <p:spPr bwMode="auto">
          <a:xfrm>
            <a:off x="1160106" y="3964796"/>
            <a:ext cx="4503702" cy="1738938"/>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Stappen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Verzamel thuis informatie over jouw afvalproductie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Inventariseer en onderzoek je eigen productie. Waar komt het afval vandaan, waarom heb ik dit afval geproduceerd, is de productie te voorkomen/ verminderen, kan ik mijn afval hergebruiken/ verwerken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Verwerk je gegevens in het verslag.</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Benoem de verbeterpunten die jij kan toepassen om  jouw situatie te verbeteren. </a:t>
            </a:r>
          </a:p>
        </p:txBody>
      </p:sp>
      <p:sp>
        <p:nvSpPr>
          <p:cNvPr id="5" name="Rectangle 6">
            <a:extLst>
              <a:ext uri="{FF2B5EF4-FFF2-40B4-BE49-F238E27FC236}">
                <a16:creationId xmlns:a16="http://schemas.microsoft.com/office/drawing/2014/main" id="{9DCCD7B4-E35C-4B2D-B506-6A77A9B9DA3C}"/>
              </a:ext>
            </a:extLst>
          </p:cNvPr>
          <p:cNvSpPr>
            <a:spLocks noChangeArrowheads="1"/>
          </p:cNvSpPr>
          <p:nvPr/>
        </p:nvSpPr>
        <p:spPr bwMode="auto">
          <a:xfrm>
            <a:off x="7051482" y="663123"/>
            <a:ext cx="4174565" cy="1938992"/>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alleen.</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geplaatst</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Beschrijf in je reflectieverslag hoe je het feedback geven ervaren hebt.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Deadline product: 19 oktober 2021</a:t>
            </a:r>
          </a:p>
        </p:txBody>
      </p:sp>
      <p:sp>
        <p:nvSpPr>
          <p:cNvPr id="6" name="Rectangle 8">
            <a:extLst>
              <a:ext uri="{FF2B5EF4-FFF2-40B4-BE49-F238E27FC236}">
                <a16:creationId xmlns:a16="http://schemas.microsoft.com/office/drawing/2014/main" id="{B7E6B42B-A3F8-4251-957F-960F1B91B82F}"/>
              </a:ext>
            </a:extLst>
          </p:cNvPr>
          <p:cNvSpPr>
            <a:spLocks noChangeArrowheads="1"/>
          </p:cNvSpPr>
          <p:nvPr/>
        </p:nvSpPr>
        <p:spPr bwMode="auto">
          <a:xfrm>
            <a:off x="7051481" y="2782669"/>
            <a:ext cx="4174565" cy="64633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Expert lessen over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Begeleiding tijdens projecturen</a:t>
            </a:r>
          </a:p>
        </p:txBody>
      </p:sp>
      <p:sp>
        <p:nvSpPr>
          <p:cNvPr id="7" name="Rectangle 8">
            <a:extLst>
              <a:ext uri="{FF2B5EF4-FFF2-40B4-BE49-F238E27FC236}">
                <a16:creationId xmlns:a16="http://schemas.microsoft.com/office/drawing/2014/main" id="{60927491-7FB3-48FB-982C-8B56BB1BA459}"/>
              </a:ext>
            </a:extLst>
          </p:cNvPr>
          <p:cNvSpPr>
            <a:spLocks noChangeArrowheads="1"/>
          </p:cNvSpPr>
          <p:nvPr/>
        </p:nvSpPr>
        <p:spPr bwMode="auto">
          <a:xfrm>
            <a:off x="7051482" y="3610591"/>
            <a:ext cx="4174564" cy="600164"/>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Wikiwijs</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PowerPoint</a:t>
            </a:r>
          </a:p>
        </p:txBody>
      </p:sp>
      <p:sp>
        <p:nvSpPr>
          <p:cNvPr id="8" name="Text Box 13">
            <a:extLst>
              <a:ext uri="{FF2B5EF4-FFF2-40B4-BE49-F238E27FC236}">
                <a16:creationId xmlns:a16="http://schemas.microsoft.com/office/drawing/2014/main" id="{2BB72B62-C23B-4028-8CD4-E4690518FE82}"/>
              </a:ext>
            </a:extLst>
          </p:cNvPr>
          <p:cNvSpPr txBox="1">
            <a:spLocks noChangeArrowheads="1"/>
          </p:cNvSpPr>
          <p:nvPr/>
        </p:nvSpPr>
        <p:spPr bwMode="auto">
          <a:xfrm>
            <a:off x="1160105" y="161019"/>
            <a:ext cx="635635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2122 MLO LA5 Mijn reststromen</a:t>
            </a:r>
          </a:p>
        </p:txBody>
      </p:sp>
      <p:sp>
        <p:nvSpPr>
          <p:cNvPr id="9" name="Tekstvak 8">
            <a:extLst>
              <a:ext uri="{FF2B5EF4-FFF2-40B4-BE49-F238E27FC236}">
                <a16:creationId xmlns:a16="http://schemas.microsoft.com/office/drawing/2014/main" id="{0B5E6957-26A2-420C-B8AA-7A25BF547031}"/>
              </a:ext>
            </a:extLst>
          </p:cNvPr>
          <p:cNvSpPr txBox="1"/>
          <p:nvPr/>
        </p:nvSpPr>
        <p:spPr>
          <a:xfrm>
            <a:off x="1158166" y="5738580"/>
            <a:ext cx="52780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Doe dit voor een bepaalde periode. Denk aan een gewone werkweek</a:t>
            </a:r>
            <a:b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die representaties is voor alle weken van het jaar.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Welke kosten worden er door de gemeente doorberekend aan hun inwoners en</a:t>
            </a:r>
            <a:b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wat doet de gemeente om afvalscheiding te stimuleren?</a:t>
            </a:r>
          </a:p>
        </p:txBody>
      </p:sp>
      <p:pic>
        <p:nvPicPr>
          <p:cNvPr id="10" name="Picture 3">
            <a:extLst>
              <a:ext uri="{FF2B5EF4-FFF2-40B4-BE49-F238E27FC236}">
                <a16:creationId xmlns:a16="http://schemas.microsoft.com/office/drawing/2014/main" id="{B55A9244-BE54-4A94-94BF-1789C3ED5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44" y="2168862"/>
            <a:ext cx="261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FB5E62CD-1C35-4A2C-AD0D-4973CFD17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44" y="4110990"/>
            <a:ext cx="2682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767BD0AD-73F1-478F-BD87-5AACDB835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895" y="4472247"/>
            <a:ext cx="1826665" cy="1758506"/>
          </a:xfrm>
          <a:prstGeom prst="rect">
            <a:avLst/>
          </a:prstGeom>
        </p:spPr>
      </p:pic>
      <p:sp>
        <p:nvSpPr>
          <p:cNvPr id="14" name="Rectangle 3">
            <a:extLst>
              <a:ext uri="{FF2B5EF4-FFF2-40B4-BE49-F238E27FC236}">
                <a16:creationId xmlns:a16="http://schemas.microsoft.com/office/drawing/2014/main" id="{53689B5A-C8EB-4473-80E5-A824F20FE1BE}"/>
              </a:ext>
            </a:extLst>
          </p:cNvPr>
          <p:cNvSpPr>
            <a:spLocks noChangeArrowheads="1"/>
          </p:cNvSpPr>
          <p:nvPr/>
        </p:nvSpPr>
        <p:spPr bwMode="auto">
          <a:xfrm>
            <a:off x="1158166" y="664190"/>
            <a:ext cx="4508454" cy="1384995"/>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Inzicht krijgen in jouw afvalstroom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hoeveel afval je eigenlijk produceert.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waarom afval in verschillende categorieën worden ingezameld en wordt verwerkt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Verbeterpunten benoemen omtrent jouw afvalproductie / verwerking</a:t>
            </a:r>
          </a:p>
        </p:txBody>
      </p:sp>
      <p:sp>
        <p:nvSpPr>
          <p:cNvPr id="15" name="Rectangle 4">
            <a:extLst>
              <a:ext uri="{FF2B5EF4-FFF2-40B4-BE49-F238E27FC236}">
                <a16:creationId xmlns:a16="http://schemas.microsoft.com/office/drawing/2014/main" id="{BD20FBF8-F126-4D28-A87E-12E31EE0E0AC}"/>
              </a:ext>
            </a:extLst>
          </p:cNvPr>
          <p:cNvSpPr>
            <a:spLocks noChangeArrowheads="1"/>
          </p:cNvSpPr>
          <p:nvPr/>
        </p:nvSpPr>
        <p:spPr bwMode="auto">
          <a:xfrm>
            <a:off x="1162918" y="2253309"/>
            <a:ext cx="4503702" cy="1569660"/>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Product</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r>
              <a:rPr kumimoji="0" lang="nl-NL" sz="12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onderzoeksverslag met daarin: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Hoeveel afval produceert jouw omgeving (gezin)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 welke categorieën produceert jouw omgeving (gezin) afval en in welke hoeveelheden?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hoe jouw gemeente omgaat met afvalverwerking.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Bedenk 10 mogelijkheden om jouw afvalstroom te veranderen waarbij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oa</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Drie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R-en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worden toegepast. </a:t>
            </a:r>
          </a:p>
        </p:txBody>
      </p:sp>
      <p:pic>
        <p:nvPicPr>
          <p:cNvPr id="16" name="Picture 2">
            <a:extLst>
              <a:ext uri="{FF2B5EF4-FFF2-40B4-BE49-F238E27FC236}">
                <a16:creationId xmlns:a16="http://schemas.microsoft.com/office/drawing/2014/main" id="{614DCE4D-C9FA-4798-9D07-3F5C55F73F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92" y="808721"/>
            <a:ext cx="2984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62CFB384-6095-4C4B-A1EF-92396E961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382" y="663123"/>
            <a:ext cx="3841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extLst>
              <a:ext uri="{FF2B5EF4-FFF2-40B4-BE49-F238E27FC236}">
                <a16:creationId xmlns:a16="http://schemas.microsoft.com/office/drawing/2014/main" id="{7F692BCF-1B63-4217-A706-541AB9F365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3325" y="2797250"/>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53587635-2559-4E38-8407-526D236B0F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107" y="3610591"/>
            <a:ext cx="2984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58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Doel(en)</a:t>
            </a:r>
          </a:p>
          <a:p>
            <a:r>
              <a:rPr lang="nl-NL" b="1" dirty="0"/>
              <a:t>Reststromen wat moeten we ermee</a:t>
            </a:r>
            <a:endParaRPr lang="nl-NL" sz="2000" dirty="0"/>
          </a:p>
          <a:p>
            <a:pPr lvl="1"/>
            <a:endParaRPr lang="nl-NL" dirty="0"/>
          </a:p>
          <a:p>
            <a:pPr marL="933750" lvl="1" indent="-285750">
              <a:buFontTx/>
              <a:buChar char="-"/>
            </a:pPr>
            <a:endParaRPr lang="nl-NL" dirty="0"/>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Weekoverzicht</a:t>
            </a:r>
          </a:p>
        </p:txBody>
      </p:sp>
      <p:graphicFrame>
        <p:nvGraphicFramePr>
          <p:cNvPr id="7" name="Tabel 7">
            <a:extLst>
              <a:ext uri="{FF2B5EF4-FFF2-40B4-BE49-F238E27FC236}">
                <a16:creationId xmlns:a16="http://schemas.microsoft.com/office/drawing/2014/main" id="{0BB7FE8F-98CA-4B59-BDFC-17E716AAC860}"/>
              </a:ext>
            </a:extLst>
          </p:cNvPr>
          <p:cNvGraphicFramePr>
            <a:graphicFrameLocks noGrp="1"/>
          </p:cNvGraphicFramePr>
          <p:nvPr>
            <p:ph idx="1"/>
            <p:extLst>
              <p:ext uri="{D42A27DB-BD31-4B8C-83A1-F6EECF244321}">
                <p14:modId xmlns:p14="http://schemas.microsoft.com/office/powerpoint/2010/main" val="3227514611"/>
              </p:ext>
            </p:extLst>
          </p:nvPr>
        </p:nvGraphicFramePr>
        <p:xfrm>
          <a:off x="483047" y="1389380"/>
          <a:ext cx="9884888" cy="4079240"/>
        </p:xfrm>
        <a:graphic>
          <a:graphicData uri="http://schemas.openxmlformats.org/drawingml/2006/table">
            <a:tbl>
              <a:tblPr firstRow="1" bandRow="1">
                <a:tableStyleId>{073A0DAA-6AF3-43AB-8588-CEC1D06C72B9}</a:tableStyleId>
              </a:tblPr>
              <a:tblGrid>
                <a:gridCol w="1250087">
                  <a:extLst>
                    <a:ext uri="{9D8B030D-6E8A-4147-A177-3AD203B41FA5}">
                      <a16:colId xmlns:a16="http://schemas.microsoft.com/office/drawing/2014/main" val="2852492482"/>
                    </a:ext>
                  </a:extLst>
                </a:gridCol>
                <a:gridCol w="8634801">
                  <a:extLst>
                    <a:ext uri="{9D8B030D-6E8A-4147-A177-3AD203B41FA5}">
                      <a16:colId xmlns:a16="http://schemas.microsoft.com/office/drawing/2014/main" val="3422766635"/>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370840">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370840">
                <a:tc>
                  <a:txBody>
                    <a:bodyPr/>
                    <a:lstStyle/>
                    <a:p>
                      <a:r>
                        <a:rPr lang="nl-NL" dirty="0"/>
                        <a:t>2.</a:t>
                      </a:r>
                    </a:p>
                  </a:txBody>
                  <a:tcPr/>
                </a:tc>
                <a:tc>
                  <a:txBody>
                    <a:bodyPr/>
                    <a:lstStyle/>
                    <a:p>
                      <a:r>
                        <a:rPr lang="nl-NL" dirty="0"/>
                        <a:t>Circulaire economie?</a:t>
                      </a:r>
                    </a:p>
                  </a:txBody>
                  <a:tcPr/>
                </a:tc>
                <a:extLst>
                  <a:ext uri="{0D108BD9-81ED-4DB2-BD59-A6C34878D82A}">
                    <a16:rowId xmlns:a16="http://schemas.microsoft.com/office/drawing/2014/main" val="2638442296"/>
                  </a:ext>
                </a:extLst>
              </a:tr>
              <a:tr h="370840">
                <a:tc>
                  <a:txBody>
                    <a:bodyPr/>
                    <a:lstStyle/>
                    <a:p>
                      <a:r>
                        <a:rPr lang="nl-NL" b="0" dirty="0"/>
                        <a:t>3.</a:t>
                      </a:r>
                    </a:p>
                  </a:txBody>
                  <a:tcPr/>
                </a:tc>
                <a:tc>
                  <a:txBody>
                    <a:bodyPr/>
                    <a:lstStyle/>
                    <a:p>
                      <a:r>
                        <a:rPr lang="nl-NL" b="0" dirty="0"/>
                        <a:t>Circulair in de natuur deel I</a:t>
                      </a:r>
                    </a:p>
                  </a:txBody>
                  <a:tcPr/>
                </a:tc>
                <a:extLst>
                  <a:ext uri="{0D108BD9-81ED-4DB2-BD59-A6C34878D82A}">
                    <a16:rowId xmlns:a16="http://schemas.microsoft.com/office/drawing/2014/main" val="242770731"/>
                  </a:ext>
                </a:extLst>
              </a:tr>
              <a:tr h="370840">
                <a:tc>
                  <a:txBody>
                    <a:bodyPr/>
                    <a:lstStyle/>
                    <a:p>
                      <a:r>
                        <a:rPr lang="nl-NL" b="0" dirty="0"/>
                        <a:t>4.</a:t>
                      </a:r>
                    </a:p>
                  </a:txBody>
                  <a:tcPr/>
                </a:tc>
                <a:tc>
                  <a:txBody>
                    <a:bodyPr/>
                    <a:lstStyle/>
                    <a:p>
                      <a:r>
                        <a:rPr lang="nl-NL" b="0" dirty="0"/>
                        <a:t>Circulair in de natuur deel 2</a:t>
                      </a:r>
                    </a:p>
                  </a:txBody>
                  <a:tcPr/>
                </a:tc>
                <a:extLst>
                  <a:ext uri="{0D108BD9-81ED-4DB2-BD59-A6C34878D82A}">
                    <a16:rowId xmlns:a16="http://schemas.microsoft.com/office/drawing/2014/main" val="3278192084"/>
                  </a:ext>
                </a:extLst>
              </a:tr>
              <a:tr h="370840">
                <a:tc>
                  <a:txBody>
                    <a:bodyPr/>
                    <a:lstStyle/>
                    <a:p>
                      <a:r>
                        <a:rPr lang="nl-NL" b="0" dirty="0"/>
                        <a:t>5. </a:t>
                      </a:r>
                    </a:p>
                  </a:txBody>
                  <a:tcPr/>
                </a:tc>
                <a:tc>
                  <a:txBody>
                    <a:bodyPr/>
                    <a:lstStyle/>
                    <a:p>
                      <a:r>
                        <a:rPr lang="nl-NL" b="0" dirty="0"/>
                        <a:t>Afval, een probleem voor klimaat en milieu </a:t>
                      </a:r>
                    </a:p>
                  </a:txBody>
                  <a:tcPr/>
                </a:tc>
                <a:extLst>
                  <a:ext uri="{0D108BD9-81ED-4DB2-BD59-A6C34878D82A}">
                    <a16:rowId xmlns:a16="http://schemas.microsoft.com/office/drawing/2014/main" val="1525912106"/>
                  </a:ext>
                </a:extLst>
              </a:tr>
              <a:tr h="370840">
                <a:tc>
                  <a:txBody>
                    <a:bodyPr/>
                    <a:lstStyle/>
                    <a:p>
                      <a:r>
                        <a:rPr lang="nl-NL" b="1" dirty="0"/>
                        <a:t>6.</a:t>
                      </a:r>
                    </a:p>
                  </a:txBody>
                  <a:tcPr/>
                </a:tc>
                <a:tc>
                  <a:txBody>
                    <a:bodyPr/>
                    <a:lstStyle/>
                    <a:p>
                      <a:r>
                        <a:rPr lang="nl-NL" b="1" dirty="0"/>
                        <a:t>Restromen wat moeten we ermee</a:t>
                      </a:r>
                    </a:p>
                  </a:txBody>
                  <a:tcPr/>
                </a:tc>
                <a:extLst>
                  <a:ext uri="{0D108BD9-81ED-4DB2-BD59-A6C34878D82A}">
                    <a16:rowId xmlns:a16="http://schemas.microsoft.com/office/drawing/2014/main" val="1712066038"/>
                  </a:ext>
                </a:extLst>
              </a:tr>
              <a:tr h="370840">
                <a:tc>
                  <a:txBody>
                    <a:bodyPr/>
                    <a:lstStyle/>
                    <a:p>
                      <a:r>
                        <a:rPr lang="nl-NL" dirty="0"/>
                        <a:t>7. </a:t>
                      </a:r>
                    </a:p>
                  </a:txBody>
                  <a:tcPr/>
                </a:tc>
                <a:tc>
                  <a:txBody>
                    <a:bodyPr/>
                    <a:lstStyle/>
                    <a:p>
                      <a:r>
                        <a:rPr lang="nl-NL" dirty="0"/>
                        <a:t>Circulaire economie en de waardes binnen de circulaire economie</a:t>
                      </a:r>
                    </a:p>
                  </a:txBody>
                  <a:tcPr/>
                </a:tc>
                <a:extLst>
                  <a:ext uri="{0D108BD9-81ED-4DB2-BD59-A6C34878D82A}">
                    <a16:rowId xmlns:a16="http://schemas.microsoft.com/office/drawing/2014/main" val="1120902206"/>
                  </a:ext>
                </a:extLst>
              </a:tr>
              <a:tr h="370840">
                <a:tc>
                  <a:txBody>
                    <a:bodyPr/>
                    <a:lstStyle/>
                    <a:p>
                      <a:r>
                        <a:rPr lang="nl-NL" dirty="0"/>
                        <a:t>8.</a:t>
                      </a:r>
                    </a:p>
                  </a:txBody>
                  <a:tcPr/>
                </a:tc>
                <a:tc>
                  <a:txBody>
                    <a:bodyPr/>
                    <a:lstStyle/>
                    <a:p>
                      <a:r>
                        <a:rPr lang="nl-NL" dirty="0"/>
                        <a:t>Opdracht</a:t>
                      </a:r>
                    </a:p>
                  </a:txBody>
                  <a:tcPr/>
                </a:tc>
                <a:extLst>
                  <a:ext uri="{0D108BD9-81ED-4DB2-BD59-A6C34878D82A}">
                    <a16:rowId xmlns:a16="http://schemas.microsoft.com/office/drawing/2014/main" val="2871113694"/>
                  </a:ext>
                </a:extLst>
              </a:tr>
              <a:tr h="370840">
                <a:tc>
                  <a:txBody>
                    <a:bodyPr/>
                    <a:lstStyle/>
                    <a:p>
                      <a:r>
                        <a:rPr lang="nl-NL" dirty="0"/>
                        <a:t>9.</a:t>
                      </a:r>
                    </a:p>
                  </a:txBody>
                  <a:tcPr/>
                </a:tc>
                <a:tc>
                  <a:txBody>
                    <a:bodyPr/>
                    <a:lstStyle/>
                    <a:p>
                      <a:r>
                        <a:rPr lang="nl-NL" dirty="0"/>
                        <a:t>Herhaling </a:t>
                      </a:r>
                    </a:p>
                  </a:txBody>
                  <a:tcPr/>
                </a:tc>
                <a:extLst>
                  <a:ext uri="{0D108BD9-81ED-4DB2-BD59-A6C34878D82A}">
                    <a16:rowId xmlns:a16="http://schemas.microsoft.com/office/drawing/2014/main" val="685341764"/>
                  </a:ext>
                </a:extLst>
              </a:tr>
              <a:tr h="370840">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
        <p:nvSpPr>
          <p:cNvPr id="3" name="Ovaal 2">
            <a:extLst>
              <a:ext uri="{FF2B5EF4-FFF2-40B4-BE49-F238E27FC236}">
                <a16:creationId xmlns:a16="http://schemas.microsoft.com/office/drawing/2014/main" id="{B35D2408-7380-4925-9CB6-4BB1E83D2A10}"/>
              </a:ext>
            </a:extLst>
          </p:cNvPr>
          <p:cNvSpPr/>
          <p:nvPr/>
        </p:nvSpPr>
        <p:spPr>
          <a:xfrm>
            <a:off x="0" y="3523596"/>
            <a:ext cx="6721311" cy="5834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voorbeelden geven van hoe in Nederland wordt omgegaan met afval</a:t>
            </a:r>
          </a:p>
          <a:p>
            <a:pPr marL="933750" lvl="1" indent="-285750">
              <a:spcAft>
                <a:spcPts val="600"/>
              </a:spcAft>
              <a:buFont typeface="Arial" panose="020B0604020202020204" pitchFamily="34" charset="0"/>
              <a:buChar char="•"/>
            </a:pPr>
            <a:r>
              <a:rPr lang="nl-NL" dirty="0"/>
              <a:t>Je kan voorbeelden benoemen van situaties waar afval bij kan ontstaan</a:t>
            </a:r>
          </a:p>
          <a:p>
            <a:pPr marL="933750" lvl="1" indent="-285750">
              <a:spcAft>
                <a:spcPts val="600"/>
              </a:spcAft>
              <a:buFont typeface="Arial" panose="020B0604020202020204" pitchFamily="34" charset="0"/>
              <a:buChar char="•"/>
            </a:pPr>
            <a:r>
              <a:rPr lang="nl-NL" dirty="0"/>
              <a:t>Je kan uitleggen wat een restroom is </a:t>
            </a:r>
          </a:p>
          <a:p>
            <a:pPr marL="933750" lvl="1" indent="-285750">
              <a:spcAft>
                <a:spcPts val="600"/>
              </a:spcAft>
              <a:buFont typeface="Arial" panose="020B0604020202020204" pitchFamily="34" charset="0"/>
              <a:buChar char="•"/>
            </a:pPr>
            <a:endParaRPr lang="nl-NL" dirty="0"/>
          </a:p>
          <a:p>
            <a:pPr marL="648000" lvl="1" indent="0">
              <a:spcAft>
                <a:spcPts val="600"/>
              </a:spcAft>
              <a:buNone/>
            </a:pPr>
            <a:r>
              <a:rPr lang="nl-NL" dirty="0"/>
              <a:t>10 vragen over afval</a:t>
            </a:r>
          </a:p>
        </p:txBody>
      </p:sp>
      <p:pic>
        <p:nvPicPr>
          <p:cNvPr id="8" name="Picture 11" descr="gedumpte kranten in het bos">
            <a:extLst>
              <a:ext uri="{FF2B5EF4-FFF2-40B4-BE49-F238E27FC236}">
                <a16:creationId xmlns:a16="http://schemas.microsoft.com/office/drawing/2014/main" id="{3470EB52-B5DC-4C55-8B55-4B7316AC9AB1}"/>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19" r="1819"/>
          <a:stretch>
            <a:fillRect/>
          </a:stretch>
        </p:blipFill>
        <p:spPr bwMode="auto">
          <a:xfrm>
            <a:off x="7035799" y="529490"/>
            <a:ext cx="4292601" cy="2969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irculair bouwen | HEVO">
            <a:extLst>
              <a:ext uri="{FF2B5EF4-FFF2-40B4-BE49-F238E27FC236}">
                <a16:creationId xmlns:a16="http://schemas.microsoft.com/office/drawing/2014/main" id="{4BB0D9AA-84C7-4029-B92B-EE281704E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876" y="3934226"/>
            <a:ext cx="2448057" cy="262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F975C-89D6-4C99-A669-935B538F0981}"/>
              </a:ext>
            </a:extLst>
          </p:cNvPr>
          <p:cNvSpPr>
            <a:spLocks noGrp="1"/>
          </p:cNvSpPr>
          <p:nvPr>
            <p:ph type="title"/>
          </p:nvPr>
        </p:nvSpPr>
        <p:spPr/>
        <p:txBody>
          <a:bodyPr/>
          <a:lstStyle/>
          <a:p>
            <a:r>
              <a:rPr lang="nl-NL" dirty="0"/>
              <a:t>Dumpen van afval</a:t>
            </a:r>
          </a:p>
        </p:txBody>
      </p:sp>
      <p:sp>
        <p:nvSpPr>
          <p:cNvPr id="4" name="Tijdelijke aanduiding voor tekst 3">
            <a:extLst>
              <a:ext uri="{FF2B5EF4-FFF2-40B4-BE49-F238E27FC236}">
                <a16:creationId xmlns:a16="http://schemas.microsoft.com/office/drawing/2014/main" id="{3F5EE7BD-D0C8-47E8-B794-6574F3F2A826}"/>
              </a:ext>
            </a:extLst>
          </p:cNvPr>
          <p:cNvSpPr>
            <a:spLocks noGrp="1"/>
          </p:cNvSpPr>
          <p:nvPr>
            <p:ph type="body" sz="half" idx="2"/>
          </p:nvPr>
        </p:nvSpPr>
        <p:spPr/>
        <p:txBody>
          <a:bodyPr/>
          <a:lstStyle/>
          <a:p>
            <a:r>
              <a:rPr lang="nl-NL" sz="1800" dirty="0"/>
              <a:t>Van autowrakken, bouw- en drugsafval tot picknickresten en verpakkingen.</a:t>
            </a:r>
          </a:p>
          <a:p>
            <a:endParaRPr lang="nl-NL" sz="1800" dirty="0"/>
          </a:p>
          <a:p>
            <a:r>
              <a:rPr lang="nl-NL" sz="1800" dirty="0"/>
              <a:t>Zwerfafval tussen de </a:t>
            </a:r>
            <a:r>
              <a:rPr lang="nl-NL" sz="1800" b="1" dirty="0"/>
              <a:t>50 tot 300 miljoen kilo per jaar. </a:t>
            </a:r>
          </a:p>
          <a:p>
            <a:endParaRPr lang="nl-NL" sz="1800" dirty="0"/>
          </a:p>
          <a:p>
            <a:r>
              <a:rPr lang="nl-NL" sz="1800" dirty="0"/>
              <a:t>Zorgt voor schade in de natuur, maar ook tot economisch kosten alleen Staatsbosbeheer kost dit </a:t>
            </a:r>
            <a:r>
              <a:rPr lang="nl-NL" sz="1800" b="1" dirty="0"/>
              <a:t>0,5 miljoen euro per jaar.</a:t>
            </a:r>
          </a:p>
        </p:txBody>
      </p:sp>
      <p:pic>
        <p:nvPicPr>
          <p:cNvPr id="3083" name="Picture 11" descr="gedumpte kranten in het bos">
            <a:extLst>
              <a:ext uri="{FF2B5EF4-FFF2-40B4-BE49-F238E27FC236}">
                <a16:creationId xmlns:a16="http://schemas.microsoft.com/office/drawing/2014/main" id="{03B7D833-9A68-4DF4-90A0-75F955BA28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8092" y="1022162"/>
            <a:ext cx="6815137" cy="45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86E9-203C-4EBF-9211-F14E15D2CA13}"/>
              </a:ext>
            </a:extLst>
          </p:cNvPr>
          <p:cNvSpPr>
            <a:spLocks noGrp="1"/>
          </p:cNvSpPr>
          <p:nvPr>
            <p:ph type="title"/>
          </p:nvPr>
        </p:nvSpPr>
        <p:spPr/>
        <p:txBody>
          <a:bodyPr/>
          <a:lstStyle/>
          <a:p>
            <a:r>
              <a:rPr lang="nl-NL" dirty="0"/>
              <a:t>Afval of reststroom</a:t>
            </a:r>
          </a:p>
        </p:txBody>
      </p:sp>
      <p:sp>
        <p:nvSpPr>
          <p:cNvPr id="4" name="Tijdelijke aanduiding voor tekst 3">
            <a:extLst>
              <a:ext uri="{FF2B5EF4-FFF2-40B4-BE49-F238E27FC236}">
                <a16:creationId xmlns:a16="http://schemas.microsoft.com/office/drawing/2014/main" id="{ED7A8104-E4FB-469A-8E02-49787497CBA4}"/>
              </a:ext>
            </a:extLst>
          </p:cNvPr>
          <p:cNvSpPr>
            <a:spLocks noGrp="1"/>
          </p:cNvSpPr>
          <p:nvPr>
            <p:ph type="body" sz="half" idx="2"/>
          </p:nvPr>
        </p:nvSpPr>
        <p:spPr/>
        <p:txBody>
          <a:bodyPr/>
          <a:lstStyle/>
          <a:p>
            <a:r>
              <a:rPr lang="nl-NL" sz="1800" dirty="0"/>
              <a:t>In de ideale circulaire wereld bestaat afval niet en hierdoor het woord afval ook niet meer. In de circulaire economie wordt er daarom gesproken over reststromen. </a:t>
            </a:r>
          </a:p>
          <a:p>
            <a:endParaRPr lang="nl-NL" sz="1800" dirty="0"/>
          </a:p>
          <a:p>
            <a:r>
              <a:rPr lang="nl-NL" sz="1800" dirty="0"/>
              <a:t>Welke reststromen heb jij vandaag bij je?</a:t>
            </a:r>
          </a:p>
          <a:p>
            <a:endParaRPr lang="nl-NL" sz="1800" dirty="0"/>
          </a:p>
          <a:p>
            <a:r>
              <a:rPr lang="nl-NL" sz="1800" dirty="0"/>
              <a:t>Wat kan je er anders mee doen dan weggooien?</a:t>
            </a:r>
          </a:p>
          <a:p>
            <a:endParaRPr lang="nl-NL" dirty="0"/>
          </a:p>
          <a:p>
            <a:endParaRPr lang="nl-NL" dirty="0"/>
          </a:p>
          <a:p>
            <a:endParaRPr lang="nl-NL" dirty="0"/>
          </a:p>
        </p:txBody>
      </p:sp>
      <p:pic>
        <p:nvPicPr>
          <p:cNvPr id="1026" name="Picture 2" descr="Circulair bouwen | HEVO">
            <a:extLst>
              <a:ext uri="{FF2B5EF4-FFF2-40B4-BE49-F238E27FC236}">
                <a16:creationId xmlns:a16="http://schemas.microsoft.com/office/drawing/2014/main" id="{ECA78344-7A41-499B-BAFA-1BBFAEE08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7530" y="273050"/>
            <a:ext cx="545460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voorbeelden geven hoe je om kan gaan met reststromen</a:t>
            </a:r>
          </a:p>
          <a:p>
            <a:pPr marL="933750" lvl="1" indent="-285750">
              <a:spcAft>
                <a:spcPts val="600"/>
              </a:spcAft>
              <a:buFont typeface="Arial" panose="020B0604020202020204" pitchFamily="34" charset="0"/>
              <a:buChar char="•"/>
            </a:pPr>
            <a:r>
              <a:rPr lang="nl-NL" dirty="0"/>
              <a:t>Kan je de 3 R's een naam geven. </a:t>
            </a:r>
          </a:p>
          <a:p>
            <a:pPr marL="933750" lvl="1" indent="-285750">
              <a:spcAft>
                <a:spcPts val="600"/>
              </a:spcAft>
              <a:buFont typeface="Arial" panose="020B0604020202020204" pitchFamily="34" charset="0"/>
              <a:buChar char="•"/>
            </a:pPr>
            <a:r>
              <a:rPr lang="nl-NL" dirty="0"/>
              <a:t>Kan je een voorbeeld van elke </a:t>
            </a:r>
            <a:r>
              <a:rPr lang="nl-NL"/>
              <a:t>R.</a:t>
            </a:r>
            <a:endParaRPr lang="nl-NL" dirty="0"/>
          </a:p>
          <a:p>
            <a:pPr marL="933750" lvl="1" indent="-285750">
              <a:spcAft>
                <a:spcPts val="600"/>
              </a:spcAft>
              <a:buFont typeface="Arial" panose="020B0604020202020204" pitchFamily="34" charset="0"/>
              <a:buChar char="•"/>
            </a:pPr>
            <a:r>
              <a:rPr lang="nl-NL" dirty="0"/>
              <a:t>Je kan een activiteit verzinnen voor leeftijd genoten waarbij circulaire economie wordt uitgelegd. </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05429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Heroverwegen van vooruitgang: de circulaire economie">
            <a:hlinkClick r:id="" action="ppaction://media"/>
            <a:extLst>
              <a:ext uri="{FF2B5EF4-FFF2-40B4-BE49-F238E27FC236}">
                <a16:creationId xmlns:a16="http://schemas.microsoft.com/office/drawing/2014/main" id="{D6485296-460F-4B9F-80AA-3C1025E9400D}"/>
              </a:ext>
            </a:extLst>
          </p:cNvPr>
          <p:cNvPicPr>
            <a:picLocks noGrp="1" noRot="1" noChangeAspect="1"/>
          </p:cNvPicPr>
          <p:nvPr>
            <p:ph idx="1"/>
            <a:videoFile r:link="rId1"/>
          </p:nvPr>
        </p:nvPicPr>
        <p:blipFill>
          <a:blip r:embed="rId3"/>
          <a:stretch>
            <a:fillRect/>
          </a:stretch>
        </p:blipFill>
        <p:spPr>
          <a:xfrm>
            <a:off x="564340" y="197963"/>
            <a:ext cx="9829759" cy="5554303"/>
          </a:xfrm>
          <a:prstGeom prst="rect">
            <a:avLst/>
          </a:prstGeom>
        </p:spPr>
      </p:pic>
    </p:spTree>
    <p:extLst>
      <p:ext uri="{BB962C8B-B14F-4D97-AF65-F5344CB8AC3E}">
        <p14:creationId xmlns:p14="http://schemas.microsoft.com/office/powerpoint/2010/main" val="35402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FD3EBE-0AEB-40FF-BF6F-E8D80DA3A582}"/>
              </a:ext>
            </a:extLst>
          </p:cNvPr>
          <p:cNvSpPr>
            <a:spLocks noGrp="1"/>
          </p:cNvSpPr>
          <p:nvPr>
            <p:ph type="title"/>
          </p:nvPr>
        </p:nvSpPr>
        <p:spPr/>
        <p:txBody>
          <a:bodyPr/>
          <a:lstStyle/>
          <a:p>
            <a:r>
              <a:rPr lang="nl-NL" dirty="0"/>
              <a:t>De 3’R’s </a:t>
            </a:r>
          </a:p>
        </p:txBody>
      </p:sp>
      <p:sp>
        <p:nvSpPr>
          <p:cNvPr id="2" name="Tijdelijke aanduiding voor tekst 1">
            <a:extLst>
              <a:ext uri="{FF2B5EF4-FFF2-40B4-BE49-F238E27FC236}">
                <a16:creationId xmlns:a16="http://schemas.microsoft.com/office/drawing/2014/main" id="{D8AEEDEB-43F2-447F-9F0A-E63CF64F5326}"/>
              </a:ext>
            </a:extLst>
          </p:cNvPr>
          <p:cNvSpPr>
            <a:spLocks noGrp="1"/>
          </p:cNvSpPr>
          <p:nvPr>
            <p:ph type="body" sz="quarter" idx="13"/>
          </p:nvPr>
        </p:nvSpPr>
        <p:spPr/>
        <p:txBody>
          <a:bodyPr/>
          <a:lstStyle/>
          <a:p>
            <a:pPr marL="0" indent="0">
              <a:buNone/>
            </a:pPr>
            <a:r>
              <a:rPr lang="nl-NL" dirty="0"/>
              <a:t>De R-strategie, een makkelijke tool om circulair te worden.</a:t>
            </a:r>
          </a:p>
        </p:txBody>
      </p:sp>
      <p:pic>
        <p:nvPicPr>
          <p:cNvPr id="4" name="Tijdelijke aanduiding voor inhoud 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8931" r="18931"/>
          <a:stretch/>
        </p:blipFill>
        <p:spPr/>
      </p:pic>
      <p:sp>
        <p:nvSpPr>
          <p:cNvPr id="5" name="Tijdelijke aanduiding voor tekst 4">
            <a:extLst>
              <a:ext uri="{FF2B5EF4-FFF2-40B4-BE49-F238E27FC236}">
                <a16:creationId xmlns:a16="http://schemas.microsoft.com/office/drawing/2014/main" id="{6EC24152-589F-4FCC-988E-BA18914713D0}"/>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192467274"/>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106</TotalTime>
  <Words>918</Words>
  <Application>Microsoft Office PowerPoint</Application>
  <PresentationFormat>Breedbeeld</PresentationFormat>
  <Paragraphs>126</Paragraphs>
  <Slides>17</Slides>
  <Notes>5</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Arial</vt:lpstr>
      <vt:lpstr>Arial Black</vt:lpstr>
      <vt:lpstr>Calibri</vt:lpstr>
      <vt:lpstr>Calibri Light</vt:lpstr>
      <vt:lpstr>Lato</vt:lpstr>
      <vt:lpstr>ThemaYuverta</vt:lpstr>
      <vt:lpstr>Kantoorthema</vt:lpstr>
      <vt:lpstr>Circulaire economie</vt:lpstr>
      <vt:lpstr>Vandaag</vt:lpstr>
      <vt:lpstr>1. Weekoverzicht</vt:lpstr>
      <vt:lpstr>2. Vorige week</vt:lpstr>
      <vt:lpstr>Dumpen van afval</vt:lpstr>
      <vt:lpstr>Afval of reststroom</vt:lpstr>
      <vt:lpstr>3. Doelen</vt:lpstr>
      <vt:lpstr>PowerPoint-presentatie</vt:lpstr>
      <vt:lpstr>De 3’R’s </vt:lpstr>
      <vt:lpstr>Reduce</vt:lpstr>
      <vt:lpstr>Wat klopt er niet aan dit logo?</vt:lpstr>
      <vt:lpstr>Re-use</vt:lpstr>
      <vt:lpstr>Recycle</vt:lpstr>
      <vt:lpstr>Van luier naar bloempot</vt:lpstr>
      <vt:lpstr>De 3’R’s</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2021-10-06T07:18:34Z</dcterms:created>
  <dcterms:modified xsi:type="dcterms:W3CDTF">2021-10-08T06:57:27Z</dcterms:modified>
</cp:coreProperties>
</file>