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6"/>
  </p:notesMasterIdLst>
  <p:sldIdLst>
    <p:sldId id="257" r:id="rId3"/>
    <p:sldId id="258" r:id="rId4"/>
    <p:sldId id="259" r:id="rId5"/>
    <p:sldId id="272" r:id="rId6"/>
    <p:sldId id="271" r:id="rId7"/>
    <p:sldId id="310" r:id="rId8"/>
    <p:sldId id="311" r:id="rId9"/>
    <p:sldId id="312" r:id="rId10"/>
    <p:sldId id="307" r:id="rId11"/>
    <p:sldId id="308" r:id="rId12"/>
    <p:sldId id="264" r:id="rId13"/>
    <p:sldId id="309" r:id="rId14"/>
    <p:sldId id="25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A03D6-D137-4F33-BD9A-850C2F2DDEC9}" v="498" dt="2021-09-29T11:17:41.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80" autoAdjust="0"/>
  </p:normalViewPr>
  <p:slideViewPr>
    <p:cSldViewPr snapToGrid="0">
      <p:cViewPr varScale="1">
        <p:scale>
          <a:sx n="56" d="100"/>
          <a:sy n="56" d="100"/>
        </p:scale>
        <p:origin x="11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E31A03D6-D137-4F33-BD9A-850C2F2DDEC9}"/>
    <pc:docChg chg="undo custSel addSld delSld modSld sldOrd delMainMaster">
      <pc:chgData name="Gerjan de Ruiter" userId="5d7c516b-9dcd-41a8-99d3-54425d29895b" providerId="ADAL" clId="{E31A03D6-D137-4F33-BD9A-850C2F2DDEC9}" dt="2021-09-29T11:17:41.958" v="1996" actId="20577"/>
      <pc:docMkLst>
        <pc:docMk/>
      </pc:docMkLst>
      <pc:sldChg chg="new del">
        <pc:chgData name="Gerjan de Ruiter" userId="5d7c516b-9dcd-41a8-99d3-54425d29895b" providerId="ADAL" clId="{E31A03D6-D137-4F33-BD9A-850C2F2DDEC9}" dt="2021-09-24T11:49:12.381" v="3" actId="47"/>
        <pc:sldMkLst>
          <pc:docMk/>
          <pc:sldMk cId="1046862664" sldId="256"/>
        </pc:sldMkLst>
      </pc:sldChg>
      <pc:sldChg chg="modSp add del mod">
        <pc:chgData name="Gerjan de Ruiter" userId="5d7c516b-9dcd-41a8-99d3-54425d29895b" providerId="ADAL" clId="{E31A03D6-D137-4F33-BD9A-850C2F2DDEC9}" dt="2021-09-24T11:50:17.528" v="23" actId="20577"/>
        <pc:sldMkLst>
          <pc:docMk/>
          <pc:sldMk cId="3777005025" sldId="257"/>
        </pc:sldMkLst>
        <pc:spChg chg="mod">
          <ac:chgData name="Gerjan de Ruiter" userId="5d7c516b-9dcd-41a8-99d3-54425d29895b" providerId="ADAL" clId="{E31A03D6-D137-4F33-BD9A-850C2F2DDEC9}" dt="2021-09-24T11:50:17.528" v="23" actId="20577"/>
          <ac:spMkLst>
            <pc:docMk/>
            <pc:sldMk cId="3777005025" sldId="257"/>
            <ac:spMk id="3" creationId="{EDB5CB07-CA45-47F1-BC1E-411190505317}"/>
          </ac:spMkLst>
        </pc:spChg>
      </pc:sldChg>
      <pc:sldChg chg="modSp add mod">
        <pc:chgData name="Gerjan de Ruiter" userId="5d7c516b-9dcd-41a8-99d3-54425d29895b" providerId="ADAL" clId="{E31A03D6-D137-4F33-BD9A-850C2F2DDEC9}" dt="2021-09-27T13:21:15.407" v="325" actId="20577"/>
        <pc:sldMkLst>
          <pc:docMk/>
          <pc:sldMk cId="1852098774" sldId="258"/>
        </pc:sldMkLst>
        <pc:spChg chg="mod">
          <ac:chgData name="Gerjan de Ruiter" userId="5d7c516b-9dcd-41a8-99d3-54425d29895b" providerId="ADAL" clId="{E31A03D6-D137-4F33-BD9A-850C2F2DDEC9}" dt="2021-09-27T13:21:15.407" v="325" actId="20577"/>
          <ac:spMkLst>
            <pc:docMk/>
            <pc:sldMk cId="1852098774" sldId="258"/>
            <ac:spMk id="3" creationId="{BF48F37E-7CA4-4671-934C-CC44EAA37493}"/>
          </ac:spMkLst>
        </pc:spChg>
      </pc:sldChg>
      <pc:sldChg chg="modSp add mod">
        <pc:chgData name="Gerjan de Ruiter" userId="5d7c516b-9dcd-41a8-99d3-54425d29895b" providerId="ADAL" clId="{E31A03D6-D137-4F33-BD9A-850C2F2DDEC9}" dt="2021-09-24T11:49:59.183" v="13" actId="1076"/>
        <pc:sldMkLst>
          <pc:docMk/>
          <pc:sldMk cId="800458110" sldId="259"/>
        </pc:sldMkLst>
        <pc:spChg chg="mod">
          <ac:chgData name="Gerjan de Ruiter" userId="5d7c516b-9dcd-41a8-99d3-54425d29895b" providerId="ADAL" clId="{E31A03D6-D137-4F33-BD9A-850C2F2DDEC9}" dt="2021-09-24T11:49:34.344" v="6" actId="20577"/>
          <ac:spMkLst>
            <pc:docMk/>
            <pc:sldMk cId="800458110" sldId="259"/>
            <ac:spMk id="2" creationId="{C2A7BACB-961B-45DA-A8E3-30DB3791520F}"/>
          </ac:spMkLst>
        </pc:spChg>
        <pc:spChg chg="mod">
          <ac:chgData name="Gerjan de Ruiter" userId="5d7c516b-9dcd-41a8-99d3-54425d29895b" providerId="ADAL" clId="{E31A03D6-D137-4F33-BD9A-850C2F2DDEC9}" dt="2021-09-24T11:49:59.183" v="13" actId="1076"/>
          <ac:spMkLst>
            <pc:docMk/>
            <pc:sldMk cId="800458110" sldId="259"/>
            <ac:spMk id="3" creationId="{B35D2408-7380-4925-9CB6-4BB1E83D2A10}"/>
          </ac:spMkLst>
        </pc:spChg>
        <pc:graphicFrameChg chg="modGraphic">
          <ac:chgData name="Gerjan de Ruiter" userId="5d7c516b-9dcd-41a8-99d3-54425d29895b" providerId="ADAL" clId="{E31A03D6-D137-4F33-BD9A-850C2F2DDEC9}" dt="2021-09-24T11:49:51.957" v="11" actId="20577"/>
          <ac:graphicFrameMkLst>
            <pc:docMk/>
            <pc:sldMk cId="800458110" sldId="259"/>
            <ac:graphicFrameMk id="7" creationId="{0BB7FE8F-98CA-4B59-BDFC-17E716AAC860}"/>
          </ac:graphicFrameMkLst>
        </pc:graphicFrameChg>
      </pc:sldChg>
      <pc:sldChg chg="modSp add mod modAnim">
        <pc:chgData name="Gerjan de Ruiter" userId="5d7c516b-9dcd-41a8-99d3-54425d29895b" providerId="ADAL" clId="{E31A03D6-D137-4F33-BD9A-850C2F2DDEC9}" dt="2021-09-29T11:17:41.958" v="1996" actId="20577"/>
        <pc:sldMkLst>
          <pc:docMk/>
          <pc:sldMk cId="2662644313" sldId="264"/>
        </pc:sldMkLst>
        <pc:spChg chg="mod">
          <ac:chgData name="Gerjan de Ruiter" userId="5d7c516b-9dcd-41a8-99d3-54425d29895b" providerId="ADAL" clId="{E31A03D6-D137-4F33-BD9A-850C2F2DDEC9}" dt="2021-09-29T11:17:41.958" v="1996" actId="20577"/>
          <ac:spMkLst>
            <pc:docMk/>
            <pc:sldMk cId="2662644313" sldId="264"/>
            <ac:spMk id="3" creationId="{B8143420-DB54-4D6E-B639-252390DA97EB}"/>
          </ac:spMkLst>
        </pc:spChg>
      </pc:sldChg>
      <pc:sldChg chg="modSp add mod">
        <pc:chgData name="Gerjan de Ruiter" userId="5d7c516b-9dcd-41a8-99d3-54425d29895b" providerId="ADAL" clId="{E31A03D6-D137-4F33-BD9A-850C2F2DDEC9}" dt="2021-09-27T13:20:20.532" v="305" actId="20577"/>
        <pc:sldMkLst>
          <pc:docMk/>
          <pc:sldMk cId="3054297067" sldId="271"/>
        </pc:sldMkLst>
        <pc:spChg chg="mod">
          <ac:chgData name="Gerjan de Ruiter" userId="5d7c516b-9dcd-41a8-99d3-54425d29895b" providerId="ADAL" clId="{E31A03D6-D137-4F33-BD9A-850C2F2DDEC9}" dt="2021-09-27T13:20:20.532" v="305" actId="20577"/>
          <ac:spMkLst>
            <pc:docMk/>
            <pc:sldMk cId="3054297067" sldId="271"/>
            <ac:spMk id="3" creationId="{509F8EE2-8D27-445E-9C60-212F536B34FD}"/>
          </ac:spMkLst>
        </pc:spChg>
      </pc:sldChg>
      <pc:sldChg chg="addSp delSp modSp add mod">
        <pc:chgData name="Gerjan de Ruiter" userId="5d7c516b-9dcd-41a8-99d3-54425d29895b" providerId="ADAL" clId="{E31A03D6-D137-4F33-BD9A-850C2F2DDEC9}" dt="2021-09-24T11:51:52.215" v="41" actId="1076"/>
        <pc:sldMkLst>
          <pc:docMk/>
          <pc:sldMk cId="3136020348" sldId="272"/>
        </pc:sldMkLst>
        <pc:spChg chg="mod">
          <ac:chgData name="Gerjan de Ruiter" userId="5d7c516b-9dcd-41a8-99d3-54425d29895b" providerId="ADAL" clId="{E31A03D6-D137-4F33-BD9A-850C2F2DDEC9}" dt="2021-09-24T11:50:42.604" v="25"/>
          <ac:spMkLst>
            <pc:docMk/>
            <pc:sldMk cId="3136020348" sldId="272"/>
            <ac:spMk id="3" creationId="{509F8EE2-8D27-445E-9C60-212F536B34FD}"/>
          </ac:spMkLst>
        </pc:spChg>
        <pc:spChg chg="add del mod">
          <ac:chgData name="Gerjan de Ruiter" userId="5d7c516b-9dcd-41a8-99d3-54425d29895b" providerId="ADAL" clId="{E31A03D6-D137-4F33-BD9A-850C2F2DDEC9}" dt="2021-09-24T11:50:54.997" v="27"/>
          <ac:spMkLst>
            <pc:docMk/>
            <pc:sldMk cId="3136020348" sldId="272"/>
            <ac:spMk id="4" creationId="{BD32B911-C75F-43C6-9213-36FEE6D387E4}"/>
          </ac:spMkLst>
        </pc:spChg>
        <pc:picChg chg="add mod">
          <ac:chgData name="Gerjan de Ruiter" userId="5d7c516b-9dcd-41a8-99d3-54425d29895b" providerId="ADAL" clId="{E31A03D6-D137-4F33-BD9A-850C2F2DDEC9}" dt="2021-09-24T11:51:50.222" v="40" actId="1076"/>
          <ac:picMkLst>
            <pc:docMk/>
            <pc:sldMk cId="3136020348" sldId="272"/>
            <ac:picMk id="6" creationId="{30B2DCC6-2E08-4E69-8794-FBC9980998AE}"/>
          </ac:picMkLst>
        </pc:picChg>
        <pc:picChg chg="add mod">
          <ac:chgData name="Gerjan de Ruiter" userId="5d7c516b-9dcd-41a8-99d3-54425d29895b" providerId="ADAL" clId="{E31A03D6-D137-4F33-BD9A-850C2F2DDEC9}" dt="2021-09-24T11:51:52.215" v="41" actId="1076"/>
          <ac:picMkLst>
            <pc:docMk/>
            <pc:sldMk cId="3136020348" sldId="272"/>
            <ac:picMk id="7" creationId="{F60B103B-4648-466B-9957-094A125FD926}"/>
          </ac:picMkLst>
        </pc:picChg>
        <pc:picChg chg="del">
          <ac:chgData name="Gerjan de Ruiter" userId="5d7c516b-9dcd-41a8-99d3-54425d29895b" providerId="ADAL" clId="{E31A03D6-D137-4F33-BD9A-850C2F2DDEC9}" dt="2021-09-24T11:50:45.843" v="26" actId="478"/>
          <ac:picMkLst>
            <pc:docMk/>
            <pc:sldMk cId="3136020348" sldId="272"/>
            <ac:picMk id="10" creationId="{715B23C8-EAFD-4DE2-B64A-E53365C5BE07}"/>
          </ac:picMkLst>
        </pc:picChg>
      </pc:sldChg>
      <pc:sldChg chg="new del">
        <pc:chgData name="Gerjan de Ruiter" userId="5d7c516b-9dcd-41a8-99d3-54425d29895b" providerId="ADAL" clId="{E31A03D6-D137-4F33-BD9A-850C2F2DDEC9}" dt="2021-09-29T09:47:54.394" v="672" actId="47"/>
        <pc:sldMkLst>
          <pc:docMk/>
          <pc:sldMk cId="2079922276" sldId="273"/>
        </pc:sldMkLst>
      </pc:sldChg>
      <pc:sldChg chg="modSp add mod modAnim">
        <pc:chgData name="Gerjan de Ruiter" userId="5d7c516b-9dcd-41a8-99d3-54425d29895b" providerId="ADAL" clId="{E31A03D6-D137-4F33-BD9A-850C2F2DDEC9}" dt="2021-09-29T11:17:24.040" v="1955"/>
        <pc:sldMkLst>
          <pc:docMk/>
          <pc:sldMk cId="347295538" sldId="307"/>
        </pc:sldMkLst>
        <pc:spChg chg="mod">
          <ac:chgData name="Gerjan de Ruiter" userId="5d7c516b-9dcd-41a8-99d3-54425d29895b" providerId="ADAL" clId="{E31A03D6-D137-4F33-BD9A-850C2F2DDEC9}" dt="2021-09-29T11:17:17.157" v="1953" actId="20577"/>
          <ac:spMkLst>
            <pc:docMk/>
            <pc:sldMk cId="347295538" sldId="307"/>
            <ac:spMk id="5" creationId="{B8645752-FAE0-4CA3-BD97-A41414694FE4}"/>
          </ac:spMkLst>
        </pc:spChg>
        <pc:picChg chg="mod">
          <ac:chgData name="Gerjan de Ruiter" userId="5d7c516b-9dcd-41a8-99d3-54425d29895b" providerId="ADAL" clId="{E31A03D6-D137-4F33-BD9A-850C2F2DDEC9}" dt="2021-09-29T11:12:14.894" v="1935" actId="1076"/>
          <ac:picMkLst>
            <pc:docMk/>
            <pc:sldMk cId="347295538" sldId="307"/>
            <ac:picMk id="1026" creationId="{D0CA2130-02FD-4EEB-B8FC-195A2CE3F467}"/>
          </ac:picMkLst>
        </pc:picChg>
      </pc:sldChg>
      <pc:sldChg chg="addSp delSp modSp new mod modAnim">
        <pc:chgData name="Gerjan de Ruiter" userId="5d7c516b-9dcd-41a8-99d3-54425d29895b" providerId="ADAL" clId="{E31A03D6-D137-4F33-BD9A-850C2F2DDEC9}" dt="2021-09-29T10:59:39.986" v="1286" actId="403"/>
        <pc:sldMkLst>
          <pc:docMk/>
          <pc:sldMk cId="1877307896" sldId="308"/>
        </pc:sldMkLst>
        <pc:spChg chg="mod">
          <ac:chgData name="Gerjan de Ruiter" userId="5d7c516b-9dcd-41a8-99d3-54425d29895b" providerId="ADAL" clId="{E31A03D6-D137-4F33-BD9A-850C2F2DDEC9}" dt="2021-09-29T09:48:27.193" v="703" actId="20577"/>
          <ac:spMkLst>
            <pc:docMk/>
            <pc:sldMk cId="1877307896" sldId="308"/>
            <ac:spMk id="2" creationId="{EF1386E9-203C-4EBF-9211-F14E15D2CA13}"/>
          </ac:spMkLst>
        </pc:spChg>
        <pc:spChg chg="del">
          <ac:chgData name="Gerjan de Ruiter" userId="5d7c516b-9dcd-41a8-99d3-54425d29895b" providerId="ADAL" clId="{E31A03D6-D137-4F33-BD9A-850C2F2DDEC9}" dt="2021-09-29T09:48:16.983" v="674"/>
          <ac:spMkLst>
            <pc:docMk/>
            <pc:sldMk cId="1877307896" sldId="308"/>
            <ac:spMk id="3" creationId="{C4DC495A-6C0C-4D11-851F-9EBECF72E417}"/>
          </ac:spMkLst>
        </pc:spChg>
        <pc:spChg chg="mod">
          <ac:chgData name="Gerjan de Ruiter" userId="5d7c516b-9dcd-41a8-99d3-54425d29895b" providerId="ADAL" clId="{E31A03D6-D137-4F33-BD9A-850C2F2DDEC9}" dt="2021-09-29T10:59:39.986" v="1286" actId="403"/>
          <ac:spMkLst>
            <pc:docMk/>
            <pc:sldMk cId="1877307896" sldId="308"/>
            <ac:spMk id="4" creationId="{ED7A8104-E4FB-469A-8E02-49787497CBA4}"/>
          </ac:spMkLst>
        </pc:spChg>
        <pc:picChg chg="add mod">
          <ac:chgData name="Gerjan de Ruiter" userId="5d7c516b-9dcd-41a8-99d3-54425d29895b" providerId="ADAL" clId="{E31A03D6-D137-4F33-BD9A-850C2F2DDEC9}" dt="2021-09-29T09:48:16.983" v="674"/>
          <ac:picMkLst>
            <pc:docMk/>
            <pc:sldMk cId="1877307896" sldId="308"/>
            <ac:picMk id="1026" creationId="{ECA78344-7A41-499B-BAFA-1BBFAEE08D0E}"/>
          </ac:picMkLst>
        </pc:picChg>
      </pc:sldChg>
      <pc:sldChg chg="modSp new del mod">
        <pc:chgData name="Gerjan de Ruiter" userId="5d7c516b-9dcd-41a8-99d3-54425d29895b" providerId="ADAL" clId="{E31A03D6-D137-4F33-BD9A-850C2F2DDEC9}" dt="2021-09-29T09:18:58.008" v="671" actId="47"/>
        <pc:sldMkLst>
          <pc:docMk/>
          <pc:sldMk cId="2016860186" sldId="308"/>
        </pc:sldMkLst>
        <pc:spChg chg="mod">
          <ac:chgData name="Gerjan de Ruiter" userId="5d7c516b-9dcd-41a8-99d3-54425d29895b" providerId="ADAL" clId="{E31A03D6-D137-4F33-BD9A-850C2F2DDEC9}" dt="2021-09-29T09:18:54.448" v="670" actId="20577"/>
          <ac:spMkLst>
            <pc:docMk/>
            <pc:sldMk cId="2016860186" sldId="308"/>
            <ac:spMk id="2" creationId="{B051118E-3D8E-4A30-88C4-D3860AB7E096}"/>
          </ac:spMkLst>
        </pc:spChg>
      </pc:sldChg>
      <pc:sldChg chg="addSp delSp modSp new mod ord modClrScheme chgLayout">
        <pc:chgData name="Gerjan de Ruiter" userId="5d7c516b-9dcd-41a8-99d3-54425d29895b" providerId="ADAL" clId="{E31A03D6-D137-4F33-BD9A-850C2F2DDEC9}" dt="2021-09-29T10:57:07.031" v="1104"/>
        <pc:sldMkLst>
          <pc:docMk/>
          <pc:sldMk cId="3602407382" sldId="309"/>
        </pc:sldMkLst>
        <pc:spChg chg="del mod ord">
          <ac:chgData name="Gerjan de Ruiter" userId="5d7c516b-9dcd-41a8-99d3-54425d29895b" providerId="ADAL" clId="{E31A03D6-D137-4F33-BD9A-850C2F2DDEC9}" dt="2021-09-29T10:56:48.958" v="1099" actId="700"/>
          <ac:spMkLst>
            <pc:docMk/>
            <pc:sldMk cId="3602407382" sldId="309"/>
            <ac:spMk id="2" creationId="{AA89AF8F-8D53-4373-BA27-46601D4E7544}"/>
          </ac:spMkLst>
        </pc:spChg>
        <pc:spChg chg="del mod ord">
          <ac:chgData name="Gerjan de Ruiter" userId="5d7c516b-9dcd-41a8-99d3-54425d29895b" providerId="ADAL" clId="{E31A03D6-D137-4F33-BD9A-850C2F2DDEC9}" dt="2021-09-29T10:56:48.958" v="1099" actId="700"/>
          <ac:spMkLst>
            <pc:docMk/>
            <pc:sldMk cId="3602407382" sldId="309"/>
            <ac:spMk id="3" creationId="{1A7F68D2-0CC8-4122-9444-092B077724D4}"/>
          </ac:spMkLst>
        </pc:spChg>
        <pc:spChg chg="del">
          <ac:chgData name="Gerjan de Ruiter" userId="5d7c516b-9dcd-41a8-99d3-54425d29895b" providerId="ADAL" clId="{E31A03D6-D137-4F33-BD9A-850C2F2DDEC9}" dt="2021-09-29T10:56:48.958" v="1099" actId="700"/>
          <ac:spMkLst>
            <pc:docMk/>
            <pc:sldMk cId="3602407382" sldId="309"/>
            <ac:spMk id="4" creationId="{AD9EDEA2-DE74-4745-935E-BE3F56D2BEFC}"/>
          </ac:spMkLst>
        </pc:spChg>
        <pc:spChg chg="add mod ord">
          <ac:chgData name="Gerjan de Ruiter" userId="5d7c516b-9dcd-41a8-99d3-54425d29895b" providerId="ADAL" clId="{E31A03D6-D137-4F33-BD9A-850C2F2DDEC9}" dt="2021-09-29T10:56:48.958" v="1099" actId="700"/>
          <ac:spMkLst>
            <pc:docMk/>
            <pc:sldMk cId="3602407382" sldId="309"/>
            <ac:spMk id="5" creationId="{D3A8C232-8BA7-489F-8F9E-1C19C7B3A111}"/>
          </ac:spMkLst>
        </pc:spChg>
        <pc:spChg chg="add del mod ord">
          <ac:chgData name="Gerjan de Ruiter" userId="5d7c516b-9dcd-41a8-99d3-54425d29895b" providerId="ADAL" clId="{E31A03D6-D137-4F33-BD9A-850C2F2DDEC9}" dt="2021-09-29T10:56:49.986" v="1100"/>
          <ac:spMkLst>
            <pc:docMk/>
            <pc:sldMk cId="3602407382" sldId="309"/>
            <ac:spMk id="6" creationId="{92D16094-4E21-45E1-B11A-4F48D7132F48}"/>
          </ac:spMkLst>
        </pc:spChg>
        <pc:picChg chg="add mod">
          <ac:chgData name="Gerjan de Ruiter" userId="5d7c516b-9dcd-41a8-99d3-54425d29895b" providerId="ADAL" clId="{E31A03D6-D137-4F33-BD9A-850C2F2DDEC9}" dt="2021-09-29T10:56:57.616" v="1102" actId="1076"/>
          <ac:picMkLst>
            <pc:docMk/>
            <pc:sldMk cId="3602407382" sldId="309"/>
            <ac:picMk id="2050" creationId="{BBEE6CD1-8305-4459-A88C-13A50B89E3C6}"/>
          </ac:picMkLst>
        </pc:picChg>
      </pc:sldChg>
      <pc:sldChg chg="addSp delSp modSp new mod ord modAnim modNotesTx">
        <pc:chgData name="Gerjan de Ruiter" userId="5d7c516b-9dcd-41a8-99d3-54425d29895b" providerId="ADAL" clId="{E31A03D6-D137-4F33-BD9A-850C2F2DDEC9}" dt="2021-09-29T11:01:15.546" v="1466"/>
        <pc:sldMkLst>
          <pc:docMk/>
          <pc:sldMk cId="2655038117" sldId="310"/>
        </pc:sldMkLst>
        <pc:spChg chg="mod">
          <ac:chgData name="Gerjan de Ruiter" userId="5d7c516b-9dcd-41a8-99d3-54425d29895b" providerId="ADAL" clId="{E31A03D6-D137-4F33-BD9A-850C2F2DDEC9}" dt="2021-09-29T10:58:28.108" v="1134" actId="20577"/>
          <ac:spMkLst>
            <pc:docMk/>
            <pc:sldMk cId="2655038117" sldId="310"/>
            <ac:spMk id="2" creationId="{0FBF975C-89D6-4C99-A669-935B538F0981}"/>
          </ac:spMkLst>
        </pc:spChg>
        <pc:spChg chg="del mod">
          <ac:chgData name="Gerjan de Ruiter" userId="5d7c516b-9dcd-41a8-99d3-54425d29895b" providerId="ADAL" clId="{E31A03D6-D137-4F33-BD9A-850C2F2DDEC9}" dt="2021-09-29T10:58:07.492" v="1116"/>
          <ac:spMkLst>
            <pc:docMk/>
            <pc:sldMk cId="2655038117" sldId="310"/>
            <ac:spMk id="3" creationId="{14FE34B0-C4E9-4DBA-B009-7589E6AD2CF3}"/>
          </ac:spMkLst>
        </pc:spChg>
        <pc:spChg chg="mod">
          <ac:chgData name="Gerjan de Ruiter" userId="5d7c516b-9dcd-41a8-99d3-54425d29895b" providerId="ADAL" clId="{E31A03D6-D137-4F33-BD9A-850C2F2DDEC9}" dt="2021-09-29T11:01:00.622" v="1463" actId="113"/>
          <ac:spMkLst>
            <pc:docMk/>
            <pc:sldMk cId="2655038117" sldId="310"/>
            <ac:spMk id="4" creationId="{3F5EE7BD-D0C8-47E8-B794-6574F3F2A826}"/>
          </ac:spMkLst>
        </pc:spChg>
        <pc:spChg chg="add del">
          <ac:chgData name="Gerjan de Ruiter" userId="5d7c516b-9dcd-41a8-99d3-54425d29895b" providerId="ADAL" clId="{E31A03D6-D137-4F33-BD9A-850C2F2DDEC9}" dt="2021-09-29T10:57:51.346" v="1109"/>
          <ac:spMkLst>
            <pc:docMk/>
            <pc:sldMk cId="2655038117" sldId="310"/>
            <ac:spMk id="5" creationId="{9B2A505B-C9AF-4E0B-BB9D-ADCBAE7821F5}"/>
          </ac:spMkLst>
        </pc:spChg>
        <pc:spChg chg="add del">
          <ac:chgData name="Gerjan de Ruiter" userId="5d7c516b-9dcd-41a8-99d3-54425d29895b" providerId="ADAL" clId="{E31A03D6-D137-4F33-BD9A-850C2F2DDEC9}" dt="2021-09-29T10:57:53.246" v="1111"/>
          <ac:spMkLst>
            <pc:docMk/>
            <pc:sldMk cId="2655038117" sldId="310"/>
            <ac:spMk id="6" creationId="{3694BC62-7480-404B-921A-ECDF5994B27E}"/>
          </ac:spMkLst>
        </pc:spChg>
        <pc:spChg chg="add del mod">
          <ac:chgData name="Gerjan de Ruiter" userId="5d7c516b-9dcd-41a8-99d3-54425d29895b" providerId="ADAL" clId="{E31A03D6-D137-4F33-BD9A-850C2F2DDEC9}" dt="2021-09-29T10:57:59.215" v="1115"/>
          <ac:spMkLst>
            <pc:docMk/>
            <pc:sldMk cId="2655038117" sldId="310"/>
            <ac:spMk id="7" creationId="{B34F2565-BE89-447B-B87F-A806984275F8}"/>
          </ac:spMkLst>
        </pc:spChg>
        <pc:spChg chg="add del">
          <ac:chgData name="Gerjan de Ruiter" userId="5d7c516b-9dcd-41a8-99d3-54425d29895b" providerId="ADAL" clId="{E31A03D6-D137-4F33-BD9A-850C2F2DDEC9}" dt="2021-09-29T11:00:56.707" v="1462"/>
          <ac:spMkLst>
            <pc:docMk/>
            <pc:sldMk cId="2655038117" sldId="310"/>
            <ac:spMk id="8" creationId="{616FA1A5-4E61-4076-B98A-73F964203E8A}"/>
          </ac:spMkLst>
        </pc:spChg>
        <pc:picChg chg="add del">
          <ac:chgData name="Gerjan de Ruiter" userId="5d7c516b-9dcd-41a8-99d3-54425d29895b" providerId="ADAL" clId="{E31A03D6-D137-4F33-BD9A-850C2F2DDEC9}" dt="2021-09-29T10:57:51.346" v="1109"/>
          <ac:picMkLst>
            <pc:docMk/>
            <pc:sldMk cId="2655038117" sldId="310"/>
            <ac:picMk id="3074" creationId="{2223EF34-0526-4A0C-B51B-8BC2C9D73008}"/>
          </ac:picMkLst>
        </pc:picChg>
        <pc:picChg chg="add del">
          <ac:chgData name="Gerjan de Ruiter" userId="5d7c516b-9dcd-41a8-99d3-54425d29895b" providerId="ADAL" clId="{E31A03D6-D137-4F33-BD9A-850C2F2DDEC9}" dt="2021-09-29T10:57:51.346" v="1109"/>
          <ac:picMkLst>
            <pc:docMk/>
            <pc:sldMk cId="2655038117" sldId="310"/>
            <ac:picMk id="3075" creationId="{B066BE86-AE26-4F97-AEAD-1CB58C9A01BC}"/>
          </ac:picMkLst>
        </pc:picChg>
        <pc:picChg chg="add del">
          <ac:chgData name="Gerjan de Ruiter" userId="5d7c516b-9dcd-41a8-99d3-54425d29895b" providerId="ADAL" clId="{E31A03D6-D137-4F33-BD9A-850C2F2DDEC9}" dt="2021-09-29T10:57:53.246" v="1111"/>
          <ac:picMkLst>
            <pc:docMk/>
            <pc:sldMk cId="2655038117" sldId="310"/>
            <ac:picMk id="3077" creationId="{772E7296-785A-4263-82DE-C232973B91AF}"/>
          </ac:picMkLst>
        </pc:picChg>
        <pc:picChg chg="add del">
          <ac:chgData name="Gerjan de Ruiter" userId="5d7c516b-9dcd-41a8-99d3-54425d29895b" providerId="ADAL" clId="{E31A03D6-D137-4F33-BD9A-850C2F2DDEC9}" dt="2021-09-29T10:57:53.246" v="1111"/>
          <ac:picMkLst>
            <pc:docMk/>
            <pc:sldMk cId="2655038117" sldId="310"/>
            <ac:picMk id="3078" creationId="{5C2FA542-B9B0-43DC-9928-E5F1FAF0B9DE}"/>
          </ac:picMkLst>
        </pc:picChg>
        <pc:picChg chg="add del mod">
          <ac:chgData name="Gerjan de Ruiter" userId="5d7c516b-9dcd-41a8-99d3-54425d29895b" providerId="ADAL" clId="{E31A03D6-D137-4F33-BD9A-850C2F2DDEC9}" dt="2021-09-29T10:57:59.215" v="1115"/>
          <ac:picMkLst>
            <pc:docMk/>
            <pc:sldMk cId="2655038117" sldId="310"/>
            <ac:picMk id="3080" creationId="{EF8D7DA9-8CA4-4292-8C73-D82B12A99703}"/>
          </ac:picMkLst>
        </pc:picChg>
        <pc:picChg chg="add del mod">
          <ac:chgData name="Gerjan de Ruiter" userId="5d7c516b-9dcd-41a8-99d3-54425d29895b" providerId="ADAL" clId="{E31A03D6-D137-4F33-BD9A-850C2F2DDEC9}" dt="2021-09-29T10:57:59.215" v="1115"/>
          <ac:picMkLst>
            <pc:docMk/>
            <pc:sldMk cId="2655038117" sldId="310"/>
            <ac:picMk id="3081" creationId="{EDDADC70-1E14-4773-881A-1437778F83AD}"/>
          </ac:picMkLst>
        </pc:picChg>
        <pc:picChg chg="add mod">
          <ac:chgData name="Gerjan de Ruiter" userId="5d7c516b-9dcd-41a8-99d3-54425d29895b" providerId="ADAL" clId="{E31A03D6-D137-4F33-BD9A-850C2F2DDEC9}" dt="2021-09-29T10:58:08.881" v="1117" actId="1076"/>
          <ac:picMkLst>
            <pc:docMk/>
            <pc:sldMk cId="2655038117" sldId="310"/>
            <ac:picMk id="3083" creationId="{03B7D833-9A68-4DF4-90A0-75F955BA289D}"/>
          </ac:picMkLst>
        </pc:picChg>
        <pc:picChg chg="add del">
          <ac:chgData name="Gerjan de Ruiter" userId="5d7c516b-9dcd-41a8-99d3-54425d29895b" providerId="ADAL" clId="{E31A03D6-D137-4F33-BD9A-850C2F2DDEC9}" dt="2021-09-29T11:00:56.707" v="1462"/>
          <ac:picMkLst>
            <pc:docMk/>
            <pc:sldMk cId="2655038117" sldId="310"/>
            <ac:picMk id="3085" creationId="{FCAE2EB9-47B8-47A1-AC82-6C2E7CF60B78}"/>
          </ac:picMkLst>
        </pc:picChg>
        <pc:picChg chg="add del">
          <ac:chgData name="Gerjan de Ruiter" userId="5d7c516b-9dcd-41a8-99d3-54425d29895b" providerId="ADAL" clId="{E31A03D6-D137-4F33-BD9A-850C2F2DDEC9}" dt="2021-09-29T11:00:56.707" v="1462"/>
          <ac:picMkLst>
            <pc:docMk/>
            <pc:sldMk cId="2655038117" sldId="310"/>
            <ac:picMk id="3086" creationId="{7B1C589C-2F12-47B4-85D0-BB3DA979D892}"/>
          </ac:picMkLst>
        </pc:picChg>
      </pc:sldChg>
      <pc:sldChg chg="addSp delSp modSp new mod modClrScheme chgLayout">
        <pc:chgData name="Gerjan de Ruiter" userId="5d7c516b-9dcd-41a8-99d3-54425d29895b" providerId="ADAL" clId="{E31A03D6-D137-4F33-BD9A-850C2F2DDEC9}" dt="2021-09-29T11:07:20.984" v="1472" actId="18131"/>
        <pc:sldMkLst>
          <pc:docMk/>
          <pc:sldMk cId="4106106541" sldId="311"/>
        </pc:sldMkLst>
        <pc:spChg chg="del">
          <ac:chgData name="Gerjan de Ruiter" userId="5d7c516b-9dcd-41a8-99d3-54425d29895b" providerId="ADAL" clId="{E31A03D6-D137-4F33-BD9A-850C2F2DDEC9}" dt="2021-09-29T11:07:06.997" v="1468" actId="700"/>
          <ac:spMkLst>
            <pc:docMk/>
            <pc:sldMk cId="4106106541" sldId="311"/>
            <ac:spMk id="2" creationId="{E92C0BE1-6A07-4C66-994E-44149E0C8954}"/>
          </ac:spMkLst>
        </pc:spChg>
        <pc:spChg chg="del mod ord">
          <ac:chgData name="Gerjan de Ruiter" userId="5d7c516b-9dcd-41a8-99d3-54425d29895b" providerId="ADAL" clId="{E31A03D6-D137-4F33-BD9A-850C2F2DDEC9}" dt="2021-09-29T11:07:06.997" v="1468" actId="700"/>
          <ac:spMkLst>
            <pc:docMk/>
            <pc:sldMk cId="4106106541" sldId="311"/>
            <ac:spMk id="3" creationId="{F5794C23-6665-4800-A3EF-EBDB5A0251C1}"/>
          </ac:spMkLst>
        </pc:spChg>
        <pc:spChg chg="del">
          <ac:chgData name="Gerjan de Ruiter" userId="5d7c516b-9dcd-41a8-99d3-54425d29895b" providerId="ADAL" clId="{E31A03D6-D137-4F33-BD9A-850C2F2DDEC9}" dt="2021-09-29T11:07:06.997" v="1468" actId="700"/>
          <ac:spMkLst>
            <pc:docMk/>
            <pc:sldMk cId="4106106541" sldId="311"/>
            <ac:spMk id="4" creationId="{C918FFEF-0E53-4BDB-A6EB-632B1AAB2CBD}"/>
          </ac:spMkLst>
        </pc:spChg>
        <pc:spChg chg="add del mod ord">
          <ac:chgData name="Gerjan de Ruiter" userId="5d7c516b-9dcd-41a8-99d3-54425d29895b" providerId="ADAL" clId="{E31A03D6-D137-4F33-BD9A-850C2F2DDEC9}" dt="2021-09-29T11:07:08.017" v="1469"/>
          <ac:spMkLst>
            <pc:docMk/>
            <pc:sldMk cId="4106106541" sldId="311"/>
            <ac:spMk id="5" creationId="{5091471F-49C4-4D08-9868-0BF4A0DFB338}"/>
          </ac:spMkLst>
        </pc:spChg>
        <pc:picChg chg="add mod">
          <ac:chgData name="Gerjan de Ruiter" userId="5d7c516b-9dcd-41a8-99d3-54425d29895b" providerId="ADAL" clId="{E31A03D6-D137-4F33-BD9A-850C2F2DDEC9}" dt="2021-09-29T11:07:20.984" v="1472" actId="18131"/>
          <ac:picMkLst>
            <pc:docMk/>
            <pc:sldMk cId="4106106541" sldId="311"/>
            <ac:picMk id="4098" creationId="{5611D59E-0AFB-4D9B-945F-1CCCF6045DB1}"/>
          </ac:picMkLst>
        </pc:picChg>
      </pc:sldChg>
      <pc:sldChg chg="addSp delSp modSp new mod modClrScheme modAnim chgLayout">
        <pc:chgData name="Gerjan de Ruiter" userId="5d7c516b-9dcd-41a8-99d3-54425d29895b" providerId="ADAL" clId="{E31A03D6-D137-4F33-BD9A-850C2F2DDEC9}" dt="2021-09-29T11:12:34.725" v="1941" actId="1076"/>
        <pc:sldMkLst>
          <pc:docMk/>
          <pc:sldMk cId="1434027586" sldId="312"/>
        </pc:sldMkLst>
        <pc:spChg chg="del mod ord">
          <ac:chgData name="Gerjan de Ruiter" userId="5d7c516b-9dcd-41a8-99d3-54425d29895b" providerId="ADAL" clId="{E31A03D6-D137-4F33-BD9A-850C2F2DDEC9}" dt="2021-09-29T11:08:41.079" v="1474" actId="700"/>
          <ac:spMkLst>
            <pc:docMk/>
            <pc:sldMk cId="1434027586" sldId="312"/>
            <ac:spMk id="2" creationId="{6E8B2F29-D132-496C-8C31-C62D4D300A1B}"/>
          </ac:spMkLst>
        </pc:spChg>
        <pc:spChg chg="add mod ord">
          <ac:chgData name="Gerjan de Ruiter" userId="5d7c516b-9dcd-41a8-99d3-54425d29895b" providerId="ADAL" clId="{E31A03D6-D137-4F33-BD9A-850C2F2DDEC9}" dt="2021-09-29T11:11:02.242" v="1650" actId="20577"/>
          <ac:spMkLst>
            <pc:docMk/>
            <pc:sldMk cId="1434027586" sldId="312"/>
            <ac:spMk id="3" creationId="{70918BD6-FFCC-47FB-97AA-DEC7DD9736F5}"/>
          </ac:spMkLst>
        </pc:spChg>
        <pc:spChg chg="add mod ord">
          <ac:chgData name="Gerjan de Ruiter" userId="5d7c516b-9dcd-41a8-99d3-54425d29895b" providerId="ADAL" clId="{E31A03D6-D137-4F33-BD9A-850C2F2DDEC9}" dt="2021-09-29T11:12:00.740" v="1931" actId="1076"/>
          <ac:spMkLst>
            <pc:docMk/>
            <pc:sldMk cId="1434027586" sldId="312"/>
            <ac:spMk id="4" creationId="{0946B432-C103-4A30-B13F-56717177E4EA}"/>
          </ac:spMkLst>
        </pc:spChg>
        <pc:spChg chg="add del mod ord">
          <ac:chgData name="Gerjan de Ruiter" userId="5d7c516b-9dcd-41a8-99d3-54425d29895b" providerId="ADAL" clId="{E31A03D6-D137-4F33-BD9A-850C2F2DDEC9}" dt="2021-09-29T11:08:42.279" v="1475"/>
          <ac:spMkLst>
            <pc:docMk/>
            <pc:sldMk cId="1434027586" sldId="312"/>
            <ac:spMk id="5" creationId="{A209F314-D2B1-4DDE-9639-AE7E3A07E5AD}"/>
          </ac:spMkLst>
        </pc:spChg>
        <pc:spChg chg="add mod ord">
          <ac:chgData name="Gerjan de Ruiter" userId="5d7c516b-9dcd-41a8-99d3-54425d29895b" providerId="ADAL" clId="{E31A03D6-D137-4F33-BD9A-850C2F2DDEC9}" dt="2021-09-29T11:12:34.725" v="1941" actId="1076"/>
          <ac:spMkLst>
            <pc:docMk/>
            <pc:sldMk cId="1434027586" sldId="312"/>
            <ac:spMk id="6" creationId="{01E5BBE1-F13A-4311-8842-7792F9DEB431}"/>
          </ac:spMkLst>
        </pc:spChg>
        <pc:spChg chg="add del mod ord">
          <ac:chgData name="Gerjan de Ruiter" userId="5d7c516b-9dcd-41a8-99d3-54425d29895b" providerId="ADAL" clId="{E31A03D6-D137-4F33-BD9A-850C2F2DDEC9}" dt="2021-09-29T11:09:54.431" v="1479"/>
          <ac:spMkLst>
            <pc:docMk/>
            <pc:sldMk cId="1434027586" sldId="312"/>
            <ac:spMk id="7" creationId="{E73866EE-26AC-44A0-B70D-831E48B8E73B}"/>
          </ac:spMkLst>
        </pc:spChg>
        <pc:picChg chg="add mod">
          <ac:chgData name="Gerjan de Ruiter" userId="5d7c516b-9dcd-41a8-99d3-54425d29895b" providerId="ADAL" clId="{E31A03D6-D137-4F33-BD9A-850C2F2DDEC9}" dt="2021-09-29T11:12:22.366" v="1937" actId="1076"/>
          <ac:picMkLst>
            <pc:docMk/>
            <pc:sldMk cId="1434027586" sldId="312"/>
            <ac:picMk id="5122" creationId="{C3B8A794-3314-4E1A-89A0-EF7EFD539618}"/>
          </ac:picMkLst>
        </pc:picChg>
        <pc:picChg chg="add mod">
          <ac:chgData name="Gerjan de Ruiter" userId="5d7c516b-9dcd-41a8-99d3-54425d29895b" providerId="ADAL" clId="{E31A03D6-D137-4F33-BD9A-850C2F2DDEC9}" dt="2021-09-29T11:12:28.811" v="1940" actId="1035"/>
          <ac:picMkLst>
            <pc:docMk/>
            <pc:sldMk cId="1434027586" sldId="312"/>
            <ac:picMk id="5124" creationId="{D9174FC4-E92B-4929-A27D-6EF1F0C252DC}"/>
          </ac:picMkLst>
        </pc:picChg>
      </pc:sldChg>
      <pc:sldMasterChg chg="del delSldLayout">
        <pc:chgData name="Gerjan de Ruiter" userId="5d7c516b-9dcd-41a8-99d3-54425d29895b" providerId="ADAL" clId="{E31A03D6-D137-4F33-BD9A-850C2F2DDEC9}" dt="2021-09-24T11:49:12.381" v="3" actId="47"/>
        <pc:sldMasterMkLst>
          <pc:docMk/>
          <pc:sldMasterMk cId="1417535485" sldId="2147483648"/>
        </pc:sldMasterMkLst>
        <pc:sldLayoutChg chg="del">
          <pc:chgData name="Gerjan de Ruiter" userId="5d7c516b-9dcd-41a8-99d3-54425d29895b" providerId="ADAL" clId="{E31A03D6-D137-4F33-BD9A-850C2F2DDEC9}" dt="2021-09-24T11:49:12.381" v="3" actId="47"/>
          <pc:sldLayoutMkLst>
            <pc:docMk/>
            <pc:sldMasterMk cId="1417535485" sldId="2147483648"/>
            <pc:sldLayoutMk cId="3133821475" sldId="2147483649"/>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3646893344" sldId="2147483650"/>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2694667869" sldId="2147483651"/>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590114185" sldId="2147483652"/>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1022803181" sldId="2147483653"/>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4238323116" sldId="2147483654"/>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1079097622" sldId="2147483655"/>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346386701" sldId="2147483656"/>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1244886464" sldId="2147483657"/>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4294825560" sldId="2147483658"/>
          </pc:sldLayoutMkLst>
        </pc:sldLayoutChg>
        <pc:sldLayoutChg chg="del">
          <pc:chgData name="Gerjan de Ruiter" userId="5d7c516b-9dcd-41a8-99d3-54425d29895b" providerId="ADAL" clId="{E31A03D6-D137-4F33-BD9A-850C2F2DDEC9}" dt="2021-09-24T11:49:12.381" v="3" actId="47"/>
          <pc:sldLayoutMkLst>
            <pc:docMk/>
            <pc:sldMasterMk cId="1417535485" sldId="2147483648"/>
            <pc:sldLayoutMk cId="396049796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92B5D-0B58-4777-AA93-95F7AF66A83B}" type="datetimeFigureOut">
              <a:rPr lang="nl-NL" smtClean="0"/>
              <a:t>29-9-2021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0364-E096-4AE7-ABA1-4E796125834F}" type="slidenum">
              <a:rPr lang="nl-NL" smtClean="0"/>
              <a:t>‹nr.›</a:t>
            </a:fld>
            <a:endParaRPr lang="nl-NL"/>
          </a:p>
        </p:txBody>
      </p:sp>
    </p:spTree>
    <p:extLst>
      <p:ext uri="{BB962C8B-B14F-4D97-AF65-F5344CB8AC3E}">
        <p14:creationId xmlns:p14="http://schemas.microsoft.com/office/powerpoint/2010/main" val="1166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Lato" panose="020F0502020204030203" pitchFamily="34" charset="0"/>
              </a:rPr>
              <a:t>Het dumpen van afval is een groeiend probleem. Een inventarisatie onder onze boswachters laat zien dat het aantal dumpingen in de natuur de afgelopen 10-15 jaar geleidelijk is gestegen. De boswachters vinden autowrakken, bouw- en drugsafval, maar ook steeds meer zwerfvuil, zoals picknickresten en meeneemverpakkingen van eten en drinken. Schattingen over zwerfafval lopen inmiddels uiteen van 50 tot 300 miljoen kilo per jaar. De schade voor de natuur is aanzienlijk, net als de kosten om alles op te ruimen. Kosten die veelal voor rekening komen van de terreinbeheerders. Staatsbosbeheer schat de totale jaarlijkse kosten voor schoonmaak op ongeveer een 0,5 miljoen euro.</a:t>
            </a:r>
          </a:p>
          <a:p>
            <a:pPr algn="l"/>
            <a:r>
              <a:rPr lang="nl-NL" b="0" i="0" dirty="0" err="1">
                <a:solidFill>
                  <a:srgbClr val="333333"/>
                </a:solidFill>
                <a:effectLst/>
                <a:latin typeface="Lato" panose="020F0502020204030203" pitchFamily="34" charset="0"/>
              </a:rPr>
              <a:t>Previous</a:t>
            </a:r>
            <a:endParaRPr lang="nl-NL" b="0" i="0" dirty="0">
              <a:solidFill>
                <a:srgbClr val="333333"/>
              </a:solidFill>
              <a:effectLst/>
              <a:latin typeface="Lato" panose="020F0502020204030203" pitchFamily="34" charset="0"/>
            </a:endParaRPr>
          </a:p>
          <a:p>
            <a:pPr algn="l"/>
            <a:r>
              <a:rPr lang="nl-NL" b="0" i="0" dirty="0">
                <a:solidFill>
                  <a:srgbClr val="333333"/>
                </a:solidFill>
                <a:effectLst/>
                <a:latin typeface="Lato" panose="020F0502020204030203" pitchFamily="34" charset="0"/>
              </a:rPr>
              <a:t>Next</a:t>
            </a:r>
          </a:p>
          <a:p>
            <a:br>
              <a:rPr lang="nl-NL" dirty="0"/>
            </a:br>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6</a:t>
            </a:fld>
            <a:endParaRPr lang="nl-NL"/>
          </a:p>
        </p:txBody>
      </p:sp>
    </p:spTree>
    <p:extLst>
      <p:ext uri="{BB962C8B-B14F-4D97-AF65-F5344CB8AC3E}">
        <p14:creationId xmlns:p14="http://schemas.microsoft.com/office/powerpoint/2010/main" val="223354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190364-E096-4AE7-ABA1-4E796125834F}" type="slidenum">
              <a:rPr lang="nl-NL" smtClean="0"/>
              <a:t>8</a:t>
            </a:fld>
            <a:endParaRPr lang="nl-NL"/>
          </a:p>
        </p:txBody>
      </p:sp>
    </p:spTree>
    <p:extLst>
      <p:ext uri="{BB962C8B-B14F-4D97-AF65-F5344CB8AC3E}">
        <p14:creationId xmlns:p14="http://schemas.microsoft.com/office/powerpoint/2010/main" val="1636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29-9-2021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48559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9578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5161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0720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31641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58875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76999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4B85810-0401-4600-8616-5BB5092B935D}"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FBE0D40-B5B5-4F6F-877A-ADCDE9D05391}"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50518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32102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803286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29-9-2021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9188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43177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29-9-2021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998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1A75B10-D0A1-47E5-A700-FC890DDA1B17}" type="datetimeFigureOut">
              <a:rPr lang="nl-NL" smtClean="0"/>
              <a:t>29-9-2021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8103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9277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5905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23046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70F8638F-8D98-4F63-8D5B-D74FF1739883}"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522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Tree>
    <p:extLst>
      <p:ext uri="{BB962C8B-B14F-4D97-AF65-F5344CB8AC3E}">
        <p14:creationId xmlns:p14="http://schemas.microsoft.com/office/powerpoint/2010/main" val="1310009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29-9-2021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907262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29-9-2021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Tree>
    <p:extLst>
      <p:ext uri="{BB962C8B-B14F-4D97-AF65-F5344CB8AC3E}">
        <p14:creationId xmlns:p14="http://schemas.microsoft.com/office/powerpoint/2010/main" val="1322170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1A75B10-D0A1-47E5-A700-FC890DDA1B17}" type="datetimeFigureOut">
              <a:rPr lang="nl-NL" smtClean="0"/>
              <a:t>29-9-2021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56886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F1A75B10-D0A1-47E5-A700-FC890DDA1B17}" type="datetimeFigureOut">
              <a:rPr lang="nl-NL" smtClean="0"/>
              <a:t>29-9-2021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20644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124C7-A47E-4290-BEA8-30E3E67CCD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CC9DC8-A6FD-4A2B-A593-6ACDF3BB2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718B69-9AA1-44C5-9999-71E50192963B}"/>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E18BA4F7-5D12-43C0-8F50-AF8DFD0C4B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24308-9E76-4169-B3E4-46316C7A42EA}"/>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67224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29-9-2021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10092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886530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A8983-4614-41BE-89AF-63523C6F6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321D42-5105-4333-BE18-82A5DA6B3F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CA1699-D6BA-4F9A-89D8-A1DD9EDB2F29}"/>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24221984-7732-4023-82B3-96F21BAE81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EFB037-56D7-4505-96EA-A47C0BE49BE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455903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B22DA-5169-4AC8-A2EC-2BD778A02D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9D8C7D-B5CC-4D4D-94B7-9FC3E420F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60E10F-7581-4128-98BC-A2581C4B2153}"/>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A8C31962-AC35-4B43-BE51-5C666B3F2F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350E9-D46D-47A2-AB8A-C2085FD5EA2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271979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E5D0B-2FBB-410D-A476-988DA6E12F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929C77-539F-4A13-9990-8DA71052293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E9D67F-DF4B-42E9-8C0F-F7340826F3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A6C484-8AB6-494A-B61A-E603D7328392}"/>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6" name="Tijdelijke aanduiding voor voettekst 5">
            <a:extLst>
              <a:ext uri="{FF2B5EF4-FFF2-40B4-BE49-F238E27FC236}">
                <a16:creationId xmlns:a16="http://schemas.microsoft.com/office/drawing/2014/main" id="{8AC8C9B3-ED26-4817-A170-CA5D188E39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DD5B14-6CEA-40D9-BCA3-54D495BFC8A4}"/>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1349582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BB5C2-9FA2-49D2-9763-088B4D45A2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BD803C-21AB-41D0-9F5E-BBC103847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B00A2E-757B-471C-9A50-846B718AF5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DA5EC3-D859-4195-9DC3-5D904882D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3DBD04-7540-4CD6-9784-F1E5B03DFF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0FB006-B174-4576-86A2-9113B67E4B95}"/>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8" name="Tijdelijke aanduiding voor voettekst 7">
            <a:extLst>
              <a:ext uri="{FF2B5EF4-FFF2-40B4-BE49-F238E27FC236}">
                <a16:creationId xmlns:a16="http://schemas.microsoft.com/office/drawing/2014/main" id="{C779C61B-FB26-45E9-A889-615B7073C7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0EFF803-53A6-494D-ABC0-79EBDC2E3D4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506480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17C5-8F4E-481E-AD28-B8804FAD12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97238C-94DB-4EE1-89D5-341E65F74457}"/>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4" name="Tijdelijke aanduiding voor voettekst 3">
            <a:extLst>
              <a:ext uri="{FF2B5EF4-FFF2-40B4-BE49-F238E27FC236}">
                <a16:creationId xmlns:a16="http://schemas.microsoft.com/office/drawing/2014/main" id="{AD5D70B3-F599-46D4-8EB1-32F64A6BAF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DD17500-6077-4B3C-8A09-1EF8525CE46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73105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758E10-351A-4D5E-B860-DCE5FF23A5E9}"/>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3" name="Tijdelijke aanduiding voor voettekst 2">
            <a:extLst>
              <a:ext uri="{FF2B5EF4-FFF2-40B4-BE49-F238E27FC236}">
                <a16:creationId xmlns:a16="http://schemas.microsoft.com/office/drawing/2014/main" id="{E85B1713-8266-43E4-AA3D-D7AFEDF50F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4376F3-AEF1-48F6-AD01-426A73C15D6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830078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9ADAC-08D2-4642-A113-FACA5C777C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7C9EEE-717F-4941-BB07-0536854DC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997B907-848A-4412-8188-CB596629F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EFD6DB-8DAE-4BF3-AD4B-B09266BA6DD6}"/>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6" name="Tijdelijke aanduiding voor voettekst 5">
            <a:extLst>
              <a:ext uri="{FF2B5EF4-FFF2-40B4-BE49-F238E27FC236}">
                <a16:creationId xmlns:a16="http://schemas.microsoft.com/office/drawing/2014/main" id="{71652044-7946-4C59-AA36-9448051655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C0A9E0-50D1-4ED5-9DF0-DAD2A42B2C85}"/>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0980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70F8638F-8D98-4F63-8D5B-D74FF1739883}"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F1A75B10-D0A1-47E5-A700-FC890DDA1B17}" type="datetimeFigureOut">
              <a:rPr lang="nl-NL" smtClean="0"/>
              <a:t>29-9-2021</a:t>
            </a:fld>
            <a:endParaRPr lang="nl-NL"/>
          </a:p>
        </p:txBody>
      </p:sp>
    </p:spTree>
    <p:extLst>
      <p:ext uri="{BB962C8B-B14F-4D97-AF65-F5344CB8AC3E}">
        <p14:creationId xmlns:p14="http://schemas.microsoft.com/office/powerpoint/2010/main" val="4252310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999ED-3313-44D4-BD53-DAC8A630DC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F665B4-C8EF-48AF-A55C-3866D6F9D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9D5D79E-CAC7-4956-B4B5-225BCB94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BF2DB8-55EE-4631-A380-F451169F58B9}"/>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6" name="Tijdelijke aanduiding voor voettekst 5">
            <a:extLst>
              <a:ext uri="{FF2B5EF4-FFF2-40B4-BE49-F238E27FC236}">
                <a16:creationId xmlns:a16="http://schemas.microsoft.com/office/drawing/2014/main" id="{FE3BFEA6-4569-4143-AB1F-F399B2C5F3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9E87D1-EAF9-4449-B985-25ED6AA64608}"/>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515408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64B6F-DAF3-44F1-BBA7-55C9AE6E08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BEB3636-5FE8-41B9-BD96-A9B098737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A75EAA-CD87-4F7F-9D10-A3F68EC382EB}"/>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A8DDB38A-7FC8-45DC-9466-14B4C33CC4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8A7CF0-2C0B-44BD-A0F0-859251AAA830}"/>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663752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E6765C-E461-4E26-809A-0480AD696A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067D86-E9D3-4400-A976-7859377581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3589FF-2F34-44C3-A672-73A2FE982553}"/>
              </a:ext>
            </a:extLst>
          </p:cNvPr>
          <p:cNvSpPr>
            <a:spLocks noGrp="1"/>
          </p:cNvSpPr>
          <p:nvPr>
            <p:ph type="dt" sz="half" idx="10"/>
          </p:nvPr>
        </p:nvSpPr>
        <p:spPr/>
        <p:txBody>
          <a:bodyPr/>
          <a:lstStyle/>
          <a:p>
            <a:fld id="{AA849BE4-8150-4B5C-B350-49695E6DC3AF}"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C517837D-61A8-4FC7-8175-C5EAF2F8A3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0D5365-1D8A-4B72-A7FC-15AD77650CF2}"/>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63181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Tree>
    <p:extLst>
      <p:ext uri="{BB962C8B-B14F-4D97-AF65-F5344CB8AC3E}">
        <p14:creationId xmlns:p14="http://schemas.microsoft.com/office/powerpoint/2010/main" val="283355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8848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7658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83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70F8638F-8D98-4F63-8D5B-D74FF1739883}"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0193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F1A75B10-D0A1-47E5-A700-FC890DDA1B17}"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70F8638F-8D98-4F63-8D5B-D74FF1739883}"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7851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29-9-2021</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19737691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youtube.com/watch?v=phaOT-MjNIo" TargetMode="External"/><Relationship Id="rId1" Type="http://schemas.openxmlformats.org/officeDocument/2006/relationships/slideLayout" Target="../slideLayouts/slideLayout16.xml"/><Relationship Id="rId5" Type="http://schemas.openxmlformats.org/officeDocument/2006/relationships/image" Target="../media/image19.gif"/><Relationship Id="rId4" Type="http://schemas.openxmlformats.org/officeDocument/2006/relationships/hyperlink" Target="https://www.youtube.com/watch?v=fw413dIw9g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C86E8-5A4B-48CF-9C28-42E374F9D8DA}"/>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EDB5CB07-CA45-47F1-BC1E-411190505317}"/>
              </a:ext>
            </a:extLst>
          </p:cNvPr>
          <p:cNvSpPr>
            <a:spLocks noGrp="1"/>
          </p:cNvSpPr>
          <p:nvPr>
            <p:ph type="subTitle" idx="1"/>
          </p:nvPr>
        </p:nvSpPr>
        <p:spPr/>
        <p:txBody>
          <a:bodyPr/>
          <a:lstStyle/>
          <a:p>
            <a:r>
              <a:rPr lang="nl-NL" b="1" dirty="0"/>
              <a:t>Afval, een probleem voor klimaat en milieu</a:t>
            </a:r>
          </a:p>
          <a:p>
            <a:r>
              <a:rPr lang="nl-NL" b="1" dirty="0"/>
              <a:t>Les 4.</a:t>
            </a:r>
          </a:p>
        </p:txBody>
      </p:sp>
    </p:spTree>
    <p:extLst>
      <p:ext uri="{BB962C8B-B14F-4D97-AF65-F5344CB8AC3E}">
        <p14:creationId xmlns:p14="http://schemas.microsoft.com/office/powerpoint/2010/main" val="377700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86E9-203C-4EBF-9211-F14E15D2CA13}"/>
              </a:ext>
            </a:extLst>
          </p:cNvPr>
          <p:cNvSpPr>
            <a:spLocks noGrp="1"/>
          </p:cNvSpPr>
          <p:nvPr>
            <p:ph type="title"/>
          </p:nvPr>
        </p:nvSpPr>
        <p:spPr/>
        <p:txBody>
          <a:bodyPr/>
          <a:lstStyle/>
          <a:p>
            <a:r>
              <a:rPr lang="nl-NL" dirty="0"/>
              <a:t>Afval of reststroom</a:t>
            </a:r>
          </a:p>
        </p:txBody>
      </p:sp>
      <p:sp>
        <p:nvSpPr>
          <p:cNvPr id="4" name="Tijdelijke aanduiding voor tekst 3">
            <a:extLst>
              <a:ext uri="{FF2B5EF4-FFF2-40B4-BE49-F238E27FC236}">
                <a16:creationId xmlns:a16="http://schemas.microsoft.com/office/drawing/2014/main" id="{ED7A8104-E4FB-469A-8E02-49787497CBA4}"/>
              </a:ext>
            </a:extLst>
          </p:cNvPr>
          <p:cNvSpPr>
            <a:spLocks noGrp="1"/>
          </p:cNvSpPr>
          <p:nvPr>
            <p:ph type="body" sz="half" idx="2"/>
          </p:nvPr>
        </p:nvSpPr>
        <p:spPr/>
        <p:txBody>
          <a:bodyPr/>
          <a:lstStyle/>
          <a:p>
            <a:r>
              <a:rPr lang="nl-NL" sz="1800" dirty="0"/>
              <a:t>In de ideale circulaire wereld bestaat afval niet en hierdoor het woord afval ook niet meer. In de circulaire economie wordt er daarom gesproken over reststromen. </a:t>
            </a:r>
          </a:p>
          <a:p>
            <a:endParaRPr lang="nl-NL" sz="1800" dirty="0"/>
          </a:p>
          <a:p>
            <a:r>
              <a:rPr lang="nl-NL" sz="1800" dirty="0"/>
              <a:t>Welke reststromen heb jij vandaag bij je?</a:t>
            </a:r>
          </a:p>
          <a:p>
            <a:endParaRPr lang="nl-NL" sz="1800" dirty="0"/>
          </a:p>
          <a:p>
            <a:r>
              <a:rPr lang="nl-NL" sz="1800" dirty="0"/>
              <a:t>Wat kan je er anders mee doen dan weggooien?</a:t>
            </a:r>
          </a:p>
          <a:p>
            <a:endParaRPr lang="nl-NL" dirty="0"/>
          </a:p>
          <a:p>
            <a:endParaRPr lang="nl-NL" dirty="0"/>
          </a:p>
          <a:p>
            <a:endParaRPr lang="nl-NL" dirty="0"/>
          </a:p>
        </p:txBody>
      </p:sp>
      <p:pic>
        <p:nvPicPr>
          <p:cNvPr id="1026" name="Picture 2" descr="Circulair bouwen | HEVO">
            <a:extLst>
              <a:ext uri="{FF2B5EF4-FFF2-40B4-BE49-F238E27FC236}">
                <a16:creationId xmlns:a16="http://schemas.microsoft.com/office/drawing/2014/main" id="{ECA78344-7A41-499B-BAFA-1BBFAEE08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7530" y="273050"/>
            <a:ext cx="545460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0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Les, internet; cbs.nl en eigen gemeente</a:t>
            </a:r>
          </a:p>
          <a:p>
            <a:pPr marL="0" indent="0">
              <a:spcAft>
                <a:spcPts val="800"/>
              </a:spcAft>
              <a:buNone/>
            </a:pPr>
            <a:r>
              <a:rPr lang="nl-NL" b="1" dirty="0">
                <a:effectLst/>
              </a:rPr>
              <a:t>Uitkomst:</a:t>
            </a:r>
            <a:r>
              <a:rPr lang="nl-NL" dirty="0">
                <a:effectLst/>
              </a:rPr>
              <a:t> </a:t>
            </a: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Beantwoord de volgende vragen:</a:t>
            </a:r>
          </a:p>
          <a:p>
            <a:pPr marL="0" indent="0">
              <a:spcAft>
                <a:spcPts val="800"/>
              </a:spcAft>
              <a:buNone/>
            </a:pPr>
            <a:r>
              <a:rPr lang="nl-NL" dirty="0"/>
              <a:t>Welke soorten afval scheiden jullie thuis?</a:t>
            </a:r>
          </a:p>
          <a:p>
            <a:pPr marL="0" indent="0">
              <a:spcAft>
                <a:spcPts val="800"/>
              </a:spcAft>
              <a:buNone/>
            </a:pPr>
            <a:r>
              <a:rPr lang="nl-NL" dirty="0"/>
              <a:t>Welke soorten afval kunnen jullie scheiden in jullie gemeente?</a:t>
            </a:r>
          </a:p>
          <a:p>
            <a:pPr marL="0" indent="0">
              <a:spcAft>
                <a:spcPts val="800"/>
              </a:spcAft>
              <a:buNone/>
            </a:pPr>
            <a:r>
              <a:rPr lang="nl-NL" dirty="0"/>
              <a:t>Wat gebeurd er met het afval dat jullie thuis scheiden, </a:t>
            </a:r>
            <a:r>
              <a:rPr lang="nl-NL" i="1" dirty="0"/>
              <a:t>behalve dat het wordt opgehaald..</a:t>
            </a:r>
          </a:p>
          <a:p>
            <a:pPr marL="0" indent="0">
              <a:spcAft>
                <a:spcPts val="800"/>
              </a:spcAft>
              <a:buNone/>
            </a:pPr>
            <a:endParaRPr lang="nl-NL" i="1"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3A8C232-8BA7-489F-8F9E-1C19C7B3A111}"/>
              </a:ext>
            </a:extLst>
          </p:cNvPr>
          <p:cNvSpPr>
            <a:spLocks noGrp="1"/>
          </p:cNvSpPr>
          <p:nvPr>
            <p:ph type="title"/>
          </p:nvPr>
        </p:nvSpPr>
        <p:spPr/>
        <p:txBody>
          <a:bodyPr/>
          <a:lstStyle/>
          <a:p>
            <a:endParaRPr lang="nl-NL" dirty="0"/>
          </a:p>
        </p:txBody>
      </p:sp>
      <p:pic>
        <p:nvPicPr>
          <p:cNvPr id="2050" name="Picture 2" descr="Hoe recycle ik mijn afval? Gebruik onze recycle lijst! - JASA">
            <a:extLst>
              <a:ext uri="{FF2B5EF4-FFF2-40B4-BE49-F238E27FC236}">
                <a16:creationId xmlns:a16="http://schemas.microsoft.com/office/drawing/2014/main" id="{BBEE6CD1-8305-4459-A88C-13A50B89E3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6" y="1828799"/>
            <a:ext cx="10859643" cy="402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0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6441E03-80F7-4C6A-B007-E683E5AB0354}"/>
              </a:ext>
            </a:extLst>
          </p:cNvPr>
          <p:cNvSpPr>
            <a:spLocks noChangeArrowheads="1"/>
          </p:cNvSpPr>
          <p:nvPr/>
        </p:nvSpPr>
        <p:spPr bwMode="auto">
          <a:xfrm>
            <a:off x="1160106" y="3964796"/>
            <a:ext cx="4503702" cy="1738938"/>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Stappen	</a:t>
            </a:r>
            <a:r>
              <a:rPr kumimoji="0" lang="nl-NL" sz="11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Verzamel thuis informatie over jouw afvalproductie </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Inventariseer en onderzoek je eigen productie. Waar komt het afval vandaan, waarom heb ik dit afval geproduceerd, is de productie te voorkomen/ verminderen, kan ik mijn afval hergebruiken/ verwerken</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Verwerk je gegevens in het verslag.</a:t>
            </a:r>
          </a:p>
          <a:p>
            <a:pPr marL="179388" marR="0" lvl="0" indent="-179388" algn="l" defTabSz="914400" rtl="0" eaLnBrk="1" fontAlgn="auto" latinLnBrk="0" hangingPunct="1">
              <a:lnSpc>
                <a:spcPct val="100000"/>
              </a:lnSpc>
              <a:spcBef>
                <a:spcPts val="0"/>
              </a:spcBef>
              <a:spcAft>
                <a:spcPts val="0"/>
              </a:spcAft>
              <a:buClrTx/>
              <a:buSzTx/>
              <a:buFont typeface="Arial"/>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Benoem de verbeterpunten die jij kan toepassen om  jouw situatie te verbeteren. </a:t>
            </a:r>
          </a:p>
        </p:txBody>
      </p:sp>
      <p:sp>
        <p:nvSpPr>
          <p:cNvPr id="5" name="Rectangle 6">
            <a:extLst>
              <a:ext uri="{FF2B5EF4-FFF2-40B4-BE49-F238E27FC236}">
                <a16:creationId xmlns:a16="http://schemas.microsoft.com/office/drawing/2014/main" id="{9DCCD7B4-E35C-4B2D-B506-6A77A9B9DA3C}"/>
              </a:ext>
            </a:extLst>
          </p:cNvPr>
          <p:cNvSpPr>
            <a:spLocks noChangeArrowheads="1"/>
          </p:cNvSpPr>
          <p:nvPr/>
        </p:nvSpPr>
        <p:spPr bwMode="auto">
          <a:xfrm>
            <a:off x="7051482" y="663123"/>
            <a:ext cx="4174565" cy="1938992"/>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Samenwerken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alleen.</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een groepje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geplaatst</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Beschrijf in je reflectieverslag hoe je het feedback geven ervaren hebt.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Deadline product: 19 oktober 2021</a:t>
            </a:r>
          </a:p>
        </p:txBody>
      </p:sp>
      <p:sp>
        <p:nvSpPr>
          <p:cNvPr id="6" name="Rectangle 8">
            <a:extLst>
              <a:ext uri="{FF2B5EF4-FFF2-40B4-BE49-F238E27FC236}">
                <a16:creationId xmlns:a16="http://schemas.microsoft.com/office/drawing/2014/main" id="{B7E6B42B-A3F8-4251-957F-960F1B91B82F}"/>
              </a:ext>
            </a:extLst>
          </p:cNvPr>
          <p:cNvSpPr>
            <a:spLocks noChangeArrowheads="1"/>
          </p:cNvSpPr>
          <p:nvPr/>
        </p:nvSpPr>
        <p:spPr bwMode="auto">
          <a:xfrm>
            <a:off x="7051481" y="2782669"/>
            <a:ext cx="4174565" cy="64633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Bijeenkomsten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Expert lessen over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Biobased</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denken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Begeleiding tijdens projecturen</a:t>
            </a:r>
          </a:p>
        </p:txBody>
      </p:sp>
      <p:sp>
        <p:nvSpPr>
          <p:cNvPr id="7" name="Rectangle 8">
            <a:extLst>
              <a:ext uri="{FF2B5EF4-FFF2-40B4-BE49-F238E27FC236}">
                <a16:creationId xmlns:a16="http://schemas.microsoft.com/office/drawing/2014/main" id="{60927491-7FB3-48FB-982C-8B56BB1BA459}"/>
              </a:ext>
            </a:extLst>
          </p:cNvPr>
          <p:cNvSpPr>
            <a:spLocks noChangeArrowheads="1"/>
          </p:cNvSpPr>
          <p:nvPr/>
        </p:nvSpPr>
        <p:spPr bwMode="auto">
          <a:xfrm>
            <a:off x="7051482" y="3610591"/>
            <a:ext cx="4174564" cy="600164"/>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Bronnen</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Wikiwijs</a:t>
            </a:r>
          </a:p>
          <a:p>
            <a:pPr marL="179388" marR="0" lvl="0" indent="-179388" algn="l" defTabSz="914400" rtl="0" eaLnBrk="0" fontAlgn="auto" latinLnBrk="0" hangingPunct="0">
              <a:lnSpc>
                <a:spcPct val="100000"/>
              </a:lnSpc>
              <a:spcBef>
                <a:spcPts val="0"/>
              </a:spcBef>
              <a:spcAft>
                <a:spcPts val="0"/>
              </a:spcAft>
              <a:buClrTx/>
              <a:buSzTx/>
              <a:buFont typeface="Arial"/>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PowerPoint</a:t>
            </a:r>
          </a:p>
        </p:txBody>
      </p:sp>
      <p:sp>
        <p:nvSpPr>
          <p:cNvPr id="8" name="Text Box 13">
            <a:extLst>
              <a:ext uri="{FF2B5EF4-FFF2-40B4-BE49-F238E27FC236}">
                <a16:creationId xmlns:a16="http://schemas.microsoft.com/office/drawing/2014/main" id="{2BB72B62-C23B-4028-8CD4-E4690518FE82}"/>
              </a:ext>
            </a:extLst>
          </p:cNvPr>
          <p:cNvSpPr txBox="1">
            <a:spLocks noChangeArrowheads="1"/>
          </p:cNvSpPr>
          <p:nvPr/>
        </p:nvSpPr>
        <p:spPr bwMode="auto">
          <a:xfrm>
            <a:off x="1160105" y="161019"/>
            <a:ext cx="635635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2122 MLO LA5 Mijn reststromen</a:t>
            </a:r>
          </a:p>
        </p:txBody>
      </p:sp>
      <p:sp>
        <p:nvSpPr>
          <p:cNvPr id="9" name="Tekstvak 8">
            <a:extLst>
              <a:ext uri="{FF2B5EF4-FFF2-40B4-BE49-F238E27FC236}">
                <a16:creationId xmlns:a16="http://schemas.microsoft.com/office/drawing/2014/main" id="{0B5E6957-26A2-420C-B8AA-7A25BF547031}"/>
              </a:ext>
            </a:extLst>
          </p:cNvPr>
          <p:cNvSpPr txBox="1"/>
          <p:nvPr/>
        </p:nvSpPr>
        <p:spPr>
          <a:xfrm>
            <a:off x="1158166" y="5738580"/>
            <a:ext cx="527800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Doe dit voor een bepaalde periode. Denk aan een gewone werkweek</a:t>
            </a:r>
            <a:b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b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die representaties is voor alle weken van het jaar.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Welke kosten worden er door de gemeente doorberekend aan hun inwoners en</a:t>
            </a:r>
            <a:b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b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wat doet de gemeente om afvalscheiding te stimuleren?</a:t>
            </a:r>
          </a:p>
        </p:txBody>
      </p:sp>
      <p:pic>
        <p:nvPicPr>
          <p:cNvPr id="10" name="Picture 3">
            <a:extLst>
              <a:ext uri="{FF2B5EF4-FFF2-40B4-BE49-F238E27FC236}">
                <a16:creationId xmlns:a16="http://schemas.microsoft.com/office/drawing/2014/main" id="{B55A9244-BE54-4A94-94BF-1789C3ED5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44" y="2168862"/>
            <a:ext cx="261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FB5E62CD-1C35-4A2C-AD0D-4973CFD17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44" y="4110990"/>
            <a:ext cx="2682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a:extLst>
              <a:ext uri="{FF2B5EF4-FFF2-40B4-BE49-F238E27FC236}">
                <a16:creationId xmlns:a16="http://schemas.microsoft.com/office/drawing/2014/main" id="{767BD0AD-73F1-478F-BD87-5AACDB835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2895" y="4472247"/>
            <a:ext cx="1826665" cy="1758506"/>
          </a:xfrm>
          <a:prstGeom prst="rect">
            <a:avLst/>
          </a:prstGeom>
        </p:spPr>
      </p:pic>
      <p:sp>
        <p:nvSpPr>
          <p:cNvPr id="14" name="Rectangle 3">
            <a:extLst>
              <a:ext uri="{FF2B5EF4-FFF2-40B4-BE49-F238E27FC236}">
                <a16:creationId xmlns:a16="http://schemas.microsoft.com/office/drawing/2014/main" id="{53689B5A-C8EB-4473-80E5-A824F20FE1BE}"/>
              </a:ext>
            </a:extLst>
          </p:cNvPr>
          <p:cNvSpPr>
            <a:spLocks noChangeArrowheads="1"/>
          </p:cNvSpPr>
          <p:nvPr/>
        </p:nvSpPr>
        <p:spPr bwMode="auto">
          <a:xfrm>
            <a:off x="1158166" y="664190"/>
            <a:ext cx="4508454" cy="1384995"/>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Leerdoel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Inzicht krijgen in jouw afvalstroom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hoeveel afval je eigenlijk produceert.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Weten waarom afval in verschillende categorieën worden ingezameld en wordt verwerkt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Verbeterpunten benoemen omtrent jouw afvalproductie / verwerking</a:t>
            </a:r>
          </a:p>
        </p:txBody>
      </p:sp>
      <p:sp>
        <p:nvSpPr>
          <p:cNvPr id="15" name="Rectangle 4">
            <a:extLst>
              <a:ext uri="{FF2B5EF4-FFF2-40B4-BE49-F238E27FC236}">
                <a16:creationId xmlns:a16="http://schemas.microsoft.com/office/drawing/2014/main" id="{BD20FBF8-F126-4D28-A87E-12E31EE0E0AC}"/>
              </a:ext>
            </a:extLst>
          </p:cNvPr>
          <p:cNvSpPr>
            <a:spLocks noChangeArrowheads="1"/>
          </p:cNvSpPr>
          <p:nvPr/>
        </p:nvSpPr>
        <p:spPr bwMode="auto">
          <a:xfrm>
            <a:off x="1162918" y="2253309"/>
            <a:ext cx="4503702" cy="1569660"/>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Arial" panose="020B0604020202020204" pitchFamily="34" charset="0"/>
                <a:ea typeface="Calibri" pitchFamily="34" charset="0"/>
                <a:cs typeface="Arial" panose="020B0604020202020204" pitchFamily="34" charset="0"/>
              </a:rPr>
              <a:t>Product</a:t>
            </a:r>
            <a:r>
              <a:rPr kumimoji="0" lang="nl-NL" sz="1200" b="1" i="0" u="none" strike="noStrike" kern="1200" cap="none" spc="0" normalizeH="0" baseline="0" noProof="0" dirty="0">
                <a:ln>
                  <a:noFill/>
                </a:ln>
                <a:solidFill>
                  <a:srgbClr val="0070C0"/>
                </a:solidFill>
                <a:effectLst/>
                <a:uLnTx/>
                <a:uFillTx/>
                <a:latin typeface="Calibri" panose="020F0502020204030204"/>
                <a:ea typeface="Calibri" pitchFamily="34" charset="0"/>
                <a:cs typeface="Arial" charset="0"/>
              </a:rPr>
              <a:t>	</a:t>
            </a:r>
            <a:r>
              <a:rPr kumimoji="0" lang="nl-NL" sz="12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maakt een onderzoeksverslag met daarin: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Hoeveel afval produceert jouw omgeving (gezin)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In welke categorieën produceert jouw omgeving (gezin) afval en in welke hoeveelheden?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hoe jouw gemeente omgaat met afvalverwerking.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Bedenk 10 mogelijkheden om jouw afvalstroom te veranderen waarbij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Biobased</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denken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oa</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Drie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R-en</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worden toegepast. </a:t>
            </a:r>
          </a:p>
        </p:txBody>
      </p:sp>
      <p:pic>
        <p:nvPicPr>
          <p:cNvPr id="16" name="Picture 2">
            <a:extLst>
              <a:ext uri="{FF2B5EF4-FFF2-40B4-BE49-F238E27FC236}">
                <a16:creationId xmlns:a16="http://schemas.microsoft.com/office/drawing/2014/main" id="{614DCE4D-C9FA-4798-9D07-3F5C55F73F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92" y="808721"/>
            <a:ext cx="2984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62CFB384-6095-4C4B-A1EF-92396E961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382" y="663123"/>
            <a:ext cx="3841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a:extLst>
              <a:ext uri="{FF2B5EF4-FFF2-40B4-BE49-F238E27FC236}">
                <a16:creationId xmlns:a16="http://schemas.microsoft.com/office/drawing/2014/main" id="{7F692BCF-1B63-4217-A706-541AB9F365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3325" y="2797250"/>
            <a:ext cx="268287"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a:extLst>
              <a:ext uri="{FF2B5EF4-FFF2-40B4-BE49-F238E27FC236}">
                <a16:creationId xmlns:a16="http://schemas.microsoft.com/office/drawing/2014/main" id="{53587635-2559-4E38-8407-526D236B0F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107" y="3610591"/>
            <a:ext cx="2984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58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88AA5-9C5C-4133-9C11-F9FEA582D45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BF48F37E-7CA4-4671-934C-CC44EAA37493}"/>
              </a:ext>
            </a:extLst>
          </p:cNvPr>
          <p:cNvSpPr>
            <a:spLocks noGrp="1"/>
          </p:cNvSpPr>
          <p:nvPr>
            <p:ph idx="1"/>
          </p:nvPr>
        </p:nvSpPr>
        <p:spPr>
          <a:xfrm>
            <a:off x="371475" y="1709738"/>
            <a:ext cx="6161300" cy="4419599"/>
          </a:xfrm>
        </p:spPr>
        <p:txBody>
          <a:bodyPr/>
          <a:lstStyle/>
          <a:p>
            <a:r>
              <a:rPr lang="nl-NL" dirty="0"/>
              <a:t>Weekoverzicht </a:t>
            </a:r>
          </a:p>
          <a:p>
            <a:r>
              <a:rPr lang="nl-NL" dirty="0"/>
              <a:t>Vorige week</a:t>
            </a:r>
          </a:p>
          <a:p>
            <a:r>
              <a:rPr lang="nl-NL" dirty="0"/>
              <a:t>Doel(en)</a:t>
            </a:r>
          </a:p>
          <a:p>
            <a:r>
              <a:rPr lang="nl-NL" b="1" dirty="0"/>
              <a:t>Afval, een probleem voor klimaat en milieu </a:t>
            </a:r>
          </a:p>
          <a:p>
            <a:pPr lvl="1"/>
            <a:r>
              <a:rPr lang="nl-NL" sz="2000"/>
              <a:t>Het probleem</a:t>
            </a:r>
          </a:p>
          <a:p>
            <a:pPr lvl="1"/>
            <a:endParaRPr lang="nl-NL" dirty="0"/>
          </a:p>
          <a:p>
            <a:pPr marL="933750" lvl="1" indent="-285750">
              <a:buFontTx/>
              <a:buChar char="-"/>
            </a:pPr>
            <a:endParaRPr lang="nl-NL" dirty="0"/>
          </a:p>
        </p:txBody>
      </p:sp>
      <p:sp>
        <p:nvSpPr>
          <p:cNvPr id="5" name="Tijdelijke aanduiding voor tekst 4">
            <a:extLst>
              <a:ext uri="{FF2B5EF4-FFF2-40B4-BE49-F238E27FC236}">
                <a16:creationId xmlns:a16="http://schemas.microsoft.com/office/drawing/2014/main" id="{D999F45A-2240-4771-A424-6530133C66E6}"/>
              </a:ext>
            </a:extLst>
          </p:cNvPr>
          <p:cNvSpPr>
            <a:spLocks noGrp="1"/>
          </p:cNvSpPr>
          <p:nvPr>
            <p:ph type="body" sz="quarter" idx="14"/>
          </p:nvPr>
        </p:nvSpPr>
        <p:spPr/>
        <p:txBody>
          <a:bodyPr/>
          <a:lstStyle/>
          <a:p>
            <a:endParaRPr lang="nl-NL"/>
          </a:p>
        </p:txBody>
      </p:sp>
      <p:pic>
        <p:nvPicPr>
          <p:cNvPr id="7" name="Tijdelijke aanduiding voor afbeelding 9">
            <a:extLst>
              <a:ext uri="{FF2B5EF4-FFF2-40B4-BE49-F238E27FC236}">
                <a16:creationId xmlns:a16="http://schemas.microsoft.com/office/drawing/2014/main" id="{C81B1672-5272-460A-8782-77A01F1EA98F}"/>
              </a:ext>
            </a:extLst>
          </p:cNvPr>
          <p:cNvPicPr>
            <a:picLocks noGrp="1" noChangeAspect="1"/>
          </p:cNvPicPr>
          <p:nvPr>
            <p:ph type="pic" sz="quarter" idx="13"/>
          </p:nvPr>
        </p:nvPicPr>
        <p:blipFill>
          <a:blip r:embed="rId2"/>
          <a:srcRect l="6134" r="6134"/>
          <a:stretch>
            <a:fillRect/>
          </a:stretch>
        </p:blipFill>
        <p:spPr>
          <a:xfrm>
            <a:off x="7025915" y="444974"/>
            <a:ext cx="4986976" cy="5684363"/>
          </a:xfrm>
          <a:prstGeom prst="rect">
            <a:avLst/>
          </a:prstGeom>
          <a:solidFill>
            <a:schemeClr val="accent3">
              <a:lumMod val="20000"/>
              <a:lumOff val="80000"/>
            </a:schemeClr>
          </a:solidFill>
        </p:spPr>
      </p:pic>
    </p:spTree>
    <p:extLst>
      <p:ext uri="{BB962C8B-B14F-4D97-AF65-F5344CB8AC3E}">
        <p14:creationId xmlns:p14="http://schemas.microsoft.com/office/powerpoint/2010/main" val="18520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7BACB-961B-45DA-A8E3-30DB3791520F}"/>
              </a:ext>
            </a:extLst>
          </p:cNvPr>
          <p:cNvSpPr>
            <a:spLocks noGrp="1"/>
          </p:cNvSpPr>
          <p:nvPr>
            <p:ph type="title"/>
          </p:nvPr>
        </p:nvSpPr>
        <p:spPr/>
        <p:txBody>
          <a:bodyPr/>
          <a:lstStyle/>
          <a:p>
            <a:r>
              <a:rPr lang="nl-NL" dirty="0"/>
              <a:t>1. Weekoverzicht</a:t>
            </a:r>
          </a:p>
        </p:txBody>
      </p:sp>
      <p:graphicFrame>
        <p:nvGraphicFramePr>
          <p:cNvPr id="7" name="Tabel 7">
            <a:extLst>
              <a:ext uri="{FF2B5EF4-FFF2-40B4-BE49-F238E27FC236}">
                <a16:creationId xmlns:a16="http://schemas.microsoft.com/office/drawing/2014/main" id="{0BB7FE8F-98CA-4B59-BDFC-17E716AAC860}"/>
              </a:ext>
            </a:extLst>
          </p:cNvPr>
          <p:cNvGraphicFramePr>
            <a:graphicFrameLocks noGrp="1"/>
          </p:cNvGraphicFramePr>
          <p:nvPr>
            <p:ph idx="1"/>
            <p:extLst>
              <p:ext uri="{D42A27DB-BD31-4B8C-83A1-F6EECF244321}">
                <p14:modId xmlns:p14="http://schemas.microsoft.com/office/powerpoint/2010/main" val="151232315"/>
              </p:ext>
            </p:extLst>
          </p:nvPr>
        </p:nvGraphicFramePr>
        <p:xfrm>
          <a:off x="483047" y="1389380"/>
          <a:ext cx="9884888" cy="4079240"/>
        </p:xfrm>
        <a:graphic>
          <a:graphicData uri="http://schemas.openxmlformats.org/drawingml/2006/table">
            <a:tbl>
              <a:tblPr firstRow="1" bandRow="1">
                <a:tableStyleId>{073A0DAA-6AF3-43AB-8588-CEC1D06C72B9}</a:tableStyleId>
              </a:tblPr>
              <a:tblGrid>
                <a:gridCol w="1250087">
                  <a:extLst>
                    <a:ext uri="{9D8B030D-6E8A-4147-A177-3AD203B41FA5}">
                      <a16:colId xmlns:a16="http://schemas.microsoft.com/office/drawing/2014/main" val="2852492482"/>
                    </a:ext>
                  </a:extLst>
                </a:gridCol>
                <a:gridCol w="8634801">
                  <a:extLst>
                    <a:ext uri="{9D8B030D-6E8A-4147-A177-3AD203B41FA5}">
                      <a16:colId xmlns:a16="http://schemas.microsoft.com/office/drawing/2014/main" val="3422766635"/>
                    </a:ext>
                  </a:extLst>
                </a:gridCol>
              </a:tblGrid>
              <a:tr h="370840">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3192599572"/>
                  </a:ext>
                </a:extLst>
              </a:tr>
              <a:tr h="370840">
                <a:tc>
                  <a:txBody>
                    <a:bodyPr/>
                    <a:lstStyle/>
                    <a:p>
                      <a:r>
                        <a:rPr lang="nl-NL" dirty="0"/>
                        <a:t>1.</a:t>
                      </a:r>
                    </a:p>
                  </a:txBody>
                  <a:tcPr/>
                </a:tc>
                <a:tc>
                  <a:txBody>
                    <a:bodyPr/>
                    <a:lstStyle/>
                    <a:p>
                      <a:r>
                        <a:rPr lang="nl-NL" dirty="0"/>
                        <a:t>Introductie week</a:t>
                      </a:r>
                    </a:p>
                  </a:txBody>
                  <a:tcPr/>
                </a:tc>
                <a:extLst>
                  <a:ext uri="{0D108BD9-81ED-4DB2-BD59-A6C34878D82A}">
                    <a16:rowId xmlns:a16="http://schemas.microsoft.com/office/drawing/2014/main" val="1344981941"/>
                  </a:ext>
                </a:extLst>
              </a:tr>
              <a:tr h="370840">
                <a:tc>
                  <a:txBody>
                    <a:bodyPr/>
                    <a:lstStyle/>
                    <a:p>
                      <a:r>
                        <a:rPr lang="nl-NL" dirty="0"/>
                        <a:t>2.</a:t>
                      </a:r>
                    </a:p>
                  </a:txBody>
                  <a:tcPr/>
                </a:tc>
                <a:tc>
                  <a:txBody>
                    <a:bodyPr/>
                    <a:lstStyle/>
                    <a:p>
                      <a:r>
                        <a:rPr lang="nl-NL" dirty="0"/>
                        <a:t>Circulaire economie?</a:t>
                      </a:r>
                    </a:p>
                  </a:txBody>
                  <a:tcPr/>
                </a:tc>
                <a:extLst>
                  <a:ext uri="{0D108BD9-81ED-4DB2-BD59-A6C34878D82A}">
                    <a16:rowId xmlns:a16="http://schemas.microsoft.com/office/drawing/2014/main" val="2638442296"/>
                  </a:ext>
                </a:extLst>
              </a:tr>
              <a:tr h="370840">
                <a:tc>
                  <a:txBody>
                    <a:bodyPr/>
                    <a:lstStyle/>
                    <a:p>
                      <a:r>
                        <a:rPr lang="nl-NL" b="0" dirty="0"/>
                        <a:t>3.</a:t>
                      </a:r>
                    </a:p>
                  </a:txBody>
                  <a:tcPr/>
                </a:tc>
                <a:tc>
                  <a:txBody>
                    <a:bodyPr/>
                    <a:lstStyle/>
                    <a:p>
                      <a:r>
                        <a:rPr lang="nl-NL" b="0" dirty="0"/>
                        <a:t>Circulair in de natuur deel I</a:t>
                      </a:r>
                    </a:p>
                  </a:txBody>
                  <a:tcPr/>
                </a:tc>
                <a:extLst>
                  <a:ext uri="{0D108BD9-81ED-4DB2-BD59-A6C34878D82A}">
                    <a16:rowId xmlns:a16="http://schemas.microsoft.com/office/drawing/2014/main" val="242770731"/>
                  </a:ext>
                </a:extLst>
              </a:tr>
              <a:tr h="370840">
                <a:tc>
                  <a:txBody>
                    <a:bodyPr/>
                    <a:lstStyle/>
                    <a:p>
                      <a:r>
                        <a:rPr lang="nl-NL" b="0" dirty="0"/>
                        <a:t>4.</a:t>
                      </a:r>
                    </a:p>
                  </a:txBody>
                  <a:tcPr/>
                </a:tc>
                <a:tc>
                  <a:txBody>
                    <a:bodyPr/>
                    <a:lstStyle/>
                    <a:p>
                      <a:r>
                        <a:rPr lang="nl-NL" b="0" dirty="0"/>
                        <a:t>Circulair in de natuur deel 2</a:t>
                      </a:r>
                    </a:p>
                  </a:txBody>
                  <a:tcPr/>
                </a:tc>
                <a:extLst>
                  <a:ext uri="{0D108BD9-81ED-4DB2-BD59-A6C34878D82A}">
                    <a16:rowId xmlns:a16="http://schemas.microsoft.com/office/drawing/2014/main" val="3278192084"/>
                  </a:ext>
                </a:extLst>
              </a:tr>
              <a:tr h="370840">
                <a:tc>
                  <a:txBody>
                    <a:bodyPr/>
                    <a:lstStyle/>
                    <a:p>
                      <a:r>
                        <a:rPr lang="nl-NL" b="1" dirty="0"/>
                        <a:t>5. </a:t>
                      </a:r>
                    </a:p>
                  </a:txBody>
                  <a:tcPr/>
                </a:tc>
                <a:tc>
                  <a:txBody>
                    <a:bodyPr/>
                    <a:lstStyle/>
                    <a:p>
                      <a:r>
                        <a:rPr lang="nl-NL" b="1" dirty="0"/>
                        <a:t>Afval, een probleem voor klimaat en milieu </a:t>
                      </a:r>
                    </a:p>
                  </a:txBody>
                  <a:tcPr/>
                </a:tc>
                <a:extLst>
                  <a:ext uri="{0D108BD9-81ED-4DB2-BD59-A6C34878D82A}">
                    <a16:rowId xmlns:a16="http://schemas.microsoft.com/office/drawing/2014/main" val="1525912106"/>
                  </a:ext>
                </a:extLst>
              </a:tr>
              <a:tr h="370840">
                <a:tc>
                  <a:txBody>
                    <a:bodyPr/>
                    <a:lstStyle/>
                    <a:p>
                      <a:r>
                        <a:rPr lang="nl-NL" dirty="0"/>
                        <a:t>6.</a:t>
                      </a:r>
                    </a:p>
                  </a:txBody>
                  <a:tcPr/>
                </a:tc>
                <a:tc>
                  <a:txBody>
                    <a:bodyPr/>
                    <a:lstStyle/>
                    <a:p>
                      <a:r>
                        <a:rPr lang="nl-NL" dirty="0"/>
                        <a:t>Restromen wat moeten we ermee</a:t>
                      </a:r>
                    </a:p>
                  </a:txBody>
                  <a:tcPr/>
                </a:tc>
                <a:extLst>
                  <a:ext uri="{0D108BD9-81ED-4DB2-BD59-A6C34878D82A}">
                    <a16:rowId xmlns:a16="http://schemas.microsoft.com/office/drawing/2014/main" val="1712066038"/>
                  </a:ext>
                </a:extLst>
              </a:tr>
              <a:tr h="370840">
                <a:tc>
                  <a:txBody>
                    <a:bodyPr/>
                    <a:lstStyle/>
                    <a:p>
                      <a:r>
                        <a:rPr lang="nl-NL" dirty="0"/>
                        <a:t>7. </a:t>
                      </a:r>
                    </a:p>
                  </a:txBody>
                  <a:tcPr/>
                </a:tc>
                <a:tc>
                  <a:txBody>
                    <a:bodyPr/>
                    <a:lstStyle/>
                    <a:p>
                      <a:r>
                        <a:rPr lang="nl-NL" dirty="0"/>
                        <a:t>Gastles</a:t>
                      </a:r>
                    </a:p>
                  </a:txBody>
                  <a:tcPr/>
                </a:tc>
                <a:extLst>
                  <a:ext uri="{0D108BD9-81ED-4DB2-BD59-A6C34878D82A}">
                    <a16:rowId xmlns:a16="http://schemas.microsoft.com/office/drawing/2014/main" val="1120902206"/>
                  </a:ext>
                </a:extLst>
              </a:tr>
              <a:tr h="370840">
                <a:tc>
                  <a:txBody>
                    <a:bodyPr/>
                    <a:lstStyle/>
                    <a:p>
                      <a:r>
                        <a:rPr lang="nl-NL" dirty="0"/>
                        <a:t>8.</a:t>
                      </a:r>
                    </a:p>
                  </a:txBody>
                  <a:tcPr/>
                </a:tc>
                <a:tc>
                  <a:txBody>
                    <a:bodyPr/>
                    <a:lstStyle/>
                    <a:p>
                      <a:r>
                        <a:rPr lang="nl-NL" dirty="0"/>
                        <a:t>Circulaire economie en de waardes binnen de circulaire economie</a:t>
                      </a:r>
                    </a:p>
                  </a:txBody>
                  <a:tcPr/>
                </a:tc>
                <a:extLst>
                  <a:ext uri="{0D108BD9-81ED-4DB2-BD59-A6C34878D82A}">
                    <a16:rowId xmlns:a16="http://schemas.microsoft.com/office/drawing/2014/main" val="2871113694"/>
                  </a:ext>
                </a:extLst>
              </a:tr>
              <a:tr h="370840">
                <a:tc>
                  <a:txBody>
                    <a:bodyPr/>
                    <a:lstStyle/>
                    <a:p>
                      <a:r>
                        <a:rPr lang="nl-NL" dirty="0"/>
                        <a:t>9.</a:t>
                      </a:r>
                    </a:p>
                  </a:txBody>
                  <a:tcPr/>
                </a:tc>
                <a:tc>
                  <a:txBody>
                    <a:bodyPr/>
                    <a:lstStyle/>
                    <a:p>
                      <a:r>
                        <a:rPr lang="nl-NL" dirty="0"/>
                        <a:t>Herhaling </a:t>
                      </a:r>
                    </a:p>
                  </a:txBody>
                  <a:tcPr/>
                </a:tc>
                <a:extLst>
                  <a:ext uri="{0D108BD9-81ED-4DB2-BD59-A6C34878D82A}">
                    <a16:rowId xmlns:a16="http://schemas.microsoft.com/office/drawing/2014/main" val="685341764"/>
                  </a:ext>
                </a:extLst>
              </a:tr>
              <a:tr h="370840">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2814732433"/>
                  </a:ext>
                </a:extLst>
              </a:tr>
            </a:tbl>
          </a:graphicData>
        </a:graphic>
      </p:graphicFrame>
      <p:sp>
        <p:nvSpPr>
          <p:cNvPr id="3" name="Ovaal 2">
            <a:extLst>
              <a:ext uri="{FF2B5EF4-FFF2-40B4-BE49-F238E27FC236}">
                <a16:creationId xmlns:a16="http://schemas.microsoft.com/office/drawing/2014/main" id="{B35D2408-7380-4925-9CB6-4BB1E83D2A10}"/>
              </a:ext>
            </a:extLst>
          </p:cNvPr>
          <p:cNvSpPr/>
          <p:nvPr/>
        </p:nvSpPr>
        <p:spPr>
          <a:xfrm>
            <a:off x="483047" y="3171230"/>
            <a:ext cx="6721311" cy="5834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04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2. Vorige week</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uitleggen hoe de waterkringloop werkt</a:t>
            </a:r>
          </a:p>
          <a:p>
            <a:pPr marL="933750" lvl="1" indent="-285750">
              <a:spcAft>
                <a:spcPts val="600"/>
              </a:spcAft>
              <a:buFont typeface="Arial" panose="020B0604020202020204" pitchFamily="34" charset="0"/>
              <a:buChar char="•"/>
            </a:pPr>
            <a:r>
              <a:rPr lang="nl-NL" dirty="0"/>
              <a:t>Je weet wat het verschil is tussen de kleine en grote waterkringloop</a:t>
            </a:r>
          </a:p>
          <a:p>
            <a:pPr marL="933750" lvl="1" indent="-285750">
              <a:spcAft>
                <a:spcPts val="600"/>
              </a:spcAft>
              <a:buFont typeface="Arial" panose="020B0604020202020204" pitchFamily="34" charset="0"/>
              <a:buChar char="•"/>
            </a:pPr>
            <a:r>
              <a:rPr lang="nl-NL" dirty="0"/>
              <a:t>Je kan de koolstofkringloop uitleggen en weet waar koolstof in wordt opgeslagen</a:t>
            </a:r>
          </a:p>
          <a:p>
            <a:pPr marL="933750" lvl="1" indent="-285750">
              <a:spcAft>
                <a:spcPts val="600"/>
              </a:spcAft>
              <a:buFont typeface="Arial" panose="020B0604020202020204" pitchFamily="34" charset="0"/>
              <a:buChar char="•"/>
            </a:pPr>
            <a:r>
              <a:rPr lang="nl-NL" dirty="0"/>
              <a:t>Je kan de stikstofkringloop uitleggen en weet waar stikstof in wordt opgeslagen</a:t>
            </a:r>
          </a:p>
        </p:txBody>
      </p:sp>
      <p:pic>
        <p:nvPicPr>
          <p:cNvPr id="6" name="Picture 2" descr="De bronafbeelding bekijken">
            <a:hlinkClick r:id="rId2"/>
            <a:extLst>
              <a:ext uri="{FF2B5EF4-FFF2-40B4-BE49-F238E27FC236}">
                <a16:creationId xmlns:a16="http://schemas.microsoft.com/office/drawing/2014/main" id="{30B2DCC6-2E08-4E69-8794-FBC9980998AE}"/>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17" t="-3226" b="-970"/>
          <a:stretch/>
        </p:blipFill>
        <p:spPr bwMode="auto">
          <a:xfrm>
            <a:off x="7101191" y="877064"/>
            <a:ext cx="3895031" cy="24268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 bronafbeelding bekijken">
            <a:hlinkClick r:id="rId4"/>
            <a:extLst>
              <a:ext uri="{FF2B5EF4-FFF2-40B4-BE49-F238E27FC236}">
                <a16:creationId xmlns:a16="http://schemas.microsoft.com/office/drawing/2014/main" id="{F60B103B-4648-466B-9957-094A125FD9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45384" y="3554055"/>
            <a:ext cx="4006644" cy="2426882"/>
          </a:xfrm>
          <a:prstGeom prst="rect">
            <a:avLst/>
          </a:prstGeom>
          <a:solidFill>
            <a:srgbClr val="FFFFFF"/>
          </a:solidFill>
        </p:spPr>
      </p:pic>
    </p:spTree>
    <p:extLst>
      <p:ext uri="{BB962C8B-B14F-4D97-AF65-F5344CB8AC3E}">
        <p14:creationId xmlns:p14="http://schemas.microsoft.com/office/powerpoint/2010/main" val="313602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A858-5CFA-4CFF-8C67-08311B5FE4AB}"/>
              </a:ext>
            </a:extLst>
          </p:cNvPr>
          <p:cNvSpPr>
            <a:spLocks noGrp="1"/>
          </p:cNvSpPr>
          <p:nvPr>
            <p:ph type="title"/>
          </p:nvPr>
        </p:nvSpPr>
        <p:spPr/>
        <p:txBody>
          <a:bodyPr anchor="t">
            <a:normAutofit/>
          </a:bodyPr>
          <a:lstStyle/>
          <a:p>
            <a:r>
              <a:rPr lang="nl-NL" dirty="0"/>
              <a:t>3. Doelen</a:t>
            </a:r>
          </a:p>
        </p:txBody>
      </p:sp>
      <p:sp>
        <p:nvSpPr>
          <p:cNvPr id="3" name="Tijdelijke aanduiding voor inhoud 2">
            <a:extLst>
              <a:ext uri="{FF2B5EF4-FFF2-40B4-BE49-F238E27FC236}">
                <a16:creationId xmlns:a16="http://schemas.microsoft.com/office/drawing/2014/main" id="{509F8EE2-8D27-445E-9C60-212F536B34FD}"/>
              </a:ext>
            </a:extLst>
          </p:cNvPr>
          <p:cNvSpPr>
            <a:spLocks noGrp="1"/>
          </p:cNvSpPr>
          <p:nvPr>
            <p:ph type="body" sz="quarter" idx="13"/>
          </p:nvPr>
        </p:nvSpPr>
        <p:spPr/>
        <p:txBody>
          <a:bodyPr>
            <a:normAutofit/>
          </a:bodyPr>
          <a:lstStyle/>
          <a:p>
            <a:pPr marL="933750" lvl="1" indent="-285750">
              <a:spcAft>
                <a:spcPts val="600"/>
              </a:spcAft>
              <a:buFont typeface="Arial" panose="020B0604020202020204" pitchFamily="34" charset="0"/>
              <a:buChar char="•"/>
            </a:pPr>
            <a:r>
              <a:rPr lang="nl-NL" dirty="0"/>
              <a:t>Je kan voorbeelden geven van hoe in Nederland wordt omgegaan met afval</a:t>
            </a:r>
          </a:p>
          <a:p>
            <a:pPr marL="933750" lvl="1" indent="-285750">
              <a:spcAft>
                <a:spcPts val="600"/>
              </a:spcAft>
              <a:buFont typeface="Arial" panose="020B0604020202020204" pitchFamily="34" charset="0"/>
              <a:buChar char="•"/>
            </a:pPr>
            <a:r>
              <a:rPr lang="nl-NL" dirty="0"/>
              <a:t>Je kan voorbeelden benoemen van situaties waar afval bij kan ontstaan</a:t>
            </a:r>
          </a:p>
          <a:p>
            <a:pPr marL="933750" lvl="1" indent="-285750">
              <a:spcAft>
                <a:spcPts val="600"/>
              </a:spcAft>
              <a:buFont typeface="Arial" panose="020B0604020202020204" pitchFamily="34" charset="0"/>
              <a:buChar char="•"/>
            </a:pPr>
            <a:r>
              <a:rPr lang="nl-NL" dirty="0"/>
              <a:t>Je kan uitleggen wat een restroom is </a:t>
            </a:r>
          </a:p>
        </p:txBody>
      </p:sp>
      <p:pic>
        <p:nvPicPr>
          <p:cNvPr id="1026" name="Picture 2" descr="Al die rijtjes met actiepunten en bulletpoints… Kunt u er wat mee? -  ManagementSite">
            <a:extLst>
              <a:ext uri="{FF2B5EF4-FFF2-40B4-BE49-F238E27FC236}">
                <a16:creationId xmlns:a16="http://schemas.microsoft.com/office/drawing/2014/main" id="{C2690419-6BDA-4C50-914B-908497D69F4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3255" b="3255"/>
          <a:stretch/>
        </p:blipFill>
        <p:spPr bwMode="auto">
          <a:prstGeom prst="rect">
            <a:avLst/>
          </a:prstGeom>
          <a:solidFill>
            <a:srgbClr val="FFFFFF"/>
          </a:solidFill>
        </p:spPr>
      </p:pic>
      <p:sp>
        <p:nvSpPr>
          <p:cNvPr id="71" name="Text Placeholder 4">
            <a:extLst>
              <a:ext uri="{FF2B5EF4-FFF2-40B4-BE49-F238E27FC236}">
                <a16:creationId xmlns:a16="http://schemas.microsoft.com/office/drawing/2014/main" id="{2C9FF852-E79F-49FF-AFCB-33761A8ED23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0542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F975C-89D6-4C99-A669-935B538F0981}"/>
              </a:ext>
            </a:extLst>
          </p:cNvPr>
          <p:cNvSpPr>
            <a:spLocks noGrp="1"/>
          </p:cNvSpPr>
          <p:nvPr>
            <p:ph type="title"/>
          </p:nvPr>
        </p:nvSpPr>
        <p:spPr/>
        <p:txBody>
          <a:bodyPr/>
          <a:lstStyle/>
          <a:p>
            <a:r>
              <a:rPr lang="nl-NL" dirty="0"/>
              <a:t>Dumpen van afval</a:t>
            </a:r>
          </a:p>
        </p:txBody>
      </p:sp>
      <p:sp>
        <p:nvSpPr>
          <p:cNvPr id="4" name="Tijdelijke aanduiding voor tekst 3">
            <a:extLst>
              <a:ext uri="{FF2B5EF4-FFF2-40B4-BE49-F238E27FC236}">
                <a16:creationId xmlns:a16="http://schemas.microsoft.com/office/drawing/2014/main" id="{3F5EE7BD-D0C8-47E8-B794-6574F3F2A826}"/>
              </a:ext>
            </a:extLst>
          </p:cNvPr>
          <p:cNvSpPr>
            <a:spLocks noGrp="1"/>
          </p:cNvSpPr>
          <p:nvPr>
            <p:ph type="body" sz="half" idx="2"/>
          </p:nvPr>
        </p:nvSpPr>
        <p:spPr/>
        <p:txBody>
          <a:bodyPr/>
          <a:lstStyle/>
          <a:p>
            <a:r>
              <a:rPr lang="nl-NL" sz="1800" dirty="0"/>
              <a:t>Van autowrakken, bouw- en drugsafval tot picknickresten en verpakkingen.</a:t>
            </a:r>
          </a:p>
          <a:p>
            <a:endParaRPr lang="nl-NL" sz="1800" dirty="0"/>
          </a:p>
          <a:p>
            <a:r>
              <a:rPr lang="nl-NL" sz="1800" dirty="0"/>
              <a:t>Zwerfafval tussen de </a:t>
            </a:r>
            <a:r>
              <a:rPr lang="nl-NL" sz="1800" b="1" dirty="0"/>
              <a:t>50 tot 300 miljoen kilo per jaar. </a:t>
            </a:r>
          </a:p>
          <a:p>
            <a:endParaRPr lang="nl-NL" sz="1800" dirty="0"/>
          </a:p>
          <a:p>
            <a:r>
              <a:rPr lang="nl-NL" sz="1800" dirty="0"/>
              <a:t>Zorgt voor schade in de natuur, maar ook tot economisch kosten alleen Staatsbosbeheer kost dit </a:t>
            </a:r>
            <a:r>
              <a:rPr lang="nl-NL" sz="1800" b="1" dirty="0"/>
              <a:t>0,5 miljoen euro per jaar.</a:t>
            </a:r>
          </a:p>
        </p:txBody>
      </p:sp>
      <p:pic>
        <p:nvPicPr>
          <p:cNvPr id="3083" name="Picture 11" descr="gedumpte kranten in het bos">
            <a:extLst>
              <a:ext uri="{FF2B5EF4-FFF2-40B4-BE49-F238E27FC236}">
                <a16:creationId xmlns:a16="http://schemas.microsoft.com/office/drawing/2014/main" id="{03B7D833-9A68-4DF4-90A0-75F955BA28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8092" y="1022162"/>
            <a:ext cx="6815137" cy="454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elang duurt het vooraleer afval afbreekt in zee? | FOD Volksgezondheid">
            <a:extLst>
              <a:ext uri="{FF2B5EF4-FFF2-40B4-BE49-F238E27FC236}">
                <a16:creationId xmlns:a16="http://schemas.microsoft.com/office/drawing/2014/main" id="{5611D59E-0AFB-4D9B-945F-1CCCF6045DB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7778" t="2196" r="-15381" b="158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0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1E5BBE1-F13A-4311-8842-7792F9DEB431}"/>
              </a:ext>
            </a:extLst>
          </p:cNvPr>
          <p:cNvSpPr>
            <a:spLocks noGrp="1"/>
          </p:cNvSpPr>
          <p:nvPr>
            <p:ph type="body" sz="quarter" idx="16"/>
          </p:nvPr>
        </p:nvSpPr>
        <p:spPr>
          <a:xfrm>
            <a:off x="763805" y="4700966"/>
            <a:ext cx="7152368" cy="406401"/>
          </a:xfrm>
        </p:spPr>
        <p:txBody>
          <a:bodyPr/>
          <a:lstStyle/>
          <a:p>
            <a:r>
              <a:rPr lang="nl-NL" dirty="0"/>
              <a:t>Aan de linkerkant de effecten op ons milieu, de rechterkant de uitputting van kostbare grondstoffen.</a:t>
            </a:r>
          </a:p>
        </p:txBody>
      </p:sp>
      <p:sp>
        <p:nvSpPr>
          <p:cNvPr id="4" name="Tijdelijke aanduiding voor tekst 3">
            <a:extLst>
              <a:ext uri="{FF2B5EF4-FFF2-40B4-BE49-F238E27FC236}">
                <a16:creationId xmlns:a16="http://schemas.microsoft.com/office/drawing/2014/main" id="{0946B432-C103-4A30-B13F-56717177E4EA}"/>
              </a:ext>
            </a:extLst>
          </p:cNvPr>
          <p:cNvSpPr>
            <a:spLocks noGrp="1"/>
          </p:cNvSpPr>
          <p:nvPr>
            <p:ph type="body" sz="quarter" idx="13"/>
          </p:nvPr>
        </p:nvSpPr>
        <p:spPr>
          <a:xfrm>
            <a:off x="7852012" y="877064"/>
            <a:ext cx="4200525" cy="4429125"/>
          </a:xfrm>
        </p:spPr>
        <p:txBody>
          <a:bodyPr/>
          <a:lstStyle/>
          <a:p>
            <a:pPr marL="0" indent="0">
              <a:buNone/>
            </a:pPr>
            <a:r>
              <a:rPr lang="nl-NL" dirty="0"/>
              <a:t>Door onze huidige manier van leven hebben wij een negatieve invloed op onze omgeving. Daar stopt de negatieve impact niet, denk ook aan grondstoffen die schaarser worden en uitgeput raken. </a:t>
            </a:r>
          </a:p>
        </p:txBody>
      </p:sp>
      <p:sp>
        <p:nvSpPr>
          <p:cNvPr id="3" name="Titel 2">
            <a:extLst>
              <a:ext uri="{FF2B5EF4-FFF2-40B4-BE49-F238E27FC236}">
                <a16:creationId xmlns:a16="http://schemas.microsoft.com/office/drawing/2014/main" id="{70918BD6-FFCC-47FB-97AA-DEC7DD9736F5}"/>
              </a:ext>
            </a:extLst>
          </p:cNvPr>
          <p:cNvSpPr>
            <a:spLocks noGrp="1"/>
          </p:cNvSpPr>
          <p:nvPr>
            <p:ph type="title"/>
          </p:nvPr>
        </p:nvSpPr>
        <p:spPr/>
        <p:txBody>
          <a:bodyPr/>
          <a:lstStyle/>
          <a:p>
            <a:r>
              <a:rPr lang="nl-NL" dirty="0"/>
              <a:t>Gevolgen</a:t>
            </a:r>
          </a:p>
        </p:txBody>
      </p:sp>
      <p:pic>
        <p:nvPicPr>
          <p:cNvPr id="5122" name="Picture 2" descr="Hoe kon plastic zo&amp;#39;n milieuprobleem worden? | NPO Kennis">
            <a:extLst>
              <a:ext uri="{FF2B5EF4-FFF2-40B4-BE49-F238E27FC236}">
                <a16:creationId xmlns:a16="http://schemas.microsoft.com/office/drawing/2014/main" id="{C3B8A794-3314-4E1A-89A0-EF7EFD53961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6200" t="-31337" r="-3465" b="-30376"/>
          <a:stretch/>
        </p:blipFill>
        <p:spPr bwMode="auto">
          <a:xfrm>
            <a:off x="628313" y="1135032"/>
            <a:ext cx="3483431" cy="39131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scussie over schaarste grondstoffen - Groen Kennisnet">
            <a:extLst>
              <a:ext uri="{FF2B5EF4-FFF2-40B4-BE49-F238E27FC236}">
                <a16:creationId xmlns:a16="http://schemas.microsoft.com/office/drawing/2014/main" id="{D9174FC4-E92B-4929-A27D-6EF1F0C252DC}"/>
              </a:ext>
            </a:extLst>
          </p:cNvPr>
          <p:cNvPicPr>
            <a:picLocks noGrp="1" noChangeAspect="1" noChangeArrowheads="1"/>
          </p:cNvPicPr>
          <p:nvPr>
            <p:ph type="pic" sz="quarter" idx="17"/>
          </p:nvPr>
        </p:nvPicPr>
        <p:blipFill rotWithShape="1">
          <a:blip r:embed="rId4">
            <a:extLst>
              <a:ext uri="{28A0092B-C50C-407E-A947-70E740481C1C}">
                <a14:useLocalDpi xmlns:a14="http://schemas.microsoft.com/office/drawing/2010/main" val="0"/>
              </a:ext>
            </a:extLst>
          </a:blip>
          <a:srcRect t="-33146" r="894" b="-34140"/>
          <a:stretch/>
        </p:blipFill>
        <p:spPr bwMode="auto">
          <a:xfrm>
            <a:off x="4029056" y="1101320"/>
            <a:ext cx="3593288" cy="403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A996DF-CA52-4E63-8959-9AEDDCCE2E55}"/>
              </a:ext>
            </a:extLst>
          </p:cNvPr>
          <p:cNvSpPr>
            <a:spLocks noGrp="1"/>
          </p:cNvSpPr>
          <p:nvPr>
            <p:ph type="title"/>
          </p:nvPr>
        </p:nvSpPr>
        <p:spPr/>
        <p:txBody>
          <a:bodyPr>
            <a:normAutofit/>
          </a:bodyPr>
          <a:lstStyle/>
          <a:p>
            <a:r>
              <a:rPr lang="nl-NL" sz="2400" dirty="0"/>
              <a:t>Het probleem</a:t>
            </a:r>
          </a:p>
        </p:txBody>
      </p:sp>
      <p:pic>
        <p:nvPicPr>
          <p:cNvPr id="1026" name="Picture 2" descr="Gaat Groningen voor afval betalen per kilo of per zak? Misschien wel  allebei - Dagblad van het Noorden">
            <a:extLst>
              <a:ext uri="{FF2B5EF4-FFF2-40B4-BE49-F238E27FC236}">
                <a16:creationId xmlns:a16="http://schemas.microsoft.com/office/drawing/2014/main" id="{D0CA2130-02FD-4EEB-B8FC-195A2CE3F4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5401" y="967081"/>
            <a:ext cx="7237366" cy="451581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B8645752-FAE0-4CA3-BD97-A41414694FE4}"/>
              </a:ext>
            </a:extLst>
          </p:cNvPr>
          <p:cNvSpPr>
            <a:spLocks noGrp="1"/>
          </p:cNvSpPr>
          <p:nvPr>
            <p:ph type="body" sz="half" idx="2"/>
          </p:nvPr>
        </p:nvSpPr>
        <p:spPr/>
        <p:txBody>
          <a:bodyPr>
            <a:normAutofit/>
          </a:bodyPr>
          <a:lstStyle/>
          <a:p>
            <a:r>
              <a:rPr lang="nl-NL" sz="1800" dirty="0"/>
              <a:t>Alle producten die we gebruiken, beïnvloeden onze omgeving. </a:t>
            </a:r>
          </a:p>
          <a:p>
            <a:endParaRPr lang="nl-NL" sz="1800" dirty="0"/>
          </a:p>
          <a:p>
            <a:r>
              <a:rPr lang="nl-NL" sz="1800" dirty="0"/>
              <a:t>Energie en water worden gebruikt en afval wordt gegenereerd tijdens productie, distributie en gebruik. </a:t>
            </a:r>
          </a:p>
          <a:p>
            <a:endParaRPr lang="nl-NL" sz="1800" dirty="0"/>
          </a:p>
          <a:p>
            <a:r>
              <a:rPr lang="nl-NL" sz="1800" b="1" dirty="0"/>
              <a:t>In Nederland produceren we jaarlijks bijna 490 kilo afval per persoon.</a:t>
            </a:r>
          </a:p>
          <a:p>
            <a:endParaRPr lang="nl-NL" sz="1800" dirty="0"/>
          </a:p>
          <a:p>
            <a:r>
              <a:rPr lang="nl-NL" sz="1800" dirty="0"/>
              <a:t>Afval is een probleem dat moet worden opgelost, maar het afvalprobleem kan ook nieuwe kansen bieden.</a:t>
            </a:r>
          </a:p>
          <a:p>
            <a:endParaRPr lang="nl-NL" sz="1600" dirty="0"/>
          </a:p>
        </p:txBody>
      </p:sp>
    </p:spTree>
    <p:extLst>
      <p:ext uri="{BB962C8B-B14F-4D97-AF65-F5344CB8AC3E}">
        <p14:creationId xmlns:p14="http://schemas.microsoft.com/office/powerpoint/2010/main" val="34729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853</Words>
  <Application>Microsoft Office PowerPoint</Application>
  <PresentationFormat>Breedbeeld</PresentationFormat>
  <Paragraphs>114</Paragraphs>
  <Slides>13</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Arial</vt:lpstr>
      <vt:lpstr>Arial Black</vt:lpstr>
      <vt:lpstr>Calibri</vt:lpstr>
      <vt:lpstr>Calibri Light</vt:lpstr>
      <vt:lpstr>Lato</vt:lpstr>
      <vt:lpstr>ThemaYuverta</vt:lpstr>
      <vt:lpstr>Kantoorthema</vt:lpstr>
      <vt:lpstr>Circulaire economie</vt:lpstr>
      <vt:lpstr>Vandaag</vt:lpstr>
      <vt:lpstr>1. Weekoverzicht</vt:lpstr>
      <vt:lpstr>2. Vorige week</vt:lpstr>
      <vt:lpstr>3. Doelen</vt:lpstr>
      <vt:lpstr>Dumpen van afval</vt:lpstr>
      <vt:lpstr>PowerPoint-presentatie</vt:lpstr>
      <vt:lpstr>Gevolgen</vt:lpstr>
      <vt:lpstr>Het probleem</vt:lpstr>
      <vt:lpstr>Afval of reststroom</vt:lpstr>
      <vt:lpstr>Opdracht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2021-09-24T11:48:53Z</dcterms:created>
  <dcterms:modified xsi:type="dcterms:W3CDTF">2021-09-29T11:17:56Z</dcterms:modified>
</cp:coreProperties>
</file>