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256" r:id="rId5"/>
    <p:sldId id="257" r:id="rId6"/>
    <p:sldId id="281" r:id="rId7"/>
    <p:sldId id="282" r:id="rId8"/>
    <p:sldId id="283" r:id="rId9"/>
    <p:sldId id="284" r:id="rId10"/>
    <p:sldId id="280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923"/>
    <a:srgbClr val="FDD9C2"/>
    <a:srgbClr val="4F811A"/>
    <a:srgbClr val="DCE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18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5DF14B59-1BAA-4F10-A475-FA62C3720C52}"/>
    <pc:docChg chg="undo custSel modSld">
      <pc:chgData name="George Rinkel" userId="af9a95be-0c45-4de3-8499-f6d6077ad61b" providerId="ADAL" clId="{5DF14B59-1BAA-4F10-A475-FA62C3720C52}" dt="2021-09-10T09:10:07.270" v="31" actId="403"/>
      <pc:docMkLst>
        <pc:docMk/>
      </pc:docMkLst>
      <pc:sldChg chg="modSp mod">
        <pc:chgData name="George Rinkel" userId="af9a95be-0c45-4de3-8499-f6d6077ad61b" providerId="ADAL" clId="{5DF14B59-1BAA-4F10-A475-FA62C3720C52}" dt="2021-09-10T09:07:26.256" v="0" actId="20577"/>
        <pc:sldMkLst>
          <pc:docMk/>
          <pc:sldMk cId="2139945533" sldId="256"/>
        </pc:sldMkLst>
        <pc:spChg chg="mod">
          <ac:chgData name="George Rinkel" userId="af9a95be-0c45-4de3-8499-f6d6077ad61b" providerId="ADAL" clId="{5DF14B59-1BAA-4F10-A475-FA62C3720C52}" dt="2021-09-10T09:07:26.256" v="0" actId="20577"/>
          <ac:spMkLst>
            <pc:docMk/>
            <pc:sldMk cId="2139945533" sldId="256"/>
            <ac:spMk id="3" creationId="{0197BE3F-08FA-4C3B-B41B-4CDC3E63C88C}"/>
          </ac:spMkLst>
        </pc:spChg>
      </pc:sldChg>
      <pc:sldChg chg="modSp mod">
        <pc:chgData name="George Rinkel" userId="af9a95be-0c45-4de3-8499-f6d6077ad61b" providerId="ADAL" clId="{5DF14B59-1BAA-4F10-A475-FA62C3720C52}" dt="2021-09-10T09:07:36.580" v="2" actId="20577"/>
        <pc:sldMkLst>
          <pc:docMk/>
          <pc:sldMk cId="2248045038" sldId="257"/>
        </pc:sldMkLst>
        <pc:spChg chg="mod">
          <ac:chgData name="George Rinkel" userId="af9a95be-0c45-4de3-8499-f6d6077ad61b" providerId="ADAL" clId="{5DF14B59-1BAA-4F10-A475-FA62C3720C52}" dt="2021-09-10T09:07:36.580" v="2" actId="20577"/>
          <ac:spMkLst>
            <pc:docMk/>
            <pc:sldMk cId="2248045038" sldId="257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5DF14B59-1BAA-4F10-A475-FA62C3720C52}" dt="2021-09-10T09:09:08.142" v="19" actId="20577"/>
        <pc:sldMkLst>
          <pc:docMk/>
          <pc:sldMk cId="1682889391" sldId="280"/>
        </pc:sldMkLst>
        <pc:spChg chg="mod">
          <ac:chgData name="George Rinkel" userId="af9a95be-0c45-4de3-8499-f6d6077ad61b" providerId="ADAL" clId="{5DF14B59-1BAA-4F10-A475-FA62C3720C52}" dt="2021-09-10T09:09:08.142" v="19" actId="20577"/>
          <ac:spMkLst>
            <pc:docMk/>
            <pc:sldMk cId="1682889391" sldId="280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5DF14B59-1BAA-4F10-A475-FA62C3720C52}" dt="2021-09-10T09:07:41.555" v="3" actId="403"/>
        <pc:sldMkLst>
          <pc:docMk/>
          <pc:sldMk cId="3285507353" sldId="281"/>
        </pc:sldMkLst>
        <pc:spChg chg="mod">
          <ac:chgData name="George Rinkel" userId="af9a95be-0c45-4de3-8499-f6d6077ad61b" providerId="ADAL" clId="{5DF14B59-1BAA-4F10-A475-FA62C3720C52}" dt="2021-09-10T09:07:41.555" v="3" actId="403"/>
          <ac:spMkLst>
            <pc:docMk/>
            <pc:sldMk cId="3285507353" sldId="281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5DF14B59-1BAA-4F10-A475-FA62C3720C52}" dt="2021-09-10T09:07:52.947" v="6" actId="20577"/>
        <pc:sldMkLst>
          <pc:docMk/>
          <pc:sldMk cId="1243296070" sldId="282"/>
        </pc:sldMkLst>
        <pc:spChg chg="mod">
          <ac:chgData name="George Rinkel" userId="af9a95be-0c45-4de3-8499-f6d6077ad61b" providerId="ADAL" clId="{5DF14B59-1BAA-4F10-A475-FA62C3720C52}" dt="2021-09-10T09:07:52.947" v="6" actId="20577"/>
          <ac:spMkLst>
            <pc:docMk/>
            <pc:sldMk cId="1243296070" sldId="282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5DF14B59-1BAA-4F10-A475-FA62C3720C52}" dt="2021-09-10T09:08:11.643" v="9" actId="403"/>
        <pc:sldMkLst>
          <pc:docMk/>
          <pc:sldMk cId="1690476209" sldId="283"/>
        </pc:sldMkLst>
        <pc:spChg chg="mod">
          <ac:chgData name="George Rinkel" userId="af9a95be-0c45-4de3-8499-f6d6077ad61b" providerId="ADAL" clId="{5DF14B59-1BAA-4F10-A475-FA62C3720C52}" dt="2021-09-10T09:08:11.643" v="9" actId="403"/>
          <ac:spMkLst>
            <pc:docMk/>
            <pc:sldMk cId="1690476209" sldId="283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5DF14B59-1BAA-4F10-A475-FA62C3720C52}" dt="2021-09-10T09:08:51.425" v="14" actId="6549"/>
        <pc:sldMkLst>
          <pc:docMk/>
          <pc:sldMk cId="2307371830" sldId="284"/>
        </pc:sldMkLst>
        <pc:spChg chg="mod">
          <ac:chgData name="George Rinkel" userId="af9a95be-0c45-4de3-8499-f6d6077ad61b" providerId="ADAL" clId="{5DF14B59-1BAA-4F10-A475-FA62C3720C52}" dt="2021-09-10T09:08:51.425" v="14" actId="6549"/>
          <ac:spMkLst>
            <pc:docMk/>
            <pc:sldMk cId="2307371830" sldId="284"/>
            <ac:spMk id="3" creationId="{1B4BFFFD-2C1D-4F71-99AA-6F83C5CB9853}"/>
          </ac:spMkLst>
        </pc:spChg>
        <pc:spChg chg="mod">
          <ac:chgData name="George Rinkel" userId="af9a95be-0c45-4de3-8499-f6d6077ad61b" providerId="ADAL" clId="{5DF14B59-1BAA-4F10-A475-FA62C3720C52}" dt="2021-09-10T09:08:25.220" v="11" actId="1076"/>
          <ac:spMkLst>
            <pc:docMk/>
            <pc:sldMk cId="2307371830" sldId="284"/>
            <ac:spMk id="6" creationId="{CD270620-C467-4744-A045-874D46CCD2BB}"/>
          </ac:spMkLst>
        </pc:spChg>
      </pc:sldChg>
      <pc:sldChg chg="modSp mod">
        <pc:chgData name="George Rinkel" userId="af9a95be-0c45-4de3-8499-f6d6077ad61b" providerId="ADAL" clId="{5DF14B59-1BAA-4F10-A475-FA62C3720C52}" dt="2021-09-10T09:09:19.722" v="22" actId="6549"/>
        <pc:sldMkLst>
          <pc:docMk/>
          <pc:sldMk cId="2458647517" sldId="285"/>
        </pc:sldMkLst>
        <pc:spChg chg="mod">
          <ac:chgData name="George Rinkel" userId="af9a95be-0c45-4de3-8499-f6d6077ad61b" providerId="ADAL" clId="{5DF14B59-1BAA-4F10-A475-FA62C3720C52}" dt="2021-09-10T09:09:19.722" v="22" actId="6549"/>
          <ac:spMkLst>
            <pc:docMk/>
            <pc:sldMk cId="2458647517" sldId="285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5DF14B59-1BAA-4F10-A475-FA62C3720C52}" dt="2021-09-10T09:09:35.345" v="27" actId="27636"/>
        <pc:sldMkLst>
          <pc:docMk/>
          <pc:sldMk cId="146026119" sldId="286"/>
        </pc:sldMkLst>
        <pc:spChg chg="mod">
          <ac:chgData name="George Rinkel" userId="af9a95be-0c45-4de3-8499-f6d6077ad61b" providerId="ADAL" clId="{5DF14B59-1BAA-4F10-A475-FA62C3720C52}" dt="2021-09-10T09:09:35.345" v="27" actId="27636"/>
          <ac:spMkLst>
            <pc:docMk/>
            <pc:sldMk cId="146026119" sldId="286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5DF14B59-1BAA-4F10-A475-FA62C3720C52}" dt="2021-09-10T09:10:07.270" v="31" actId="403"/>
        <pc:sldMkLst>
          <pc:docMk/>
          <pc:sldMk cId="331905361" sldId="287"/>
        </pc:sldMkLst>
        <pc:spChg chg="mod">
          <ac:chgData name="George Rinkel" userId="af9a95be-0c45-4de3-8499-f6d6077ad61b" providerId="ADAL" clId="{5DF14B59-1BAA-4F10-A475-FA62C3720C52}" dt="2021-09-10T09:10:07.270" v="31" actId="403"/>
          <ac:spMkLst>
            <pc:docMk/>
            <pc:sldMk cId="331905361" sldId="287"/>
            <ac:spMk id="3" creationId="{1B4BFFFD-2C1D-4F71-99AA-6F83C5CB98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D2F66FF-0C4B-4CE5-904A-493C6E716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746A707-3E9C-490D-948B-406AE3813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B5308-BE0D-473A-95DB-BBE5AE8BF8F1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8EAFFE-8994-41A1-A8BC-153C4909B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E78C6B-8532-4D9D-A455-01830CB7E9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E6776-2225-45B3-B6B1-12ED40CEB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956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29CDB-08AA-4950-9312-B5A8EC257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754"/>
            <a:ext cx="10515600" cy="92509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6B2ACF-8E26-4EF8-89E6-C536376C2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1522"/>
            <a:ext cx="10515600" cy="4963026"/>
          </a:xfrm>
          <a:solidFill>
            <a:srgbClr val="FDD9C2"/>
          </a:solidFill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F06908-7791-45EA-8512-BA22351B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83B38C-C7E6-4FFD-B8FD-8B17D6E1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3FF2EA-F32A-4BE1-8873-F370660F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13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72304-3F43-4ED3-9165-E7C20C45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59A0E3-9E99-49C0-A3D5-E85133754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4538E-9389-474D-8FCE-70DA2F14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98BB-F79E-4D0F-B100-5D757CE7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693388-7E25-4887-8629-0E937C76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5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CB562D-6687-4A6F-BCDF-2B109757D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DBC2F8-A6A4-4C67-AE35-6F20905FB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7ED04-58C1-4175-B353-361E08DF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66734A-AF55-4568-9159-8FC55325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D3415-8544-4F12-ABDC-F74AF9B5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C0E40-ACA1-4EE0-AC2B-7513F4CA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A157AE-6AE5-4781-9FE3-95BD261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96674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89A6FC-802D-459D-A640-B5091906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58BA13-B44F-47B9-BB98-37A4D63D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36AD3-B4E1-4A57-993B-1ECBDFFE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96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407B6-1205-49F3-9E61-B6B7EDC2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F9A9E6-B8E2-403E-B918-D1A82DE4B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094BB1-0A4F-4D54-8FD0-03CC6163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6A33B-AD13-47A8-BCF3-96B251DC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0A6604-5845-4B39-BE7E-50E1B9CA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88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C9350-7B30-4CF1-B9D9-65AD2820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04A25-BD7F-4892-A876-AC613F45C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925CC8-B401-4F31-93B1-C5DD6876E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308E2A-DD3D-43C3-8E35-EAD4AD10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9BA430-2928-43F5-A454-C33C41C5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1F03F3-F82E-482C-B8A0-D2AEFF7E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0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9D9D9-1730-42E5-A223-84069E60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59C6D3-3F3F-4BF7-9066-A95744BCF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9AFC7E-5B7A-483F-BD89-EBC271FC1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667664-3BC1-45D2-AEA8-B1AB927AE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EA7F81-C484-450D-92C0-025F5DE72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A49C36-F9F0-42B8-8686-20C21A56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665AB2-EA8D-482C-895F-5E8B676B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99BAD5-5D72-4367-9609-9DE10A0B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243A5-4438-4DBE-B64B-18692969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ECD8EB-2F51-46B4-85C7-7ADC4235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4BE949-EF9E-40D2-8FF7-1D76FF12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DCBE8F-1BEC-43BE-85F6-4FB3FD72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5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C8B4D7-5A45-48D5-A846-CE12B6BC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CA0B22-CD59-4175-B2BE-3F0754F2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E36C25-2669-4D42-8B22-EF82F12D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9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6B77B-8D3F-4818-900B-27D463A2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5A9FB-0D56-45E6-B9D3-F553A4EA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644112-17D8-4458-991C-1BBA6F283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DDF9B5-753A-46DC-8959-206469D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40D440-AFFD-4CD8-B202-636C4A08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1CD3CB-CBDD-47D2-8443-86265E28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84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73CB4-7A5D-4AC5-90D6-82B7BCF6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6D3261-702A-4CF6-B308-114EBF134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E4B938-DB08-4025-A467-A53320B21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033D3F-7228-400A-9925-87EF340D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42AF84-A405-4C02-BA9D-25CAA17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63CF8C-C556-4E14-82D8-2D2653E9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93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592DD9-772A-4C83-8EEF-8E379C60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181879-8270-489F-B402-056B2FEF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 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Sub </a:t>
            </a:r>
            <a:r>
              <a:rPr lang="nl-NL" dirty="0" err="1"/>
              <a:t>Sub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442464-E74D-4B4A-A4CE-2EA0FA981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ED1387-D388-451C-9F03-BEB0D18FF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C3F46B-21F2-4AD7-9A46-000BE199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CD7E569-754F-48C9-89DD-362575F1506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80815" y="0"/>
            <a:ext cx="1392536" cy="1325563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963854B8-846F-4D16-B1D5-84F875187F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75" y="408542"/>
            <a:ext cx="1391817" cy="544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0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923"/>
        </a:buClr>
        <a:buFont typeface="Calibri" panose="020F0502020204030204" pitchFamily="34" charset="0"/>
        <a:buChar char="•"/>
        <a:defRPr sz="2800" kern="1200">
          <a:solidFill>
            <a:srgbClr val="F15923"/>
          </a:solidFill>
          <a:latin typeface="+mn-lt"/>
          <a:ea typeface="+mn-ea"/>
          <a:cs typeface="+mn-cs"/>
        </a:defRPr>
      </a:lvl1pPr>
      <a:lvl2pPr marL="53498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15923"/>
          </a:solidFill>
          <a:latin typeface="+mn-lt"/>
          <a:ea typeface="+mn-ea"/>
          <a:cs typeface="+mn-cs"/>
        </a:defRPr>
      </a:lvl2pPr>
      <a:lvl3pPr marL="80645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15923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15923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rgbClr val="F1592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14A33-7799-4D1D-A2D5-63792013F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Politiek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97BE3F-08FA-4C3B-B41B-4CDC3E63C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Maatschappijkunde</a:t>
            </a:r>
          </a:p>
          <a:p>
            <a:pPr marL="0" indent="0">
              <a:buNone/>
            </a:pPr>
            <a:endParaRPr lang="nl-NL" sz="2400" b="1" dirty="0">
              <a:latin typeface="+mn-lt"/>
            </a:endParaRPr>
          </a:p>
          <a:p>
            <a:pPr marL="0" indent="0">
              <a:buNone/>
            </a:pPr>
            <a:r>
              <a:rPr lang="nl-NL" sz="2400" b="1" dirty="0">
                <a:latin typeface="+mn-lt"/>
              </a:rPr>
              <a:t>5.1 De kabinetsformatie</a:t>
            </a:r>
            <a:endParaRPr lang="nl-NL" sz="2000" dirty="0"/>
          </a:p>
          <a:p>
            <a:pPr marL="0" indent="0">
              <a:buNone/>
            </a:pPr>
            <a:r>
              <a:rPr lang="nl-NL" sz="2400" b="1" dirty="0">
                <a:latin typeface="+mn-lt"/>
              </a:rPr>
              <a:t>5.2 Taken van de regering</a:t>
            </a:r>
            <a:endParaRPr lang="nl-NL" sz="2000" dirty="0"/>
          </a:p>
          <a:p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4A2DFE-9CF3-4B66-89A2-94DBAED0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1868">
            <a:off x="5359112" y="2405290"/>
            <a:ext cx="2238778" cy="3047225"/>
          </a:xfrm>
          <a:prstGeom prst="rect">
            <a:avLst/>
          </a:prstGeom>
          <a:effectLst>
            <a:outerShdw blurRad="558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4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 Kabinet en regering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5.2 Taken van de regering</a:t>
            </a:r>
            <a:endParaRPr lang="nl-NL" sz="2800" dirty="0"/>
          </a:p>
          <a:p>
            <a:pPr lvl="3"/>
            <a:endParaRPr lang="nl-NL" b="1" dirty="0"/>
          </a:p>
          <a:p>
            <a:pPr marL="0" indent="0" algn="l">
              <a:buNone/>
            </a:pPr>
            <a:r>
              <a:rPr lang="nl-NL" sz="2000" b="0" i="0" u="none" strike="noStrike" baseline="0" dirty="0">
                <a:latin typeface="MinionPro-Regular"/>
              </a:rPr>
              <a:t>De koning heeft als staatshoofd enkele </a:t>
            </a:r>
            <a:r>
              <a:rPr lang="nl-NL" sz="2000" b="1" i="0" u="none" strike="noStrike" baseline="0" dirty="0">
                <a:latin typeface="MinionPro-Regular"/>
              </a:rPr>
              <a:t>belangrijke taken</a:t>
            </a:r>
            <a:r>
              <a:rPr lang="nl-NL" sz="2000" b="0" i="0" u="none" strike="noStrike" baseline="0" dirty="0">
                <a:latin typeface="MinionPro-Regular"/>
              </a:rPr>
              <a:t>:</a:t>
            </a:r>
          </a:p>
          <a:p>
            <a:pPr marL="0" indent="0" algn="l">
              <a:buNone/>
            </a:pPr>
            <a:endParaRPr lang="nl-NL" sz="2000" b="0" i="0" u="none" strike="noStrike" baseline="0" dirty="0">
              <a:latin typeface="MinionPro-Regular"/>
            </a:endParaRPr>
          </a:p>
          <a:p>
            <a:r>
              <a:rPr lang="nl-NL" sz="2000" b="1" i="0" u="none" strike="noStrike" baseline="0" dirty="0">
                <a:latin typeface="MinionPro-Bold"/>
              </a:rPr>
              <a:t>Beëdigen</a:t>
            </a:r>
            <a:endParaRPr lang="nl-NL" sz="2000" b="0" i="0" u="none" strike="noStrike" baseline="0" dirty="0">
              <a:latin typeface="MinionPro-Regular"/>
            </a:endParaRPr>
          </a:p>
          <a:p>
            <a:r>
              <a:rPr lang="nl-NL" sz="2000" b="1" i="0" u="none" strike="noStrike" baseline="0" dirty="0">
                <a:latin typeface="MinionPro-Bold"/>
              </a:rPr>
              <a:t>Symbolische </a:t>
            </a:r>
            <a:r>
              <a:rPr lang="nl-NL" sz="2000" b="0" i="0" u="none" strike="noStrike" baseline="0" dirty="0">
                <a:latin typeface="MinionPro-Regular"/>
              </a:rPr>
              <a:t>functie </a:t>
            </a:r>
          </a:p>
          <a:p>
            <a:r>
              <a:rPr lang="nl-NL" sz="2000" b="1" i="0" u="none" strike="noStrike" baseline="0" dirty="0">
                <a:latin typeface="MinionPro-Bold"/>
              </a:rPr>
              <a:t>Ceremoniële </a:t>
            </a:r>
            <a:r>
              <a:rPr lang="nl-NL" sz="2000" b="0" i="0" u="none" strike="noStrike" baseline="0" dirty="0">
                <a:latin typeface="MinionPro-Regular"/>
              </a:rPr>
              <a:t>functie</a:t>
            </a:r>
          </a:p>
          <a:p>
            <a:r>
              <a:rPr lang="nl-NL" sz="2000" b="1" i="0" u="none" strike="noStrike" baseline="0" dirty="0">
                <a:latin typeface="MinionPro-Bold"/>
              </a:rPr>
              <a:t>Representatieve </a:t>
            </a:r>
            <a:r>
              <a:rPr lang="nl-NL" sz="2000" b="0" i="0" u="none" strike="noStrike" baseline="0" dirty="0">
                <a:latin typeface="MinionPro-Regular"/>
              </a:rPr>
              <a:t>functie</a:t>
            </a:r>
            <a:endParaRPr lang="nl-NL" sz="2000" i="1" u="none" strike="noStrike" baseline="0" dirty="0">
              <a:latin typeface="MinionPro-Regular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6E888E-1611-4263-8559-791C90E2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8" y="1852950"/>
            <a:ext cx="3411740" cy="22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 Kabinet en regering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5.1 De kabinetsformatie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Kabinet</a:t>
            </a:r>
          </a:p>
          <a:p>
            <a:pPr lvl="3"/>
            <a:r>
              <a:rPr lang="nl-NL" sz="2000" i="1" dirty="0"/>
              <a:t>Alle ministers en hun staatssecretarissen samen.</a:t>
            </a:r>
          </a:p>
          <a:p>
            <a:pPr lvl="3"/>
            <a:endParaRPr lang="nl-NL" sz="2000" i="1" dirty="0"/>
          </a:p>
          <a:p>
            <a:pPr lvl="3"/>
            <a:r>
              <a:rPr lang="nl-NL" sz="2000" b="1" dirty="0"/>
              <a:t>Regering</a:t>
            </a:r>
          </a:p>
          <a:p>
            <a:pPr lvl="3"/>
            <a:r>
              <a:rPr lang="nl-NL" sz="2000" i="1" dirty="0"/>
              <a:t>De ministers samen met de koning, dus zonder </a:t>
            </a:r>
          </a:p>
          <a:p>
            <a:pPr lvl="3"/>
            <a:r>
              <a:rPr lang="nl-NL" sz="2000" i="1" dirty="0"/>
              <a:t>staatssecretarissen.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5A49D1-7368-46B9-A346-F1B2D171A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20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 Kabinet en regering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5.1 De kabinetsformatie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Kabinetsformatie</a:t>
            </a:r>
          </a:p>
          <a:p>
            <a:pPr lvl="3"/>
            <a:r>
              <a:rPr lang="nl-NL" sz="2000" i="1" dirty="0"/>
              <a:t>De onderhandelingen over welke partijen gaan regeren.</a:t>
            </a:r>
          </a:p>
          <a:p>
            <a:pPr lvl="3"/>
            <a:endParaRPr lang="nl-NL" sz="2000" i="1" dirty="0"/>
          </a:p>
          <a:p>
            <a:pPr lvl="3"/>
            <a:r>
              <a:rPr lang="nl-NL" sz="2000" b="1" dirty="0"/>
              <a:t>Coalitie</a:t>
            </a:r>
          </a:p>
          <a:p>
            <a:pPr lvl="3"/>
            <a:r>
              <a:rPr lang="nl-NL" sz="2000" i="1" dirty="0"/>
              <a:t>Twee of meer partijen die samen de regering vormen.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5A49D1-7368-46B9-A346-F1B2D171A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20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0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 Kabinet en regering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5.1 De kabinetsformatie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Er zijn twee voorwaarden voor samenwerking:</a:t>
            </a:r>
          </a:p>
          <a:p>
            <a:pPr lvl="3"/>
            <a:endParaRPr lang="nl-NL" sz="2000" b="1" dirty="0"/>
          </a:p>
          <a:p>
            <a:pPr lvl="3"/>
            <a:r>
              <a:rPr lang="nl-NL" sz="2000" dirty="0"/>
              <a:t>• Eens zijn over het </a:t>
            </a:r>
            <a:r>
              <a:rPr lang="nl-NL" sz="2000" b="1" dirty="0"/>
              <a:t>beleid</a:t>
            </a:r>
          </a:p>
          <a:p>
            <a:pPr lvl="3"/>
            <a:r>
              <a:rPr lang="nl-NL" sz="2000" i="1" dirty="0"/>
              <a:t>De plannen die een kabinet heeft voor de toekomst van </a:t>
            </a:r>
          </a:p>
          <a:p>
            <a:pPr lvl="3"/>
            <a:r>
              <a:rPr lang="nl-NL" sz="2000" i="1" dirty="0"/>
              <a:t>Nederland.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Graag een </a:t>
            </a:r>
            <a:r>
              <a:rPr lang="nl-NL" sz="2000" b="1" dirty="0"/>
              <a:t>meerderheid</a:t>
            </a:r>
            <a:r>
              <a:rPr lang="nl-NL" sz="2000" dirty="0"/>
              <a:t> in de Tweede Kamer.</a:t>
            </a:r>
            <a:endParaRPr lang="nl-NL" sz="2000" i="1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5A49D1-7368-46B9-A346-F1B2D171A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20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 Kabinet en regering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5.1 De kabinetsformatie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Verloop van de kabinetsformatie: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1. Onderzoek</a:t>
            </a:r>
          </a:p>
          <a:p>
            <a:pPr lvl="3"/>
            <a:r>
              <a:rPr lang="nl-NL" sz="2000" dirty="0"/>
              <a:t>2. De informatie</a:t>
            </a:r>
          </a:p>
          <a:p>
            <a:pPr lvl="3"/>
            <a:r>
              <a:rPr lang="nl-NL" sz="2000" dirty="0"/>
              <a:t>3. De formatie</a:t>
            </a:r>
          </a:p>
          <a:p>
            <a:pPr lvl="3"/>
            <a:r>
              <a:rPr lang="nl-NL" sz="2000" dirty="0"/>
              <a:t>4. De beëdiging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5A49D1-7368-46B9-A346-F1B2D171A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20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7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 Kabinet en regering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5.1 De kabinetsformatie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Machtsmiddelen</a:t>
            </a:r>
          </a:p>
          <a:p>
            <a:pPr lvl="3"/>
            <a:r>
              <a:rPr lang="nl-NL" sz="2000" dirty="0"/>
              <a:t>Het kabinet beschikt over een aantal machtsmiddelen: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De regeringspartijen hebben samen een meerderheid in</a:t>
            </a:r>
          </a:p>
          <a:p>
            <a:pPr lvl="3"/>
            <a:r>
              <a:rPr lang="nl-NL" sz="2000" dirty="0"/>
              <a:t>het parlement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De ministers krijgen hulp van veel deskundige ambtenaren.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Alle afspraken zijn vastgelegd in het regeerakkoord, </a:t>
            </a:r>
          </a:p>
          <a:p>
            <a:pPr lvl="3"/>
            <a:r>
              <a:rPr lang="nl-NL" sz="2000" dirty="0"/>
              <a:t>waarmee de regeringspartijen hebben ingestemd.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Het kabinet kan dreigen met een kabinetscrisis.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5A49D1-7368-46B9-A346-F1B2D171A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7" y="1852949"/>
            <a:ext cx="3411740" cy="2069251"/>
          </a:xfrm>
          <a:prstGeom prst="rect">
            <a:avLst/>
          </a:prstGeom>
        </p:spPr>
      </p:pic>
      <p:sp>
        <p:nvSpPr>
          <p:cNvPr id="6" name="Ster: 5 punten 5">
            <a:extLst>
              <a:ext uri="{FF2B5EF4-FFF2-40B4-BE49-F238E27FC236}">
                <a16:creationId xmlns:a16="http://schemas.microsoft.com/office/drawing/2014/main" id="{CD270620-C467-4744-A045-874D46CCD2BB}"/>
              </a:ext>
            </a:extLst>
          </p:cNvPr>
          <p:cNvSpPr/>
          <p:nvPr/>
        </p:nvSpPr>
        <p:spPr>
          <a:xfrm>
            <a:off x="7547577" y="4431331"/>
            <a:ext cx="1221206" cy="1162940"/>
          </a:xfrm>
          <a:prstGeom prst="star5">
            <a:avLst/>
          </a:prstGeom>
          <a:solidFill>
            <a:srgbClr val="FDD9C2"/>
          </a:solidFill>
          <a:ln>
            <a:solidFill>
              <a:srgbClr val="F15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rgbClr val="F15923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30737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 Kabinet en regering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5.2 Taken van de regering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0" i="0" u="none" strike="noStrike" baseline="0" dirty="0">
                <a:latin typeface="MinionPro-Regular"/>
              </a:rPr>
              <a:t>Elke minister heeft zijn eigen </a:t>
            </a:r>
            <a:r>
              <a:rPr lang="nl-NL" sz="2000" b="1" i="0" u="none" strike="noStrike" baseline="0" dirty="0">
                <a:latin typeface="MinionPro-Bold"/>
              </a:rPr>
              <a:t>beleidsterrein</a:t>
            </a:r>
            <a:r>
              <a:rPr lang="nl-NL" sz="2000" b="0" i="0" u="none" strike="noStrike" baseline="0" dirty="0">
                <a:latin typeface="MinionPro-Regular"/>
              </a:rPr>
              <a:t>.</a:t>
            </a:r>
          </a:p>
          <a:p>
            <a:pPr lvl="3"/>
            <a:endParaRPr lang="nl-NL" sz="2000" dirty="0">
              <a:latin typeface="MinionPro-Regular"/>
            </a:endParaRPr>
          </a:p>
          <a:p>
            <a:pPr marL="0" indent="0" algn="l">
              <a:buNone/>
            </a:pPr>
            <a:r>
              <a:rPr lang="nl-NL" sz="2000" b="0" i="0" u="none" strike="noStrike" baseline="0" dirty="0">
                <a:latin typeface="MinionPro-Regular"/>
              </a:rPr>
              <a:t>Een minister heeft vaak een </a:t>
            </a:r>
            <a:r>
              <a:rPr lang="nl-NL" sz="2000" b="1" i="0" u="none" strike="noStrike" baseline="0" dirty="0">
                <a:latin typeface="MinionPro-Bold"/>
              </a:rPr>
              <a:t>staatssecretaris </a:t>
            </a:r>
            <a:r>
              <a:rPr lang="nl-NL" sz="2000" b="0" i="0" u="none" strike="noStrike" baseline="0" dirty="0">
                <a:latin typeface="MinionPro-Regular"/>
              </a:rPr>
              <a:t>naast zich.</a:t>
            </a:r>
          </a:p>
          <a:p>
            <a:pPr marL="0" indent="0" algn="l">
              <a:buNone/>
            </a:pPr>
            <a:r>
              <a:rPr lang="nl-NL" sz="2000" b="0" i="1" u="none" strike="noStrike" baseline="0" dirty="0">
                <a:latin typeface="MinionPro-It"/>
              </a:rPr>
              <a:t>Een soort hulpminister die verantwoordelijk is voor een deel van </a:t>
            </a:r>
          </a:p>
          <a:p>
            <a:pPr marL="0" indent="0" algn="l">
              <a:buNone/>
            </a:pPr>
            <a:r>
              <a:rPr lang="nl-NL" sz="2000" b="0" i="1" u="none" strike="noStrike" baseline="0" dirty="0">
                <a:latin typeface="MinionPro-It"/>
              </a:rPr>
              <a:t>het beleidsterrein van de minister.</a:t>
            </a:r>
          </a:p>
          <a:p>
            <a:pPr marL="0" indent="0" algn="l">
              <a:buNone/>
            </a:pPr>
            <a:endParaRPr lang="nl-NL" sz="2000" i="1" dirty="0">
              <a:latin typeface="MinionPro-It"/>
            </a:endParaRPr>
          </a:p>
          <a:p>
            <a:pPr algn="l"/>
            <a:r>
              <a:rPr lang="nl-NL" sz="2000" b="0" i="0" u="none" strike="noStrike" baseline="0" dirty="0">
                <a:latin typeface="MinionPro-Regular"/>
              </a:rPr>
              <a:t>De ministers vormen samen de </a:t>
            </a:r>
            <a:r>
              <a:rPr lang="nl-NL" sz="2000" b="1" i="0" u="none" strike="noStrike" baseline="0" dirty="0">
                <a:latin typeface="MinionPro-Bold"/>
              </a:rPr>
              <a:t>ministerraad</a:t>
            </a:r>
            <a:r>
              <a:rPr lang="nl-NL" sz="2000" b="0" i="0" u="none" strike="noStrike" baseline="0" dirty="0">
                <a:latin typeface="MinionPro-Regular"/>
              </a:rPr>
              <a:t>.</a:t>
            </a:r>
            <a:endParaRPr lang="nl-NL" sz="3200" i="1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6E888E-1611-4263-8559-791C90E2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8" y="1852950"/>
            <a:ext cx="3411740" cy="22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8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 Kabinet en regering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5.2 Taken van de regering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0" i="0" u="none" strike="noStrike" baseline="0" dirty="0">
                <a:latin typeface="MinionPro-Regular"/>
              </a:rPr>
              <a:t>Elk jaar op de derde dinsdag in september is het </a:t>
            </a:r>
            <a:r>
              <a:rPr lang="nl-NL" sz="2000" b="1" i="0" u="none" strike="noStrike" baseline="0" dirty="0">
                <a:latin typeface="MinionPro-Regular"/>
              </a:rPr>
              <a:t>Prinsjesdag.</a:t>
            </a:r>
          </a:p>
          <a:p>
            <a:pPr lvl="3"/>
            <a:endParaRPr lang="nl-NL" sz="2000" b="1" dirty="0">
              <a:latin typeface="MinionPro-Regular"/>
            </a:endParaRPr>
          </a:p>
          <a:p>
            <a:pPr lvl="3"/>
            <a:r>
              <a:rPr lang="nl-NL" sz="2000" b="1" i="0" u="none" strike="noStrike" baseline="0" dirty="0">
                <a:latin typeface="MinionPro-Regular"/>
              </a:rPr>
              <a:t>Troonrede </a:t>
            </a:r>
          </a:p>
          <a:p>
            <a:pPr lvl="3"/>
            <a:r>
              <a:rPr lang="nl-NL" sz="2000" i="1" dirty="0">
                <a:latin typeface="MinionPro-Regular"/>
              </a:rPr>
              <a:t>E</a:t>
            </a:r>
            <a:r>
              <a:rPr lang="nl-NL" sz="2000" i="1" u="none" strike="noStrike" baseline="0" dirty="0">
                <a:latin typeface="MinionPro-Regular"/>
              </a:rPr>
              <a:t>en overzicht van wat de ministers hebben bereikt en welke </a:t>
            </a:r>
          </a:p>
          <a:p>
            <a:pPr lvl="3"/>
            <a:r>
              <a:rPr lang="nl-NL" sz="2000" i="1" u="none" strike="noStrike" baseline="0" dirty="0">
                <a:latin typeface="MinionPro-Regular"/>
              </a:rPr>
              <a:t>plannen ze hebben voor het komende jaar.</a:t>
            </a:r>
          </a:p>
          <a:p>
            <a:pPr lvl="3"/>
            <a:endParaRPr lang="nl-NL" sz="2000" i="1" dirty="0">
              <a:latin typeface="MinionPro-Regular"/>
            </a:endParaRPr>
          </a:p>
          <a:p>
            <a:pPr lvl="3"/>
            <a:r>
              <a:rPr lang="nl-NL" sz="2000" b="1" u="none" strike="noStrike" baseline="0" dirty="0">
                <a:latin typeface="MinionPro-Regular"/>
              </a:rPr>
              <a:t>Rijksbegroting</a:t>
            </a:r>
          </a:p>
          <a:p>
            <a:pPr lvl="3"/>
            <a:r>
              <a:rPr lang="nl-NL" sz="2000" i="1" dirty="0">
                <a:latin typeface="MinionPro-Regular"/>
              </a:rPr>
              <a:t>H</a:t>
            </a:r>
            <a:r>
              <a:rPr lang="nl-NL" sz="2000" i="1" u="none" strike="noStrike" baseline="0" dirty="0">
                <a:latin typeface="MinionPro-Regular"/>
              </a:rPr>
              <a:t>et overzicht van alle inkomsten en uitgaven voor het komende jaar.</a:t>
            </a:r>
          </a:p>
          <a:p>
            <a:pPr lvl="3"/>
            <a:endParaRPr lang="nl-NL" sz="2000" i="1" dirty="0">
              <a:latin typeface="MinionPro-Regular"/>
            </a:endParaRPr>
          </a:p>
          <a:p>
            <a:pPr lvl="3"/>
            <a:r>
              <a:rPr lang="nl-NL" sz="2000" b="1" dirty="0">
                <a:latin typeface="MinionPro-Regular"/>
              </a:rPr>
              <a:t>Al</a:t>
            </a:r>
            <a:r>
              <a:rPr lang="nl-NL" sz="2000" b="1" u="none" strike="noStrike" baseline="0" dirty="0">
                <a:latin typeface="MinionPro-Regular"/>
              </a:rPr>
              <a:t>gemene beschouwingen</a:t>
            </a:r>
          </a:p>
          <a:p>
            <a:pPr lvl="3"/>
            <a:r>
              <a:rPr lang="nl-NL" sz="2000" i="1" u="none" strike="noStrike" baseline="0" dirty="0">
                <a:latin typeface="MinionPro-Regular"/>
              </a:rPr>
              <a:t>Een debat over de plannen van het kabinet met de minister-president.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6E888E-1611-4263-8559-791C90E2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8" y="1852950"/>
            <a:ext cx="3411740" cy="22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4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 Kabinet en regering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>
                <a:latin typeface="+mn-lt"/>
              </a:rPr>
              <a:t>5.2 Taken van de regering</a:t>
            </a:r>
            <a:endParaRPr lang="nl-NL" sz="2800" dirty="0"/>
          </a:p>
          <a:p>
            <a:pPr lvl="3"/>
            <a:endParaRPr lang="nl-NL" b="1" dirty="0"/>
          </a:p>
          <a:p>
            <a:pPr lvl="3"/>
            <a:r>
              <a:rPr lang="nl-NL" sz="2000" b="0" i="0" u="none" strike="noStrike" baseline="0" dirty="0">
                <a:latin typeface="MinionPro-Regular"/>
              </a:rPr>
              <a:t>Nederland is een </a:t>
            </a:r>
            <a:r>
              <a:rPr lang="nl-NL" sz="2000" b="1" i="0" u="none" strike="noStrike" baseline="0" dirty="0">
                <a:latin typeface="MinionPro-Regular"/>
              </a:rPr>
              <a:t>constitutionele monarchie</a:t>
            </a:r>
            <a:r>
              <a:rPr lang="nl-NL" sz="2000" b="0" i="0" u="none" strike="noStrike" baseline="0" dirty="0">
                <a:latin typeface="MinionPro-Regular"/>
              </a:rPr>
              <a:t>,</a:t>
            </a:r>
          </a:p>
          <a:p>
            <a:pPr lvl="3"/>
            <a:r>
              <a:rPr lang="nl-NL" sz="2000" i="1" dirty="0">
                <a:latin typeface="MinionPro-Regular"/>
              </a:rPr>
              <a:t>E</a:t>
            </a:r>
            <a:r>
              <a:rPr lang="nl-NL" sz="2000" b="0" i="1" u="none" strike="noStrike" baseline="0" dirty="0">
                <a:latin typeface="MinionPro-Regular"/>
              </a:rPr>
              <a:t>en staatsvorm waarin de taken en bevoegdheden van het </a:t>
            </a:r>
          </a:p>
          <a:p>
            <a:pPr lvl="3"/>
            <a:r>
              <a:rPr lang="nl-NL" sz="2000" b="0" i="1" u="none" strike="noStrike" baseline="0" dirty="0">
                <a:latin typeface="MinionPro-Regular"/>
              </a:rPr>
              <a:t>staatshoofd zijn beperkt door de grondwet.</a:t>
            </a:r>
          </a:p>
          <a:p>
            <a:pPr lvl="3"/>
            <a:endParaRPr lang="nl-NL" sz="2000" i="1" dirty="0">
              <a:latin typeface="MinionPro-Regular"/>
            </a:endParaRPr>
          </a:p>
          <a:p>
            <a:pPr marL="0" indent="0" algn="l">
              <a:buNone/>
            </a:pPr>
            <a:r>
              <a:rPr lang="nl-NL" sz="2000" b="1" i="0" u="none" strike="noStrike" baseline="0" dirty="0">
                <a:latin typeface="MinionPro-Bold"/>
              </a:rPr>
              <a:t>Ministeriële verantwoordelijkheid </a:t>
            </a:r>
            <a:endParaRPr lang="nl-NL" sz="2000" b="0" i="0" u="none" strike="noStrike" baseline="0" dirty="0">
              <a:latin typeface="MinionPro-Regular"/>
            </a:endParaRPr>
          </a:p>
          <a:p>
            <a:pPr marL="0" indent="0" algn="l">
              <a:buNone/>
            </a:pPr>
            <a:r>
              <a:rPr lang="nl-NL" sz="2000" b="0" i="1" u="none" strike="noStrike" baseline="0" dirty="0">
                <a:latin typeface="MinionPro-Regular"/>
              </a:rPr>
              <a:t>H</a:t>
            </a:r>
            <a:r>
              <a:rPr lang="nl-NL" sz="2000" b="0" i="1" u="none" strike="noStrike" baseline="0" dirty="0">
                <a:latin typeface="MinionPro-It"/>
              </a:rPr>
              <a:t>et kabinet is verantwoordelijk voor het bestuur van ons land </a:t>
            </a:r>
          </a:p>
          <a:p>
            <a:pPr marL="0" indent="0" algn="l">
              <a:buNone/>
            </a:pPr>
            <a:r>
              <a:rPr lang="nl-NL" sz="2000" b="0" i="1" u="none" strike="noStrike" baseline="0" dirty="0">
                <a:latin typeface="MinionPro-It"/>
              </a:rPr>
              <a:t>én voor alles wat de koning in het openbaar zegt en doet. </a:t>
            </a:r>
          </a:p>
          <a:p>
            <a:pPr marL="0" indent="0" algn="l">
              <a:buNone/>
            </a:pPr>
            <a:endParaRPr lang="nl-NL" sz="2000" i="1" dirty="0">
              <a:latin typeface="MinionPro-It"/>
            </a:endParaRPr>
          </a:p>
          <a:p>
            <a:pPr marL="0" indent="0" algn="l">
              <a:buNone/>
            </a:pPr>
            <a:r>
              <a:rPr lang="nl-NL" sz="2000" b="1" u="none" strike="noStrike" baseline="0" dirty="0">
                <a:latin typeface="MinionPro-It"/>
              </a:rPr>
              <a:t>De koning is</a:t>
            </a:r>
            <a:r>
              <a:rPr lang="nl-NL" sz="2000" b="0" u="none" strike="noStrike" baseline="0" dirty="0">
                <a:latin typeface="MinionPro-Regular"/>
              </a:rPr>
              <a:t> </a:t>
            </a:r>
            <a:r>
              <a:rPr lang="nl-NL" sz="2000" b="1" i="0" u="none" strike="noStrike" baseline="0" dirty="0">
                <a:latin typeface="MinionPro-Bold"/>
              </a:rPr>
              <a:t>onschendbaar</a:t>
            </a:r>
            <a:endParaRPr lang="nl-NL" sz="2000" dirty="0">
              <a:latin typeface="MinionPro-Regular"/>
            </a:endParaRPr>
          </a:p>
          <a:p>
            <a:pPr marL="0" indent="0" algn="l">
              <a:buNone/>
            </a:pPr>
            <a:r>
              <a:rPr lang="nl-NL" sz="2000" b="0" i="1" u="none" strike="noStrike" baseline="0" dirty="0">
                <a:latin typeface="MinionPro-Regular"/>
              </a:rPr>
              <a:t>D</a:t>
            </a:r>
            <a:r>
              <a:rPr lang="nl-NL" sz="2000" b="0" i="1" u="none" strike="noStrike" baseline="0" dirty="0">
                <a:latin typeface="MinionPro-It"/>
              </a:rPr>
              <a:t>e koning hoeft aan niemand uit te leggen wat hij doet of waarom hij iets doet</a:t>
            </a:r>
            <a:r>
              <a:rPr lang="nl-NL" sz="2000" b="0" i="0" u="none" strike="noStrike" baseline="0" dirty="0">
                <a:latin typeface="MinionPro-Regular"/>
              </a:rPr>
              <a:t>.</a:t>
            </a:r>
            <a:endParaRPr lang="nl-NL" sz="2000" i="1" u="none" strike="noStrike" baseline="0" dirty="0">
              <a:latin typeface="MinionPro-Regular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F15923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6E888E-1611-4263-8559-791C90E2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78" y="1852950"/>
            <a:ext cx="3411740" cy="22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1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">
      <a:dk1>
        <a:srgbClr val="000000"/>
      </a:dk1>
      <a:lt1>
        <a:sysClr val="window" lastClr="FFFFFF"/>
      </a:lt1>
      <a:dk2>
        <a:srgbClr val="F15923"/>
      </a:dk2>
      <a:lt2>
        <a:srgbClr val="FDD9C2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7625">
          <a:solidFill>
            <a:srgbClr val="4F811A"/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4CE18F811D44A92B5FDE8C06A468E" ma:contentTypeVersion="13" ma:contentTypeDescription="Create a new document." ma:contentTypeScope="" ma:versionID="dbe46624a6c0412413b7eaf008dde618">
  <xsd:schema xmlns:xsd="http://www.w3.org/2001/XMLSchema" xmlns:xs="http://www.w3.org/2001/XMLSchema" xmlns:p="http://schemas.microsoft.com/office/2006/metadata/properties" xmlns:ns2="3a6e05b2-bff7-4274-8c1c-2578f00e4fdc" xmlns:ns3="e72f5fea-3ff5-4a0e-8464-2037869e11f9" targetNamespace="http://schemas.microsoft.com/office/2006/metadata/properties" ma:root="true" ma:fieldsID="461d493fed8aeec3a8539198c47339d2" ns2:_="" ns3:_="">
    <xsd:import namespace="3a6e05b2-bff7-4274-8c1c-2578f00e4fdc"/>
    <xsd:import namespace="e72f5fea-3ff5-4a0e-8464-2037869e1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05b2-bff7-4274-8c1c-2578f00e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5fea-3ff5-4a0e-8464-2037869e1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D120E1-8D77-468F-9979-65CEB3491F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114981-4F37-4794-8FE3-A113BA28D0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7E5CE8-A469-4F22-94E8-0D73E98704C4}"/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410</Words>
  <Application>Microsoft Office PowerPoint</Application>
  <PresentationFormat>Breedbeeld</PresentationFormat>
  <Paragraphs>103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MinionPro-Bold</vt:lpstr>
      <vt:lpstr>MinionPro-It</vt:lpstr>
      <vt:lpstr>MinionPro-Regular</vt:lpstr>
      <vt:lpstr>Kantoorthema</vt:lpstr>
      <vt:lpstr>Politiek</vt:lpstr>
      <vt:lpstr>5 Kabinet en regering</vt:lpstr>
      <vt:lpstr>5 Kabinet en regering</vt:lpstr>
      <vt:lpstr>5 Kabinet en regering</vt:lpstr>
      <vt:lpstr>5 Kabinet en regering</vt:lpstr>
      <vt:lpstr>5 Kabinet en regering</vt:lpstr>
      <vt:lpstr>5 Kabinet en regering</vt:lpstr>
      <vt:lpstr>5 Kabinet en regering</vt:lpstr>
      <vt:lpstr>5 Kabinet en regering</vt:lpstr>
      <vt:lpstr>5 Kabinet en regering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Raymon Raaphorst</dc:creator>
  <cp:lastModifiedBy>George Rinkel</cp:lastModifiedBy>
  <cp:revision>18</cp:revision>
  <dcterms:created xsi:type="dcterms:W3CDTF">2021-08-30T14:09:23Z</dcterms:created>
  <dcterms:modified xsi:type="dcterms:W3CDTF">2021-09-10T09:10:11Z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0x010100F3F4CE18F811D44A92B5FDE8C06A468E</vt:lpwstr>
  </property>
</Properties>
</file>