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05DC6-478B-427F-9F1F-8ED6BEF3F71B}" v="23" dt="2020-10-28T08:54:59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55B05DC6-478B-427F-9F1F-8ED6BEF3F71B}"/>
    <pc:docChg chg="custSel modSld">
      <pc:chgData name="George Rinkel" userId="af9a95be-0c45-4de3-8499-f6d6077ad61b" providerId="ADAL" clId="{55B05DC6-478B-427F-9F1F-8ED6BEF3F71B}" dt="2020-10-28T08:54:21.363" v="109" actId="6549"/>
      <pc:docMkLst>
        <pc:docMk/>
      </pc:docMkLst>
      <pc:sldChg chg="addSp delSp modSp mod">
        <pc:chgData name="George Rinkel" userId="af9a95be-0c45-4de3-8499-f6d6077ad61b" providerId="ADAL" clId="{55B05DC6-478B-427F-9F1F-8ED6BEF3F71B}" dt="2020-10-28T08:51:21.966" v="108" actId="1076"/>
        <pc:sldMkLst>
          <pc:docMk/>
          <pc:sldMk cId="0" sldId="256"/>
        </pc:sldMkLst>
        <pc:picChg chg="mod">
          <ac:chgData name="George Rinkel" userId="af9a95be-0c45-4de3-8499-f6d6077ad61b" providerId="ADAL" clId="{55B05DC6-478B-427F-9F1F-8ED6BEF3F71B}" dt="2020-10-28T08:51:21.966" v="108" actId="1076"/>
          <ac:picMkLst>
            <pc:docMk/>
            <pc:sldMk cId="0" sldId="256"/>
            <ac:picMk id="127" creationId="{00000000-0000-0000-0000-000000000000}"/>
          </ac:picMkLst>
        </pc:picChg>
        <pc:picChg chg="mod">
          <ac:chgData name="George Rinkel" userId="af9a95be-0c45-4de3-8499-f6d6077ad61b" providerId="ADAL" clId="{55B05DC6-478B-427F-9F1F-8ED6BEF3F71B}" dt="2020-10-28T08:38:10.578" v="5" actId="14100"/>
          <ac:picMkLst>
            <pc:docMk/>
            <pc:sldMk cId="0" sldId="256"/>
            <ac:picMk id="129" creationId="{00000000-0000-0000-0000-000000000000}"/>
          </ac:picMkLst>
        </pc:picChg>
        <pc:picChg chg="del">
          <ac:chgData name="George Rinkel" userId="af9a95be-0c45-4de3-8499-f6d6077ad61b" providerId="ADAL" clId="{55B05DC6-478B-427F-9F1F-8ED6BEF3F71B}" dt="2020-10-28T08:37:38.042" v="0" actId="478"/>
          <ac:picMkLst>
            <pc:docMk/>
            <pc:sldMk cId="0" sldId="256"/>
            <ac:picMk id="130" creationId="{00000000-0000-0000-0000-000000000000}"/>
          </ac:picMkLst>
        </pc:picChg>
        <pc:picChg chg="mod">
          <ac:chgData name="George Rinkel" userId="af9a95be-0c45-4de3-8499-f6d6077ad61b" providerId="ADAL" clId="{55B05DC6-478B-427F-9F1F-8ED6BEF3F71B}" dt="2020-10-28T08:51:10.090" v="106" actId="1076"/>
          <ac:picMkLst>
            <pc:docMk/>
            <pc:sldMk cId="0" sldId="256"/>
            <ac:picMk id="131" creationId="{00000000-0000-0000-0000-000000000000}"/>
          </ac:picMkLst>
        </pc:picChg>
        <pc:picChg chg="add mod">
          <ac:chgData name="George Rinkel" userId="af9a95be-0c45-4de3-8499-f6d6077ad61b" providerId="ADAL" clId="{55B05DC6-478B-427F-9F1F-8ED6BEF3F71B}" dt="2020-10-28T08:51:16.881" v="107" actId="1076"/>
          <ac:picMkLst>
            <pc:docMk/>
            <pc:sldMk cId="0" sldId="256"/>
            <ac:picMk id="2050" creationId="{2EC39B80-697E-4BE0-8A96-06C46E7364FD}"/>
          </ac:picMkLst>
        </pc:picChg>
      </pc:sldChg>
      <pc:sldChg chg="modSp mod modNotesTx">
        <pc:chgData name="George Rinkel" userId="af9a95be-0c45-4de3-8499-f6d6077ad61b" providerId="ADAL" clId="{55B05DC6-478B-427F-9F1F-8ED6BEF3F71B}" dt="2020-10-28T08:39:52.965" v="9" actId="14100"/>
        <pc:sldMkLst>
          <pc:docMk/>
          <pc:sldMk cId="0" sldId="257"/>
        </pc:sldMkLst>
        <pc:spChg chg="mod">
          <ac:chgData name="George Rinkel" userId="af9a95be-0c45-4de3-8499-f6d6077ad61b" providerId="ADAL" clId="{55B05DC6-478B-427F-9F1F-8ED6BEF3F71B}" dt="2020-10-28T08:39:52.965" v="9" actId="14100"/>
          <ac:spMkLst>
            <pc:docMk/>
            <pc:sldMk cId="0" sldId="257"/>
            <ac:spMk id="134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39:52.965" v="9" actId="14100"/>
          <ac:spMkLst>
            <pc:docMk/>
            <pc:sldMk cId="0" sldId="257"/>
            <ac:spMk id="135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39:52.965" v="9" actId="14100"/>
          <ac:spMkLst>
            <pc:docMk/>
            <pc:sldMk cId="0" sldId="257"/>
            <ac:spMk id="136" creationId="{00000000-0000-0000-0000-000000000000}"/>
          </ac:spMkLst>
        </pc:spChg>
      </pc:sldChg>
      <pc:sldChg chg="modSp mod modNotesTx">
        <pc:chgData name="George Rinkel" userId="af9a95be-0c45-4de3-8499-f6d6077ad61b" providerId="ADAL" clId="{55B05DC6-478B-427F-9F1F-8ED6BEF3F71B}" dt="2020-10-28T08:46:18.036" v="85" actId="6549"/>
        <pc:sldMkLst>
          <pc:docMk/>
          <pc:sldMk cId="0" sldId="258"/>
        </pc:sldMkLst>
        <pc:spChg chg="mod">
          <ac:chgData name="George Rinkel" userId="af9a95be-0c45-4de3-8499-f6d6077ad61b" providerId="ADAL" clId="{55B05DC6-478B-427F-9F1F-8ED6BEF3F71B}" dt="2020-10-28T08:40:17.394" v="23" actId="20577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0:34.409" v="25" actId="27636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0:55.936" v="30" actId="20577"/>
          <ac:spMkLst>
            <pc:docMk/>
            <pc:sldMk cId="0" sldId="258"/>
            <ac:spMk id="145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1:18.559" v="31" actId="1076"/>
          <ac:spMkLst>
            <pc:docMk/>
            <pc:sldMk cId="0" sldId="258"/>
            <ac:spMk id="148" creationId="{00000000-0000-0000-0000-000000000000}"/>
          </ac:spMkLst>
        </pc:spChg>
      </pc:sldChg>
      <pc:sldChg chg="addSp delSp modSp mod modNotes modNotesTx">
        <pc:chgData name="George Rinkel" userId="af9a95be-0c45-4de3-8499-f6d6077ad61b" providerId="ADAL" clId="{55B05DC6-478B-427F-9F1F-8ED6BEF3F71B}" dt="2020-10-28T08:54:21.363" v="109" actId="6549"/>
        <pc:sldMkLst>
          <pc:docMk/>
          <pc:sldMk cId="0" sldId="259"/>
        </pc:sldMkLst>
        <pc:spChg chg="mod">
          <ac:chgData name="George Rinkel" userId="af9a95be-0c45-4de3-8499-f6d6077ad61b" providerId="ADAL" clId="{55B05DC6-478B-427F-9F1F-8ED6BEF3F71B}" dt="2020-10-28T08:43:19.844" v="79" actId="1076"/>
          <ac:spMkLst>
            <pc:docMk/>
            <pc:sldMk cId="0" sldId="259"/>
            <ac:spMk id="151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3:25.211" v="80" actId="1076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2:55.533" v="78" actId="20577"/>
          <ac:spMkLst>
            <pc:docMk/>
            <pc:sldMk cId="0" sldId="259"/>
            <ac:spMk id="155" creationId="{00000000-0000-0000-0000-000000000000}"/>
          </ac:spMkLst>
        </pc:spChg>
        <pc:picChg chg="mod">
          <ac:chgData name="George Rinkel" userId="af9a95be-0c45-4de3-8499-f6d6077ad61b" providerId="ADAL" clId="{55B05DC6-478B-427F-9F1F-8ED6BEF3F71B}" dt="2020-10-28T08:42:33.066" v="39" actId="14100"/>
          <ac:picMkLst>
            <pc:docMk/>
            <pc:sldMk cId="0" sldId="259"/>
            <ac:picMk id="154" creationId="{00000000-0000-0000-0000-000000000000}"/>
          </ac:picMkLst>
        </pc:picChg>
        <pc:picChg chg="del">
          <ac:chgData name="George Rinkel" userId="af9a95be-0c45-4de3-8499-f6d6077ad61b" providerId="ADAL" clId="{55B05DC6-478B-427F-9F1F-8ED6BEF3F71B}" dt="2020-10-28T08:42:23.395" v="36" actId="478"/>
          <ac:picMkLst>
            <pc:docMk/>
            <pc:sldMk cId="0" sldId="259"/>
            <ac:picMk id="156" creationId="{00000000-0000-0000-0000-000000000000}"/>
          </ac:picMkLst>
        </pc:picChg>
        <pc:picChg chg="add mod">
          <ac:chgData name="George Rinkel" userId="af9a95be-0c45-4de3-8499-f6d6077ad61b" providerId="ADAL" clId="{55B05DC6-478B-427F-9F1F-8ED6BEF3F71B}" dt="2020-10-28T08:42:40.313" v="41" actId="14100"/>
          <ac:picMkLst>
            <pc:docMk/>
            <pc:sldMk cId="0" sldId="259"/>
            <ac:picMk id="1026" creationId="{564BF71E-DE54-45FC-97F3-DF12110EC431}"/>
          </ac:picMkLst>
        </pc:picChg>
      </pc:sldChg>
      <pc:sldChg chg="modSp mod modNotesTx">
        <pc:chgData name="George Rinkel" userId="af9a95be-0c45-4de3-8499-f6d6077ad61b" providerId="ADAL" clId="{55B05DC6-478B-427F-9F1F-8ED6BEF3F71B}" dt="2020-10-28T08:46:11.473" v="84" actId="20577"/>
        <pc:sldMkLst>
          <pc:docMk/>
          <pc:sldMk cId="0" sldId="260"/>
        </pc:sldMkLst>
        <pc:picChg chg="mod">
          <ac:chgData name="George Rinkel" userId="af9a95be-0c45-4de3-8499-f6d6077ad61b" providerId="ADAL" clId="{55B05DC6-478B-427F-9F1F-8ED6BEF3F71B}" dt="2020-10-28T08:43:40.081" v="82" actId="14100"/>
          <ac:picMkLst>
            <pc:docMk/>
            <pc:sldMk cId="0" sldId="260"/>
            <ac:picMk id="159" creationId="{00000000-0000-0000-0000-000000000000}"/>
          </ac:picMkLst>
        </pc:picChg>
        <pc:picChg chg="mod">
          <ac:chgData name="George Rinkel" userId="af9a95be-0c45-4de3-8499-f6d6077ad61b" providerId="ADAL" clId="{55B05DC6-478B-427F-9F1F-8ED6BEF3F71B}" dt="2020-10-28T08:43:37.019" v="81" actId="14100"/>
          <ac:picMkLst>
            <pc:docMk/>
            <pc:sldMk cId="0" sldId="260"/>
            <ac:picMk id="160" creationId="{00000000-0000-0000-0000-000000000000}"/>
          </ac:picMkLst>
        </pc:picChg>
      </pc:sldChg>
      <pc:sldChg chg="modSp mod">
        <pc:chgData name="George Rinkel" userId="af9a95be-0c45-4de3-8499-f6d6077ad61b" providerId="ADAL" clId="{55B05DC6-478B-427F-9F1F-8ED6BEF3F71B}" dt="2020-10-28T08:46:00.465" v="83" actId="1076"/>
        <pc:sldMkLst>
          <pc:docMk/>
          <pc:sldMk cId="0" sldId="261"/>
        </pc:sldMkLst>
        <pc:spChg chg="mod">
          <ac:chgData name="George Rinkel" userId="af9a95be-0c45-4de3-8499-f6d6077ad61b" providerId="ADAL" clId="{55B05DC6-478B-427F-9F1F-8ED6BEF3F71B}" dt="2020-10-28T08:46:00.465" v="83" actId="1076"/>
          <ac:spMkLst>
            <pc:docMk/>
            <pc:sldMk cId="0" sldId="261"/>
            <ac:spMk id="163" creationId="{00000000-0000-0000-0000-000000000000}"/>
          </ac:spMkLst>
        </pc:spChg>
      </pc:sldChg>
      <pc:sldChg chg="addSp delSp modSp mod">
        <pc:chgData name="George Rinkel" userId="af9a95be-0c45-4de3-8499-f6d6077ad61b" providerId="ADAL" clId="{55B05DC6-478B-427F-9F1F-8ED6BEF3F71B}" dt="2020-10-28T08:47:30.587" v="93" actId="1076"/>
        <pc:sldMkLst>
          <pc:docMk/>
          <pc:sldMk cId="0" sldId="262"/>
        </pc:sldMkLst>
        <pc:picChg chg="add mod">
          <ac:chgData name="George Rinkel" userId="af9a95be-0c45-4de3-8499-f6d6077ad61b" providerId="ADAL" clId="{55B05DC6-478B-427F-9F1F-8ED6BEF3F71B}" dt="2020-10-28T08:47:27.995" v="92" actId="14100"/>
          <ac:picMkLst>
            <pc:docMk/>
            <pc:sldMk cId="0" sldId="262"/>
            <ac:picMk id="3" creationId="{98B35FCC-90D5-47A3-9450-286EF9210CF9}"/>
          </ac:picMkLst>
        </pc:picChg>
        <pc:picChg chg="mod">
          <ac:chgData name="George Rinkel" userId="af9a95be-0c45-4de3-8499-f6d6077ad61b" providerId="ADAL" clId="{55B05DC6-478B-427F-9F1F-8ED6BEF3F71B}" dt="2020-10-28T08:47:30.587" v="93" actId="1076"/>
          <ac:picMkLst>
            <pc:docMk/>
            <pc:sldMk cId="0" sldId="262"/>
            <ac:picMk id="177" creationId="{00000000-0000-0000-0000-000000000000}"/>
          </ac:picMkLst>
        </pc:picChg>
        <pc:picChg chg="del">
          <ac:chgData name="George Rinkel" userId="af9a95be-0c45-4de3-8499-f6d6077ad61b" providerId="ADAL" clId="{55B05DC6-478B-427F-9F1F-8ED6BEF3F71B}" dt="2020-10-28T08:46:40.099" v="86" actId="478"/>
          <ac:picMkLst>
            <pc:docMk/>
            <pc:sldMk cId="0" sldId="262"/>
            <ac:picMk id="178" creationId="{00000000-0000-0000-0000-000000000000}"/>
          </ac:picMkLst>
        </pc:picChg>
      </pc:sldChg>
      <pc:sldChg chg="modSp mod">
        <pc:chgData name="George Rinkel" userId="af9a95be-0c45-4de3-8499-f6d6077ad61b" providerId="ADAL" clId="{55B05DC6-478B-427F-9F1F-8ED6BEF3F71B}" dt="2020-10-28T08:49:03.534" v="97" actId="1076"/>
        <pc:sldMkLst>
          <pc:docMk/>
          <pc:sldMk cId="0" sldId="263"/>
        </pc:sldMkLst>
        <pc:spChg chg="mod">
          <ac:chgData name="George Rinkel" userId="af9a95be-0c45-4de3-8499-f6d6077ad61b" providerId="ADAL" clId="{55B05DC6-478B-427F-9F1F-8ED6BEF3F71B}" dt="2020-10-28T08:48:14.493" v="94" actId="1076"/>
          <ac:spMkLst>
            <pc:docMk/>
            <pc:sldMk cId="0" sldId="263"/>
            <ac:spMk id="183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8:14.493" v="94" actId="1076"/>
          <ac:spMkLst>
            <pc:docMk/>
            <pc:sldMk cId="0" sldId="263"/>
            <ac:spMk id="184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8:14.493" v="94" actId="1076"/>
          <ac:spMkLst>
            <pc:docMk/>
            <pc:sldMk cId="0" sldId="263"/>
            <ac:spMk id="185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9:03.534" v="97" actId="1076"/>
          <ac:spMkLst>
            <pc:docMk/>
            <pc:sldMk cId="0" sldId="263"/>
            <ac:spMk id="186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9:03.534" v="97" actId="1076"/>
          <ac:spMkLst>
            <pc:docMk/>
            <pc:sldMk cId="0" sldId="263"/>
            <ac:spMk id="187" creationId="{00000000-0000-0000-0000-000000000000}"/>
          </ac:spMkLst>
        </pc:spChg>
        <pc:spChg chg="mod">
          <ac:chgData name="George Rinkel" userId="af9a95be-0c45-4de3-8499-f6d6077ad61b" providerId="ADAL" clId="{55B05DC6-478B-427F-9F1F-8ED6BEF3F71B}" dt="2020-10-28T08:49:03.534" v="97" actId="1076"/>
          <ac:spMkLst>
            <pc:docMk/>
            <pc:sldMk cId="0" sldId="263"/>
            <ac:spMk id="1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68AEBBD-92F7-4D30-AEC4-6FF1AC988AB7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50FB34-A61A-4EB7-9E2D-7272BBB3B7FC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nl-NL" sz="1200" b="0" strike="noStrike" spc="-1" dirty="0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7A07D19-74B3-459E-A175-D55EEAC5208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4353EA-F216-400D-860D-22B2172EB91C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F3C2FF5-FFFA-460A-82BE-C7D9C5CB488F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F216C26-A761-4F35-8716-04FA4DA8D91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413838C-8851-4A13-BFEF-5FDB105BC7B1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52E85DB-A61E-4630-ADDE-C4C0158C20CE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D97A8D-74E5-4BB8-A9EB-AF37D780B8DF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7363A70-96C9-4F8A-AFB2-C417EA9DF06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9912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0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6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80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1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675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07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ijksoverheid.nl/onderwerpen/prinsjesdag/documenten/videos/2017/09/18/animatie-begrotingscycl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3.4 De regering regeert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3"/>
          <a:stretch/>
        </p:blipFill>
        <p:spPr>
          <a:xfrm>
            <a:off x="2483640" y="2133000"/>
            <a:ext cx="3149280" cy="2099520"/>
          </a:xfrm>
          <a:prstGeom prst="rect">
            <a:avLst/>
          </a:prstGeom>
          <a:ln>
            <a:noFill/>
          </a:ln>
        </p:spPr>
      </p:pic>
      <p:pic>
        <p:nvPicPr>
          <p:cNvPr id="128" name="Afbeelding 5"/>
          <p:cNvPicPr/>
          <p:nvPr/>
        </p:nvPicPr>
        <p:blipFill>
          <a:blip r:embed="rId4"/>
          <a:stretch/>
        </p:blipFill>
        <p:spPr>
          <a:xfrm>
            <a:off x="6307920" y="2135880"/>
            <a:ext cx="2425680" cy="2096640"/>
          </a:xfrm>
          <a:prstGeom prst="rect">
            <a:avLst/>
          </a:prstGeom>
          <a:ln>
            <a:noFill/>
          </a:ln>
        </p:spPr>
      </p:pic>
      <p:pic>
        <p:nvPicPr>
          <p:cNvPr id="129" name="Afbeelding 6"/>
          <p:cNvPicPr/>
          <p:nvPr/>
        </p:nvPicPr>
        <p:blipFill>
          <a:blip r:embed="rId5"/>
          <a:stretch/>
        </p:blipFill>
        <p:spPr>
          <a:xfrm>
            <a:off x="5760720" y="4407408"/>
            <a:ext cx="2967120" cy="1946592"/>
          </a:xfrm>
          <a:prstGeom prst="rect">
            <a:avLst/>
          </a:prstGeom>
          <a:ln>
            <a:noFill/>
          </a:ln>
        </p:spPr>
      </p:pic>
      <p:pic>
        <p:nvPicPr>
          <p:cNvPr id="131" name="Afbeelding 9"/>
          <p:cNvPicPr/>
          <p:nvPr/>
        </p:nvPicPr>
        <p:blipFill>
          <a:blip r:embed="rId6"/>
          <a:stretch/>
        </p:blipFill>
        <p:spPr>
          <a:xfrm>
            <a:off x="4276080" y="4407408"/>
            <a:ext cx="1356840" cy="1946592"/>
          </a:xfrm>
          <a:prstGeom prst="rect">
            <a:avLst/>
          </a:prstGeom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C39B80-697E-4BE0-8A96-06C46E736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95" r="26405"/>
          <a:stretch/>
        </p:blipFill>
        <p:spPr bwMode="auto">
          <a:xfrm>
            <a:off x="2465410" y="4407408"/>
            <a:ext cx="1682870" cy="19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735632" y="116640"/>
            <a:ext cx="5484960" cy="101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Wie komt er in de regering?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766618" y="1376218"/>
            <a:ext cx="5334662" cy="3485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grootste partij zoekt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na de verkiezingen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partijen die met hen willen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samenwerken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Samen hebben ze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meerderheid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nodig.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Zijn ze het eens? Dan schrijven ze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regeerakkoord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Daarna vormen ze samen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regeringspartijen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105455" y="5391720"/>
            <a:ext cx="2405664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Regeerakkoord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3722506" y="5422320"/>
            <a:ext cx="273854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3996360" y="5171760"/>
            <a:ext cx="514764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De plannen van de regering voor de komende jaren.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37" name="Afbeelding 6"/>
          <p:cNvPicPr/>
          <p:nvPr/>
        </p:nvPicPr>
        <p:blipFill>
          <a:blip r:embed="rId3"/>
          <a:stretch/>
        </p:blipFill>
        <p:spPr>
          <a:xfrm>
            <a:off x="6372360" y="1686240"/>
            <a:ext cx="2532960" cy="2171160"/>
          </a:xfrm>
          <a:prstGeom prst="rect">
            <a:avLst/>
          </a:prstGeom>
          <a:ln>
            <a:noFill/>
          </a:ln>
        </p:spPr>
      </p:pic>
      <p:sp>
        <p:nvSpPr>
          <p:cNvPr id="138" name="CustomShape 6"/>
          <p:cNvSpPr/>
          <p:nvPr/>
        </p:nvSpPr>
        <p:spPr>
          <a:xfrm>
            <a:off x="6481980" y="3825353"/>
            <a:ext cx="23137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Zetelverdeling kabinet-Rutte III</a:t>
            </a:r>
            <a:endParaRPr lang="nl-N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De regering / het kabinet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932872" y="3694544"/>
            <a:ext cx="5216287" cy="26860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 het kabinet zitten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ministers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staatssecretarissen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die elk een eigen taak hebben.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Bijvoorbeeld:</a:t>
            </a:r>
            <a:endParaRPr lang="nl-N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Onderwijs</a:t>
            </a:r>
            <a:endParaRPr lang="nl-N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Economische Zaken</a:t>
            </a:r>
            <a:endParaRPr lang="nl-N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Buitenlandse Zaken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029866" y="1454393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Regering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3288464" y="146988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>
            <a:off x="3746702" y="1360800"/>
            <a:ext cx="56919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koning en alle ministers.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44" name="Afbeelding 7"/>
          <p:cNvPicPr/>
          <p:nvPr/>
        </p:nvPicPr>
        <p:blipFill>
          <a:blip r:embed="rId3"/>
          <a:stretch/>
        </p:blipFill>
        <p:spPr>
          <a:xfrm>
            <a:off x="6063912" y="3799230"/>
            <a:ext cx="2496600" cy="1666080"/>
          </a:xfrm>
          <a:prstGeom prst="rect">
            <a:avLst/>
          </a:prstGeom>
          <a:ln>
            <a:noFill/>
          </a:ln>
        </p:spPr>
      </p:pic>
      <p:sp>
        <p:nvSpPr>
          <p:cNvPr id="145" name="CustomShape 6"/>
          <p:cNvSpPr/>
          <p:nvPr/>
        </p:nvSpPr>
        <p:spPr>
          <a:xfrm>
            <a:off x="6063912" y="5440925"/>
            <a:ext cx="251964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Minister Kaag neemt deel aan een handelsmissie.</a:t>
            </a:r>
            <a:endParaRPr lang="nl-NL" sz="1400" b="0" strike="noStrike" spc="-1" dirty="0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1029866" y="2481865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Kabinet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3303180" y="252306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9"/>
          <p:cNvSpPr/>
          <p:nvPr/>
        </p:nvSpPr>
        <p:spPr>
          <a:xfrm>
            <a:off x="3681862" y="2059200"/>
            <a:ext cx="569196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dagelijks bestuur van ons land. Het bestaat uit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ministers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staatssecretarissen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116640"/>
            <a:ext cx="8228880" cy="926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Ministers en staatssecretarissen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775856" y="1248048"/>
            <a:ext cx="7910224" cy="1478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Ministers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krijgen ondersteuning van duizenden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ambtenaren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Ook hebben de meeste ministers hulp van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staatssecretaris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027131" y="3143575"/>
            <a:ext cx="2087640" cy="83952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Staats-secretaris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3311309" y="3143575"/>
            <a:ext cx="287280" cy="828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3688201" y="2964115"/>
            <a:ext cx="515490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Een soort assistent-minister die verantwoordelijk is voor een deel van de taken van een minister.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54" name="Picture 2"/>
          <p:cNvPicPr/>
          <p:nvPr/>
        </p:nvPicPr>
        <p:blipFill>
          <a:blip r:embed="rId3"/>
          <a:stretch/>
        </p:blipFill>
        <p:spPr>
          <a:xfrm>
            <a:off x="4876523" y="4326014"/>
            <a:ext cx="2219688" cy="1746288"/>
          </a:xfrm>
          <a:prstGeom prst="rect">
            <a:avLst/>
          </a:prstGeom>
          <a:ln>
            <a:noFill/>
          </a:ln>
        </p:spPr>
      </p:pic>
      <p:sp>
        <p:nvSpPr>
          <p:cNvPr id="155" name="CustomShape 6"/>
          <p:cNvSpPr/>
          <p:nvPr/>
        </p:nvSpPr>
        <p:spPr>
          <a:xfrm>
            <a:off x="975017" y="6060636"/>
            <a:ext cx="2457359" cy="4787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Staatssecretaris Keijzer van Economische Zaken. </a:t>
            </a:r>
            <a:endParaRPr lang="nl-NL" sz="1400" b="0" strike="noStrike" spc="-1" dirty="0">
              <a:latin typeface="Arial"/>
            </a:endParaRPr>
          </a:p>
        </p:txBody>
      </p:sp>
      <p:pic>
        <p:nvPicPr>
          <p:cNvPr id="1026" name="Picture 2" descr="Mona Keijzer.">
            <a:extLst>
              <a:ext uri="{FF2B5EF4-FFF2-40B4-BE49-F238E27FC236}">
                <a16:creationId xmlns:a16="http://schemas.microsoft.com/office/drawing/2014/main" id="{564BF71E-DE54-45FC-97F3-DF12110E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1" y="4151395"/>
            <a:ext cx="1910880" cy="19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191490" y="116640"/>
            <a:ext cx="7494589" cy="917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Minister-president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988290" y="1412639"/>
            <a:ext cx="7697789" cy="1903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minister-president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(ook wel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premier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genoemd) is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leider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het kabinet.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Hij is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belangrijkste minister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en is de voorzitter als de regering vergadert.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59" name="Afbeelding 7"/>
          <p:cNvPicPr/>
          <p:nvPr/>
        </p:nvPicPr>
        <p:blipFill>
          <a:blip r:embed="rId3"/>
          <a:stretch/>
        </p:blipFill>
        <p:spPr>
          <a:xfrm>
            <a:off x="5504688" y="4059936"/>
            <a:ext cx="3170952" cy="2217384"/>
          </a:xfrm>
          <a:prstGeom prst="rect">
            <a:avLst/>
          </a:prstGeom>
          <a:ln>
            <a:noFill/>
          </a:ln>
        </p:spPr>
      </p:pic>
      <p:pic>
        <p:nvPicPr>
          <p:cNvPr id="160" name="Afbeelding 6"/>
          <p:cNvPicPr/>
          <p:nvPr/>
        </p:nvPicPr>
        <p:blipFill>
          <a:blip r:embed="rId4"/>
          <a:stretch/>
        </p:blipFill>
        <p:spPr>
          <a:xfrm>
            <a:off x="775854" y="4059936"/>
            <a:ext cx="4317353" cy="2217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40160" y="166320"/>
            <a:ext cx="7263680" cy="74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Ministers werken samen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940160" y="1237680"/>
            <a:ext cx="7827098" cy="10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Elke vrijdag komen alle ministers bij elkaar. </a:t>
            </a:r>
            <a:endParaRPr lang="nl-N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Ze maken samen plannen en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</a:rPr>
              <a:t>wetsvoorstellen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812180" y="2637360"/>
            <a:ext cx="7827099" cy="1325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Ministers maken alleen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wetsvoorstellen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! Een wet wordt pas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aangenomen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als de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Tweede Kamer 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Eerste Kamer 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ermee instemmen.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3203640" y="4653000"/>
            <a:ext cx="431280" cy="804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Picture 3"/>
          <p:cNvPicPr/>
          <p:nvPr/>
        </p:nvPicPr>
        <p:blipFill>
          <a:blip r:embed="rId3"/>
          <a:stretch/>
        </p:blipFill>
        <p:spPr>
          <a:xfrm>
            <a:off x="3856680" y="4365000"/>
            <a:ext cx="1506600" cy="1506600"/>
          </a:xfrm>
          <a:prstGeom prst="rect">
            <a:avLst/>
          </a:prstGeom>
          <a:ln>
            <a:noFill/>
          </a:ln>
        </p:spPr>
      </p:pic>
      <p:sp>
        <p:nvSpPr>
          <p:cNvPr id="166" name="CustomShape 5"/>
          <p:cNvSpPr/>
          <p:nvPr/>
        </p:nvSpPr>
        <p:spPr>
          <a:xfrm>
            <a:off x="5580000" y="4653000"/>
            <a:ext cx="431280" cy="804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155520" y="-830160"/>
            <a:ext cx="2618640" cy="17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7"/>
          <p:cNvSpPr/>
          <p:nvPr/>
        </p:nvSpPr>
        <p:spPr>
          <a:xfrm>
            <a:off x="307800" y="-677880"/>
            <a:ext cx="2618640" cy="17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8"/>
          <p:cNvPicPr/>
          <p:nvPr/>
        </p:nvPicPr>
        <p:blipFill>
          <a:blip r:embed="rId4"/>
          <a:stretch/>
        </p:blipFill>
        <p:spPr>
          <a:xfrm>
            <a:off x="6213600" y="4365000"/>
            <a:ext cx="2246040" cy="1494360"/>
          </a:xfrm>
          <a:prstGeom prst="rect">
            <a:avLst/>
          </a:prstGeom>
          <a:ln>
            <a:noFill/>
          </a:ln>
        </p:spPr>
      </p:pic>
      <p:pic>
        <p:nvPicPr>
          <p:cNvPr id="170" name="Picture 3"/>
          <p:cNvPicPr/>
          <p:nvPr/>
        </p:nvPicPr>
        <p:blipFill>
          <a:blip r:embed="rId5"/>
          <a:srcRect t="15955"/>
          <a:stretch/>
        </p:blipFill>
        <p:spPr>
          <a:xfrm>
            <a:off x="1271160" y="4365000"/>
            <a:ext cx="1716120" cy="1483200"/>
          </a:xfrm>
          <a:prstGeom prst="rect">
            <a:avLst/>
          </a:prstGeom>
          <a:ln>
            <a:noFill/>
          </a:ln>
        </p:spPr>
      </p:pic>
      <p:sp>
        <p:nvSpPr>
          <p:cNvPr id="171" name="CustomShape 8"/>
          <p:cNvSpPr/>
          <p:nvPr/>
        </p:nvSpPr>
        <p:spPr>
          <a:xfrm>
            <a:off x="1187640" y="6021360"/>
            <a:ext cx="201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Ministerraad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3834720" y="6007320"/>
            <a:ext cx="201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Tweede Kamer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6452640" y="6012000"/>
            <a:ext cx="186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Eerste Kamer</a:t>
            </a:r>
            <a:endParaRPr lang="nl-NL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348345" y="94145"/>
            <a:ext cx="4446589" cy="825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Wat doet de koning?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827640" y="1191492"/>
            <a:ext cx="7858440" cy="36021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koning is 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staatshoofd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Hij is lid van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regering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maar heeft vrijwel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geen macht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Zijn taken zijn: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handtekening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zetten onder alle wetten.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troonrede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voorlezen op Prinsjesdag.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Overleg voere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n met de minister-president.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Ons land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vertegenwoordigen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in 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buitenland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Ministers en staatssecretarissen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beëdigen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176" name="Picture 2"/>
          <p:cNvPicPr/>
          <p:nvPr/>
        </p:nvPicPr>
        <p:blipFill>
          <a:blip r:embed="rId3"/>
          <a:stretch/>
        </p:blipFill>
        <p:spPr>
          <a:xfrm>
            <a:off x="827640" y="4934520"/>
            <a:ext cx="2406960" cy="1451880"/>
          </a:xfrm>
          <a:prstGeom prst="rect">
            <a:avLst/>
          </a:prstGeom>
          <a:ln>
            <a:noFill/>
          </a:ln>
        </p:spPr>
      </p:pic>
      <p:pic>
        <p:nvPicPr>
          <p:cNvPr id="177" name="Picture 6"/>
          <p:cNvPicPr/>
          <p:nvPr/>
        </p:nvPicPr>
        <p:blipFill>
          <a:blip r:embed="rId4"/>
          <a:stretch/>
        </p:blipFill>
        <p:spPr>
          <a:xfrm>
            <a:off x="3605040" y="4934520"/>
            <a:ext cx="2126880" cy="1416600"/>
          </a:xfrm>
          <a:prstGeom prst="rect">
            <a:avLst/>
          </a:prstGeom>
          <a:ln>
            <a:noFill/>
          </a:ln>
        </p:spPr>
      </p:pic>
      <p:pic>
        <p:nvPicPr>
          <p:cNvPr id="3" name="Afbeelding 2" descr="Afbeelding met persoon, binnen, plafond, tafel&#10;&#10;Automatisch gegenereerde beschrijving">
            <a:extLst>
              <a:ext uri="{FF2B5EF4-FFF2-40B4-BE49-F238E27FC236}">
                <a16:creationId xmlns:a16="http://schemas.microsoft.com/office/drawing/2014/main" id="{98B35FCC-90D5-47A3-9450-286EF9210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952" y="4934520"/>
            <a:ext cx="2240667" cy="14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119582" y="170269"/>
            <a:ext cx="2904116" cy="584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Prinsjesdag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025236" y="1108099"/>
            <a:ext cx="7513062" cy="1296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Iedere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derde dinsdag in september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 is het Prinsjesdag: 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- De koning leest de troonrede voor.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- De minister van Financiën biedt de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miljoenennota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 aan.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400" b="0" strike="noStrike" spc="-1" dirty="0"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3"/>
          <a:stretch/>
        </p:blipFill>
        <p:spPr>
          <a:xfrm>
            <a:off x="1400760" y="5227920"/>
            <a:ext cx="1726200" cy="1150920"/>
          </a:xfrm>
          <a:prstGeom prst="rect">
            <a:avLst/>
          </a:prstGeom>
          <a:ln>
            <a:noFill/>
          </a:ln>
        </p:spPr>
      </p:pic>
      <p:pic>
        <p:nvPicPr>
          <p:cNvPr id="182" name="Picture 3"/>
          <p:cNvPicPr/>
          <p:nvPr/>
        </p:nvPicPr>
        <p:blipFill>
          <a:blip r:embed="rId4"/>
          <a:stretch/>
        </p:blipFill>
        <p:spPr>
          <a:xfrm>
            <a:off x="3244320" y="5227920"/>
            <a:ext cx="2047680" cy="115092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639025" y="2686860"/>
            <a:ext cx="237636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Troonrede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3126960" y="271746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3438360" y="2507401"/>
            <a:ext cx="5472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Uitleg van de plannen die de regering voor het komende jaar heeft.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635785" y="3593880"/>
            <a:ext cx="237960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Miljoenennota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3117596" y="364671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8"/>
          <p:cNvSpPr/>
          <p:nvPr/>
        </p:nvSpPr>
        <p:spPr>
          <a:xfrm>
            <a:off x="3438360" y="3401300"/>
            <a:ext cx="59392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Een gedetailleerd overzicht van de plannen van het kabinet voor het komende jaar.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89" name="Picture 2"/>
          <p:cNvPicPr/>
          <p:nvPr/>
        </p:nvPicPr>
        <p:blipFill>
          <a:blip r:embed="rId5"/>
          <a:stretch/>
        </p:blipFill>
        <p:spPr>
          <a:xfrm>
            <a:off x="5498640" y="5227920"/>
            <a:ext cx="1733400" cy="1150920"/>
          </a:xfrm>
          <a:prstGeom prst="rect">
            <a:avLst/>
          </a:prstGeom>
          <a:ln>
            <a:noFill/>
          </a:ln>
        </p:spPr>
      </p:pic>
      <p:sp>
        <p:nvSpPr>
          <p:cNvPr id="190" name="CustomShape 9"/>
          <p:cNvSpPr/>
          <p:nvPr/>
        </p:nvSpPr>
        <p:spPr>
          <a:xfrm>
            <a:off x="635785" y="4509000"/>
            <a:ext cx="237960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Rijksbegroting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3095335" y="4539600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1"/>
          <p:cNvSpPr/>
          <p:nvPr/>
        </p:nvSpPr>
        <p:spPr>
          <a:xfrm>
            <a:off x="3438360" y="4314610"/>
            <a:ext cx="59392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Een overzicht van alle uitgaven en inkomsten die het kabinet voor dat jaar verwacht.</a:t>
            </a:r>
            <a:endParaRPr lang="nl-NL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/>
          <p:cNvPicPr/>
          <p:nvPr/>
        </p:nvPicPr>
        <p:blipFill>
          <a:blip r:embed="rId3"/>
          <a:stretch/>
        </p:blipFill>
        <p:spPr>
          <a:xfrm>
            <a:off x="1705680" y="2264040"/>
            <a:ext cx="5673960" cy="340020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Prinsjesdag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960582" y="1258920"/>
            <a:ext cx="7714338" cy="8287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Kijkopdracht: noem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drie belangrijke onderdelen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van Prinsjesdag.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651120" y="378288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 rot="5400000">
            <a:off x="3964320" y="3990600"/>
            <a:ext cx="1304280" cy="1098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5"/>
          <p:cNvSpPr/>
          <p:nvPr/>
        </p:nvSpPr>
        <p:spPr>
          <a:xfrm>
            <a:off x="6112080" y="5616000"/>
            <a:ext cx="1267560" cy="287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Duur: 2:30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1116000" y="5997432"/>
            <a:ext cx="7558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https://www.rijksoverheid.nl/onderwerpen/prinsjesdag/documenten/videos/2017/09/18/animatie-begrotingscyclus</a:t>
            </a:r>
            <a:endParaRPr lang="nl-NL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17A7C19C4DB4F81495DC5E5873131" ma:contentTypeVersion="8" ma:contentTypeDescription="Een nieuw document maken." ma:contentTypeScope="" ma:versionID="b82df53094b17f0b50df18b7fc49bf30">
  <xsd:schema xmlns:xsd="http://www.w3.org/2001/XMLSchema" xmlns:xs="http://www.w3.org/2001/XMLSchema" xmlns:p="http://schemas.microsoft.com/office/2006/metadata/properties" xmlns:ns2="7cbd6bb5-42ee-4a17-8207-d91db07acb3b" targetNamespace="http://schemas.microsoft.com/office/2006/metadata/properties" ma:root="true" ma:fieldsID="34f710f7a4e9bc1e9d6b39814c063280" ns2:_="">
    <xsd:import namespace="7cbd6bb5-42ee-4a17-8207-d91db07ac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d6bb5-42ee-4a17-8207-d91db07ac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E5C6DA-076B-4C22-8AAE-8AA8B677B8E2}"/>
</file>

<file path=customXml/itemProps2.xml><?xml version="1.0" encoding="utf-8"?>
<ds:datastoreItem xmlns:ds="http://schemas.openxmlformats.org/officeDocument/2006/customXml" ds:itemID="{D859C482-2B13-43C3-BE90-8D89C0689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C630-E2BB-4286-A7FC-8A1D32E388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409</Words>
  <Application>Microsoft Office PowerPoint</Application>
  <PresentationFormat>Diavoorstelling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Times New Roman</vt:lpstr>
      <vt:lpstr>Wingdings</vt:lpstr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113</cp:revision>
  <dcterms:created xsi:type="dcterms:W3CDTF">2015-08-17T12:30:42Z</dcterms:created>
  <dcterms:modified xsi:type="dcterms:W3CDTF">2020-11-20T10:42:42Z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  <property fmtid="{D5CDD505-2E9C-101B-9397-08002B2CF9AE}" pid="12" name="ContentTypeId">
    <vt:lpwstr>0x01010045D17A7C19C4DB4F81495DC5E5873131</vt:lpwstr>
  </property>
</Properties>
</file>