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4"/>
  </p:sldMasterIdLst>
  <p:notesMasterIdLst>
    <p:notesMasterId r:id="rId1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E0686-D1A3-4A6E-8079-F506FA81D774}" v="27" dt="2021-01-04T10:37:38.160"/>
    <p1510:client id="{F657E522-74E3-44B8-86A6-EB4BD56DF394}" v="23" dt="2020-10-28T08:35:10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e Rinkel" userId="af9a95be-0c45-4de3-8499-f6d6077ad61b" providerId="ADAL" clId="{F657E522-74E3-44B8-86A6-EB4BD56DF394}"/>
    <pc:docChg chg="undo custSel modSld">
      <pc:chgData name="George Rinkel" userId="af9a95be-0c45-4de3-8499-f6d6077ad61b" providerId="ADAL" clId="{F657E522-74E3-44B8-86A6-EB4BD56DF394}" dt="2020-10-28T08:35:39.741" v="164" actId="1076"/>
      <pc:docMkLst>
        <pc:docMk/>
      </pc:docMkLst>
      <pc:sldChg chg="addSp modSp mod">
        <pc:chgData name="George Rinkel" userId="af9a95be-0c45-4de3-8499-f6d6077ad61b" providerId="ADAL" clId="{F657E522-74E3-44B8-86A6-EB4BD56DF394}" dt="2020-10-28T08:21:52.950" v="2" actId="20577"/>
        <pc:sldMkLst>
          <pc:docMk/>
          <pc:sldMk cId="0" sldId="256"/>
        </pc:sldMkLst>
        <pc:spChg chg="add mod">
          <ac:chgData name="George Rinkel" userId="af9a95be-0c45-4de3-8499-f6d6077ad61b" providerId="ADAL" clId="{F657E522-74E3-44B8-86A6-EB4BD56DF394}" dt="2020-10-28T08:21:52.950" v="2" actId="20577"/>
          <ac:spMkLst>
            <pc:docMk/>
            <pc:sldMk cId="0" sldId="256"/>
            <ac:spMk id="23" creationId="{77340A0C-8E7A-4B20-89FD-72BDE62B9F6E}"/>
          </ac:spMkLst>
        </pc:spChg>
      </pc:sldChg>
      <pc:sldChg chg="addSp modSp mod">
        <pc:chgData name="George Rinkel" userId="af9a95be-0c45-4de3-8499-f6d6077ad61b" providerId="ADAL" clId="{F657E522-74E3-44B8-86A6-EB4BD56DF394}" dt="2020-10-28T08:22:54.272" v="12" actId="20577"/>
        <pc:sldMkLst>
          <pc:docMk/>
          <pc:sldMk cId="0" sldId="257"/>
        </pc:sldMkLst>
        <pc:spChg chg="add mod">
          <ac:chgData name="George Rinkel" userId="af9a95be-0c45-4de3-8499-f6d6077ad61b" providerId="ADAL" clId="{F657E522-74E3-44B8-86A6-EB4BD56DF394}" dt="2020-10-28T08:22:54.272" v="12" actId="20577"/>
          <ac:spMkLst>
            <pc:docMk/>
            <pc:sldMk cId="0" sldId="257"/>
            <ac:spMk id="8" creationId="{07F44012-2342-4A6F-A283-54CC68B81508}"/>
          </ac:spMkLst>
        </pc:spChg>
        <pc:spChg chg="mod">
          <ac:chgData name="George Rinkel" userId="af9a95be-0c45-4de3-8499-f6d6077ad61b" providerId="ADAL" clId="{F657E522-74E3-44B8-86A6-EB4BD56DF394}" dt="2020-10-28T08:22:15.444" v="6" actId="27636"/>
          <ac:spMkLst>
            <pc:docMk/>
            <pc:sldMk cId="0" sldId="257"/>
            <ac:spMk id="147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2:25.947" v="7" actId="1076"/>
          <ac:spMkLst>
            <pc:docMk/>
            <pc:sldMk cId="0" sldId="257"/>
            <ac:spMk id="148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2:25.947" v="7" actId="1076"/>
          <ac:spMkLst>
            <pc:docMk/>
            <pc:sldMk cId="0" sldId="257"/>
            <ac:spMk id="149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2:25.947" v="7" actId="1076"/>
          <ac:spMkLst>
            <pc:docMk/>
            <pc:sldMk cId="0" sldId="257"/>
            <ac:spMk id="150" creationId="{00000000-0000-0000-0000-000000000000}"/>
          </ac:spMkLst>
        </pc:spChg>
      </pc:sldChg>
      <pc:sldChg chg="addSp delSp modSp mod modNotes">
        <pc:chgData name="George Rinkel" userId="af9a95be-0c45-4de3-8499-f6d6077ad61b" providerId="ADAL" clId="{F657E522-74E3-44B8-86A6-EB4BD56DF394}" dt="2020-10-28T08:34:31.058" v="153" actId="1076"/>
        <pc:sldMkLst>
          <pc:docMk/>
          <pc:sldMk cId="0" sldId="258"/>
        </pc:sldMkLst>
        <pc:spChg chg="add del mod">
          <ac:chgData name="George Rinkel" userId="af9a95be-0c45-4de3-8499-f6d6077ad61b" providerId="ADAL" clId="{F657E522-74E3-44B8-86A6-EB4BD56DF394}" dt="2020-10-28T08:27:18.808" v="40" actId="767"/>
          <ac:spMkLst>
            <pc:docMk/>
            <pc:sldMk cId="0" sldId="258"/>
            <ac:spMk id="2" creationId="{F24F3468-4E0E-4B5A-85AB-D4CF50973414}"/>
          </ac:spMkLst>
        </pc:spChg>
        <pc:spChg chg="add del mod">
          <ac:chgData name="George Rinkel" userId="af9a95be-0c45-4de3-8499-f6d6077ad61b" providerId="ADAL" clId="{F657E522-74E3-44B8-86A6-EB4BD56DF394}" dt="2020-10-28T08:27:59.579" v="60" actId="767"/>
          <ac:spMkLst>
            <pc:docMk/>
            <pc:sldMk cId="0" sldId="258"/>
            <ac:spMk id="3" creationId="{A937D6EE-814D-45A2-AE6F-E61F88400F37}"/>
          </ac:spMkLst>
        </pc:spChg>
        <pc:spChg chg="add del mod">
          <ac:chgData name="George Rinkel" userId="af9a95be-0c45-4de3-8499-f6d6077ad61b" providerId="ADAL" clId="{F657E522-74E3-44B8-86A6-EB4BD56DF394}" dt="2020-10-28T08:27:59.193" v="59" actId="767"/>
          <ac:spMkLst>
            <pc:docMk/>
            <pc:sldMk cId="0" sldId="258"/>
            <ac:spMk id="4" creationId="{F10FF822-B4A1-476F-8E73-7B2614ACCE55}"/>
          </ac:spMkLst>
        </pc:spChg>
        <pc:spChg chg="add del mod">
          <ac:chgData name="George Rinkel" userId="af9a95be-0c45-4de3-8499-f6d6077ad61b" providerId="ADAL" clId="{F657E522-74E3-44B8-86A6-EB4BD56DF394}" dt="2020-10-28T08:29:18.341" v="81" actId="767"/>
          <ac:spMkLst>
            <pc:docMk/>
            <pc:sldMk cId="0" sldId="258"/>
            <ac:spMk id="6" creationId="{DD7FD530-EEE8-4C9C-819C-2E582FADB869}"/>
          </ac:spMkLst>
        </pc:spChg>
        <pc:spChg chg="add del mod">
          <ac:chgData name="George Rinkel" userId="af9a95be-0c45-4de3-8499-f6d6077ad61b" providerId="ADAL" clId="{F657E522-74E3-44B8-86A6-EB4BD56DF394}" dt="2020-10-28T08:29:17.973" v="80" actId="767"/>
          <ac:spMkLst>
            <pc:docMk/>
            <pc:sldMk cId="0" sldId="258"/>
            <ac:spMk id="7" creationId="{A906027B-752F-44AE-AE4A-D6C03611649D}"/>
          </ac:spMkLst>
        </pc:spChg>
        <pc:spChg chg="add del mod">
          <ac:chgData name="George Rinkel" userId="af9a95be-0c45-4de3-8499-f6d6077ad61b" providerId="ADAL" clId="{F657E522-74E3-44B8-86A6-EB4BD56DF394}" dt="2020-10-28T08:29:17.598" v="79" actId="767"/>
          <ac:spMkLst>
            <pc:docMk/>
            <pc:sldMk cId="0" sldId="258"/>
            <ac:spMk id="8" creationId="{348E2091-A8D2-4ED5-9B15-0F6350355212}"/>
          </ac:spMkLst>
        </pc:spChg>
        <pc:spChg chg="add mod">
          <ac:chgData name="George Rinkel" userId="af9a95be-0c45-4de3-8499-f6d6077ad61b" providerId="ADAL" clId="{F657E522-74E3-44B8-86A6-EB4BD56DF394}" dt="2020-10-28T08:22:50.089" v="11" actId="6549"/>
          <ac:spMkLst>
            <pc:docMk/>
            <pc:sldMk cId="0" sldId="258"/>
            <ac:spMk id="9" creationId="{6326D3B6-3370-45C0-A444-C75F07234A20}"/>
          </ac:spMkLst>
        </pc:spChg>
        <pc:spChg chg="add mod">
          <ac:chgData name="George Rinkel" userId="af9a95be-0c45-4de3-8499-f6d6077ad61b" providerId="ADAL" clId="{F657E522-74E3-44B8-86A6-EB4BD56DF394}" dt="2020-10-28T08:33:11.954" v="141" actId="179"/>
          <ac:spMkLst>
            <pc:docMk/>
            <pc:sldMk cId="0" sldId="258"/>
            <ac:spMk id="10" creationId="{3DCD5C15-684F-4BC2-82D4-4FA5B7488999}"/>
          </ac:spMkLst>
        </pc:spChg>
        <pc:spChg chg="add mod">
          <ac:chgData name="George Rinkel" userId="af9a95be-0c45-4de3-8499-f6d6077ad61b" providerId="ADAL" clId="{F657E522-74E3-44B8-86A6-EB4BD56DF394}" dt="2020-10-28T08:34:31.058" v="153" actId="1076"/>
          <ac:spMkLst>
            <pc:docMk/>
            <pc:sldMk cId="0" sldId="258"/>
            <ac:spMk id="11" creationId="{3EAC0A8A-0A42-41B6-A9DB-2AA3BA2B668B}"/>
          </ac:spMkLst>
        </pc:spChg>
        <pc:spChg chg="add del">
          <ac:chgData name="George Rinkel" userId="af9a95be-0c45-4de3-8499-f6d6077ad61b" providerId="ADAL" clId="{F657E522-74E3-44B8-86A6-EB4BD56DF394}" dt="2020-10-28T08:27:49.086" v="52" actId="22"/>
          <ac:spMkLst>
            <pc:docMk/>
            <pc:sldMk cId="0" sldId="258"/>
            <ac:spMk id="14" creationId="{87FAE658-8E38-474E-BA95-64ABCA6CAFEF}"/>
          </ac:spMkLst>
        </pc:spChg>
        <pc:spChg chg="mod">
          <ac:chgData name="George Rinkel" userId="af9a95be-0c45-4de3-8499-f6d6077ad61b" providerId="ADAL" clId="{F657E522-74E3-44B8-86A6-EB4BD56DF394}" dt="2020-10-28T08:34:04.578" v="146" actId="1076"/>
          <ac:spMkLst>
            <pc:docMk/>
            <pc:sldMk cId="0" sldId="258"/>
            <ac:spMk id="152" creationId="{00000000-0000-0000-0000-000000000000}"/>
          </ac:spMkLst>
        </pc:spChg>
      </pc:sldChg>
      <pc:sldChg chg="addSp modSp mod modNotes">
        <pc:chgData name="George Rinkel" userId="af9a95be-0c45-4de3-8499-f6d6077ad61b" providerId="ADAL" clId="{F657E522-74E3-44B8-86A6-EB4BD56DF394}" dt="2020-10-28T08:35:39.741" v="164" actId="1076"/>
        <pc:sldMkLst>
          <pc:docMk/>
          <pc:sldMk cId="0" sldId="259"/>
        </pc:sldMkLst>
        <pc:spChg chg="add mod">
          <ac:chgData name="George Rinkel" userId="af9a95be-0c45-4de3-8499-f6d6077ad61b" providerId="ADAL" clId="{F657E522-74E3-44B8-86A6-EB4BD56DF394}" dt="2020-10-28T08:35:34.157" v="163" actId="1076"/>
          <ac:spMkLst>
            <pc:docMk/>
            <pc:sldMk cId="0" sldId="259"/>
            <ac:spMk id="2" creationId="{1038E8AB-26EE-418D-922D-A6802010B78B}"/>
          </ac:spMkLst>
        </pc:spChg>
        <pc:spChg chg="add mod">
          <ac:chgData name="George Rinkel" userId="af9a95be-0c45-4de3-8499-f6d6077ad61b" providerId="ADAL" clId="{F657E522-74E3-44B8-86A6-EB4BD56DF394}" dt="2020-10-28T08:23:00.998" v="13"/>
          <ac:spMkLst>
            <pc:docMk/>
            <pc:sldMk cId="0" sldId="259"/>
            <ac:spMk id="9" creationId="{7F2CDCC1-E2FE-434D-B2E6-35C2E75189E7}"/>
          </ac:spMkLst>
        </pc:spChg>
        <pc:spChg chg="mod">
          <ac:chgData name="George Rinkel" userId="af9a95be-0c45-4de3-8499-f6d6077ad61b" providerId="ADAL" clId="{F657E522-74E3-44B8-86A6-EB4BD56DF394}" dt="2020-10-28T08:35:39.741" v="164" actId="1076"/>
          <ac:spMkLst>
            <pc:docMk/>
            <pc:sldMk cId="0" sldId="259"/>
            <ac:spMk id="159" creationId="{00000000-0000-0000-0000-000000000000}"/>
          </ac:spMkLst>
        </pc:spChg>
      </pc:sldChg>
      <pc:sldChg chg="addSp modSp mod modNotes">
        <pc:chgData name="George Rinkel" userId="af9a95be-0c45-4de3-8499-f6d6077ad61b" providerId="ADAL" clId="{F657E522-74E3-44B8-86A6-EB4BD56DF394}" dt="2020-10-28T08:23:14.527" v="16" actId="14100"/>
        <pc:sldMkLst>
          <pc:docMk/>
          <pc:sldMk cId="0" sldId="260"/>
        </pc:sldMkLst>
        <pc:spChg chg="add mod">
          <ac:chgData name="George Rinkel" userId="af9a95be-0c45-4de3-8499-f6d6077ad61b" providerId="ADAL" clId="{F657E522-74E3-44B8-86A6-EB4BD56DF394}" dt="2020-10-28T08:23:10.407" v="15"/>
          <ac:spMkLst>
            <pc:docMk/>
            <pc:sldMk cId="0" sldId="260"/>
            <ac:spMk id="7" creationId="{1871DCE3-5EA7-4D5F-BDC0-43D317135776}"/>
          </ac:spMkLst>
        </pc:spChg>
        <pc:spChg chg="mod">
          <ac:chgData name="George Rinkel" userId="af9a95be-0c45-4de3-8499-f6d6077ad61b" providerId="ADAL" clId="{F657E522-74E3-44B8-86A6-EB4BD56DF394}" dt="2020-10-28T08:23:14.527" v="16" actId="14100"/>
          <ac:spMkLst>
            <pc:docMk/>
            <pc:sldMk cId="0" sldId="260"/>
            <ac:spMk id="166" creationId="{00000000-0000-0000-0000-000000000000}"/>
          </ac:spMkLst>
        </pc:spChg>
      </pc:sldChg>
      <pc:sldChg chg="addSp modSp mod modNotes">
        <pc:chgData name="George Rinkel" userId="af9a95be-0c45-4de3-8499-f6d6077ad61b" providerId="ADAL" clId="{F657E522-74E3-44B8-86A6-EB4BD56DF394}" dt="2020-10-28T08:23:27.799" v="18" actId="1076"/>
        <pc:sldMkLst>
          <pc:docMk/>
          <pc:sldMk cId="0" sldId="261"/>
        </pc:sldMkLst>
        <pc:spChg chg="add mod">
          <ac:chgData name="George Rinkel" userId="af9a95be-0c45-4de3-8499-f6d6077ad61b" providerId="ADAL" clId="{F657E522-74E3-44B8-86A6-EB4BD56DF394}" dt="2020-10-28T08:23:21.017" v="17"/>
          <ac:spMkLst>
            <pc:docMk/>
            <pc:sldMk cId="0" sldId="261"/>
            <ac:spMk id="5" creationId="{233E716D-F408-4ED7-B387-68EAB5A1735F}"/>
          </ac:spMkLst>
        </pc:spChg>
        <pc:picChg chg="mod">
          <ac:chgData name="George Rinkel" userId="af9a95be-0c45-4de3-8499-f6d6077ad61b" providerId="ADAL" clId="{F657E522-74E3-44B8-86A6-EB4BD56DF394}" dt="2020-10-28T08:23:27.799" v="18" actId="1076"/>
          <ac:picMkLst>
            <pc:docMk/>
            <pc:sldMk cId="0" sldId="261"/>
            <ac:picMk id="172" creationId="{00000000-0000-0000-0000-000000000000}"/>
          </ac:picMkLst>
        </pc:picChg>
      </pc:sldChg>
      <pc:sldChg chg="addSp modSp mod">
        <pc:chgData name="George Rinkel" userId="af9a95be-0c45-4de3-8499-f6d6077ad61b" providerId="ADAL" clId="{F657E522-74E3-44B8-86A6-EB4BD56DF394}" dt="2020-10-28T08:25:30.505" v="30" actId="1076"/>
        <pc:sldMkLst>
          <pc:docMk/>
          <pc:sldMk cId="0" sldId="262"/>
        </pc:sldMkLst>
        <pc:spChg chg="add mod">
          <ac:chgData name="George Rinkel" userId="af9a95be-0c45-4de3-8499-f6d6077ad61b" providerId="ADAL" clId="{F657E522-74E3-44B8-86A6-EB4BD56DF394}" dt="2020-10-28T08:25:21.762" v="29" actId="1076"/>
          <ac:spMkLst>
            <pc:docMk/>
            <pc:sldMk cId="0" sldId="262"/>
            <ac:spMk id="9" creationId="{7F0C09D5-924E-42E4-B6CF-B2C246B736E2}"/>
          </ac:spMkLst>
        </pc:spChg>
        <pc:spChg chg="mod">
          <ac:chgData name="George Rinkel" userId="af9a95be-0c45-4de3-8499-f6d6077ad61b" providerId="ADAL" clId="{F657E522-74E3-44B8-86A6-EB4BD56DF394}" dt="2020-10-28T08:25:30.505" v="30" actId="1076"/>
          <ac:spMkLst>
            <pc:docMk/>
            <pc:sldMk cId="0" sldId="262"/>
            <ac:spMk id="174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4:38.447" v="23" actId="1076"/>
          <ac:spMkLst>
            <pc:docMk/>
            <pc:sldMk cId="0" sldId="262"/>
            <ac:spMk id="177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4:38.447" v="23" actId="1076"/>
          <ac:spMkLst>
            <pc:docMk/>
            <pc:sldMk cId="0" sldId="262"/>
            <ac:spMk id="178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4:38.447" v="23" actId="1076"/>
          <ac:spMkLst>
            <pc:docMk/>
            <pc:sldMk cId="0" sldId="262"/>
            <ac:spMk id="179" creationId="{00000000-0000-0000-0000-000000000000}"/>
          </ac:spMkLst>
        </pc:spChg>
        <pc:picChg chg="mod">
          <ac:chgData name="George Rinkel" userId="af9a95be-0c45-4de3-8499-f6d6077ad61b" providerId="ADAL" clId="{F657E522-74E3-44B8-86A6-EB4BD56DF394}" dt="2020-10-28T08:24:49.560" v="25" actId="1076"/>
          <ac:picMkLst>
            <pc:docMk/>
            <pc:sldMk cId="0" sldId="262"/>
            <ac:picMk id="175" creationId="{00000000-0000-0000-0000-000000000000}"/>
          </ac:picMkLst>
        </pc:picChg>
        <pc:picChg chg="mod">
          <ac:chgData name="George Rinkel" userId="af9a95be-0c45-4de3-8499-f6d6077ad61b" providerId="ADAL" clId="{F657E522-74E3-44B8-86A6-EB4BD56DF394}" dt="2020-10-28T08:24:46.447" v="24" actId="1076"/>
          <ac:picMkLst>
            <pc:docMk/>
            <pc:sldMk cId="0" sldId="262"/>
            <ac:picMk id="176" creationId="{00000000-0000-0000-0000-000000000000}"/>
          </ac:picMkLst>
        </pc:picChg>
      </pc:sldChg>
      <pc:sldChg chg="addSp modSp modNotes">
        <pc:chgData name="George Rinkel" userId="af9a95be-0c45-4de3-8499-f6d6077ad61b" providerId="ADAL" clId="{F657E522-74E3-44B8-86A6-EB4BD56DF394}" dt="2020-10-28T08:25:38.386" v="31"/>
        <pc:sldMkLst>
          <pc:docMk/>
          <pc:sldMk cId="0" sldId="263"/>
        </pc:sldMkLst>
        <pc:spChg chg="add mod">
          <ac:chgData name="George Rinkel" userId="af9a95be-0c45-4de3-8499-f6d6077ad61b" providerId="ADAL" clId="{F657E522-74E3-44B8-86A6-EB4BD56DF394}" dt="2020-10-28T08:25:38.386" v="31"/>
          <ac:spMkLst>
            <pc:docMk/>
            <pc:sldMk cId="0" sldId="263"/>
            <ac:spMk id="6" creationId="{3A54F74E-5BF5-46BB-8474-96D6C99D8D99}"/>
          </ac:spMkLst>
        </pc:spChg>
      </pc:sldChg>
      <pc:sldChg chg="addSp modSp mod modNotes">
        <pc:chgData name="George Rinkel" userId="af9a95be-0c45-4de3-8499-f6d6077ad61b" providerId="ADAL" clId="{F657E522-74E3-44B8-86A6-EB4BD56DF394}" dt="2020-10-28T08:26:09.443" v="36" actId="1076"/>
        <pc:sldMkLst>
          <pc:docMk/>
          <pc:sldMk cId="0" sldId="264"/>
        </pc:sldMkLst>
        <pc:spChg chg="add mod">
          <ac:chgData name="George Rinkel" userId="af9a95be-0c45-4de3-8499-f6d6077ad61b" providerId="ADAL" clId="{F657E522-74E3-44B8-86A6-EB4BD56DF394}" dt="2020-10-28T08:25:42.509" v="32"/>
          <ac:spMkLst>
            <pc:docMk/>
            <pc:sldMk cId="0" sldId="264"/>
            <ac:spMk id="9" creationId="{C7DB81AA-11C8-4FD6-83AC-69B8D11D627D}"/>
          </ac:spMkLst>
        </pc:spChg>
        <pc:spChg chg="mod">
          <ac:chgData name="George Rinkel" userId="af9a95be-0c45-4de3-8499-f6d6077ad61b" providerId="ADAL" clId="{F657E522-74E3-44B8-86A6-EB4BD56DF394}" dt="2020-10-28T08:26:09.443" v="36" actId="1076"/>
          <ac:spMkLst>
            <pc:docMk/>
            <pc:sldMk cId="0" sldId="264"/>
            <ac:spMk id="186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5:58.554" v="35" actId="1076"/>
          <ac:spMkLst>
            <pc:docMk/>
            <pc:sldMk cId="0" sldId="264"/>
            <ac:spMk id="187" creationId="{00000000-0000-0000-0000-000000000000}"/>
          </ac:spMkLst>
        </pc:spChg>
        <pc:spChg chg="mod">
          <ac:chgData name="George Rinkel" userId="af9a95be-0c45-4de3-8499-f6d6077ad61b" providerId="ADAL" clId="{F657E522-74E3-44B8-86A6-EB4BD56DF394}" dt="2020-10-28T08:25:58.554" v="35" actId="1076"/>
          <ac:spMkLst>
            <pc:docMk/>
            <pc:sldMk cId="0" sldId="264"/>
            <ac:spMk id="188" creationId="{00000000-0000-0000-0000-000000000000}"/>
          </ac:spMkLst>
        </pc:spChg>
        <pc:picChg chg="mod">
          <ac:chgData name="George Rinkel" userId="af9a95be-0c45-4de3-8499-f6d6077ad61b" providerId="ADAL" clId="{F657E522-74E3-44B8-86A6-EB4BD56DF394}" dt="2020-10-28T08:25:51.834" v="34" actId="14100"/>
          <ac:picMkLst>
            <pc:docMk/>
            <pc:sldMk cId="0" sldId="264"/>
            <ac:picMk id="184" creationId="{00000000-0000-0000-0000-000000000000}"/>
          </ac:picMkLst>
        </pc:picChg>
      </pc:sldChg>
    </pc:docChg>
  </pc:docChgLst>
  <pc:docChgLst>
    <pc:chgData name="Gülenay Keser" userId="S::g.keser@vmbotriviumcollege.nl::cf35d207-41bc-4848-bef4-90a93a52d823" providerId="AD" clId="Web-{0C3E0686-D1A3-4A6E-8079-F506FA81D774}"/>
    <pc:docChg chg="modSld">
      <pc:chgData name="Gülenay Keser" userId="S::g.keser@vmbotriviumcollege.nl::cf35d207-41bc-4848-bef4-90a93a52d823" providerId="AD" clId="Web-{0C3E0686-D1A3-4A6E-8079-F506FA81D774}" dt="2021-01-04T10:37:38.160" v="24" actId="20577"/>
      <pc:docMkLst>
        <pc:docMk/>
      </pc:docMkLst>
      <pc:sldChg chg="modSp">
        <pc:chgData name="Gülenay Keser" userId="S::g.keser@vmbotriviumcollege.nl::cf35d207-41bc-4848-bef4-90a93a52d823" providerId="AD" clId="Web-{0C3E0686-D1A3-4A6E-8079-F506FA81D774}" dt="2021-01-04T10:36:04.752" v="5" actId="20577"/>
        <pc:sldMkLst>
          <pc:docMk/>
          <pc:sldMk cId="0" sldId="258"/>
        </pc:sldMkLst>
        <pc:spChg chg="mod">
          <ac:chgData name="Gülenay Keser" userId="S::g.keser@vmbotriviumcollege.nl::cf35d207-41bc-4848-bef4-90a93a52d823" providerId="AD" clId="Web-{0C3E0686-D1A3-4A6E-8079-F506FA81D774}" dt="2021-01-04T10:36:04.752" v="5" actId="20577"/>
          <ac:spMkLst>
            <pc:docMk/>
            <pc:sldMk cId="0" sldId="258"/>
            <ac:spMk id="151" creationId="{00000000-0000-0000-0000-000000000000}"/>
          </ac:spMkLst>
        </pc:spChg>
      </pc:sldChg>
      <pc:sldChg chg="modSp">
        <pc:chgData name="Gülenay Keser" userId="S::g.keser@vmbotriviumcollege.nl::cf35d207-41bc-4848-bef4-90a93a52d823" providerId="AD" clId="Web-{0C3E0686-D1A3-4A6E-8079-F506FA81D774}" dt="2021-01-04T10:36:57.659" v="12" actId="20577"/>
        <pc:sldMkLst>
          <pc:docMk/>
          <pc:sldMk cId="0" sldId="261"/>
        </pc:sldMkLst>
        <pc:spChg chg="mod">
          <ac:chgData name="Gülenay Keser" userId="S::g.keser@vmbotriviumcollege.nl::cf35d207-41bc-4848-bef4-90a93a52d823" providerId="AD" clId="Web-{0C3E0686-D1A3-4A6E-8079-F506FA81D774}" dt="2021-01-04T10:36:57.659" v="12" actId="20577"/>
          <ac:spMkLst>
            <pc:docMk/>
            <pc:sldMk cId="0" sldId="261"/>
            <ac:spMk id="170" creationId="{00000000-0000-0000-0000-000000000000}"/>
          </ac:spMkLst>
        </pc:spChg>
      </pc:sldChg>
      <pc:sldChg chg="modSp">
        <pc:chgData name="Gülenay Keser" userId="S::g.keser@vmbotriviumcollege.nl::cf35d207-41bc-4848-bef4-90a93a52d823" providerId="AD" clId="Web-{0C3E0686-D1A3-4A6E-8079-F506FA81D774}" dt="2021-01-04T10:37:38.145" v="23" actId="20577"/>
        <pc:sldMkLst>
          <pc:docMk/>
          <pc:sldMk cId="0" sldId="262"/>
        </pc:sldMkLst>
        <pc:spChg chg="mod">
          <ac:chgData name="Gülenay Keser" userId="S::g.keser@vmbotriviumcollege.nl::cf35d207-41bc-4848-bef4-90a93a52d823" providerId="AD" clId="Web-{0C3E0686-D1A3-4A6E-8079-F506FA81D774}" dt="2021-01-04T10:37:38.145" v="23" actId="20577"/>
          <ac:spMkLst>
            <pc:docMk/>
            <pc:sldMk cId="0" sldId="262"/>
            <ac:spMk id="17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nl-NL" sz="4400" b="0" strike="noStrike" spc="-1">
                <a:latin typeface="Arial"/>
              </a:rPr>
              <a:t>Klik om de dia te verplaatsen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2000" b="0" strike="noStrike" spc="-1">
                <a:latin typeface="Arial"/>
              </a:rPr>
              <a:t>Klik om het formaat van de notities te bewerken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nl-NL" sz="1400" b="0" strike="noStrike" spc="-1">
                <a:latin typeface="Times New Roman"/>
              </a:rPr>
              <a:t>&lt;koptekst&gt;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nl-NL" sz="1400" b="0" strike="noStrike" spc="-1">
                <a:latin typeface="Times New Roman"/>
              </a:rPr>
              <a:t>&lt;datum/tijd&gt;</a:t>
            </a:r>
          </a:p>
        </p:txBody>
      </p:sp>
      <p:sp>
        <p:nvSpPr>
          <p:cNvPr id="124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nl-NL" sz="1400" b="0" strike="noStrike" spc="-1">
                <a:latin typeface="Times New Roman"/>
              </a:rPr>
              <a:t>&lt;voettekst&gt;</a:t>
            </a:r>
          </a:p>
        </p:txBody>
      </p:sp>
      <p:sp>
        <p:nvSpPr>
          <p:cNvPr id="125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E31BB8D8-92ED-4B34-9033-0BE65C105C68}" type="slidenum">
              <a:rPr lang="nl-NL" sz="1400" b="0" strike="noStrike" spc="-1">
                <a:latin typeface="Times New Roman"/>
              </a:rPr>
              <a:t>‹nr.›</a:t>
            </a:fld>
            <a:endParaRPr lang="nl-NL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3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556FFCC-E5C2-4FE5-9BB8-D9DB1A8EEBB7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>
              <a:lnSpc>
                <a:spcPct val="100000"/>
              </a:lnSpc>
            </a:pPr>
            <a:r>
              <a:rPr lang="nl-NL" sz="2000" b="0" strike="noStrike" spc="-1">
                <a:latin typeface="Arial"/>
              </a:rPr>
              <a:t>Ik heb de stromingen (en de dia’s van de stromingen) in dezelfde volgorde gezet als in het boek.</a:t>
            </a:r>
          </a:p>
        </p:txBody>
      </p:sp>
      <p:sp>
        <p:nvSpPr>
          <p:cNvPr id="196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C2C03166-30E5-49BC-8F05-B344C3662419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199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415A6869-9D1F-46B2-B89D-5BDB2D74C01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2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BFC6A2E5-3D22-4483-9923-E713A054838D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4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22EA0B63-93B3-4934-BA12-A60436BA3B08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5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367B251C-C472-48A2-9C94-AAFEB86BBD55}" type="slidenum">
              <a:rPr lang="nl-NL" sz="1200" b="0" strike="noStrike" spc="-1">
                <a:latin typeface="Times New Roman"/>
              </a:rPr>
              <a:t>6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50C46099-6C36-4472-B867-67CFFF35BFD4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7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9A5119E-3C81-4709-93C5-455A55FFC2F9}" type="slidenum">
              <a:rPr lang="nl-NL" sz="1200" b="0" strike="noStrike" spc="-1">
                <a:latin typeface="Times New Roman"/>
              </a:rPr>
              <a:t>8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/>
          <a:lstStyle/>
          <a:p>
            <a:endParaRPr lang="nl-NL" sz="2000" b="0" strike="noStrike" spc="-1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EBFF03D2-66A6-4ED4-9E1E-B3362683ECCB}" type="slidenum">
              <a:rPr lang="nl-NL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9</a:t>
            </a:fld>
            <a:endParaRPr lang="nl-NL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9091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753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28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1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3278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7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2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64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1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04589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896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6238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1368">
          <p15:clr>
            <a:srgbClr val="F26B43"/>
          </p15:clr>
        </p15:guide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m26sCgWG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755640" y="1196640"/>
            <a:ext cx="7992000" cy="86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r">
              <a:lnSpc>
                <a:spcPct val="100000"/>
              </a:lnSpc>
            </a:pPr>
            <a:r>
              <a:rPr lang="nl-NL" sz="3600" b="1" strike="noStrike" spc="-1">
                <a:solidFill>
                  <a:srgbClr val="008F47"/>
                </a:solidFill>
                <a:latin typeface="Calibri"/>
              </a:rPr>
              <a:t>3.3 Stromingen in de politiek</a:t>
            </a:r>
            <a:endParaRPr lang="nl-NL" sz="3600" b="0" strike="noStrike" spc="-1">
              <a:latin typeface="Arial"/>
            </a:endParaRPr>
          </a:p>
        </p:txBody>
      </p:sp>
      <p:pic>
        <p:nvPicPr>
          <p:cNvPr id="127" name="Picture 2"/>
          <p:cNvPicPr/>
          <p:nvPr/>
        </p:nvPicPr>
        <p:blipFill>
          <a:blip r:embed="rId3"/>
          <a:stretch/>
        </p:blipFill>
        <p:spPr>
          <a:xfrm>
            <a:off x="3697200" y="5842080"/>
            <a:ext cx="574200" cy="321120"/>
          </a:xfrm>
          <a:prstGeom prst="rect">
            <a:avLst/>
          </a:prstGeom>
          <a:ln>
            <a:noFill/>
          </a:ln>
        </p:spPr>
      </p:pic>
      <p:pic>
        <p:nvPicPr>
          <p:cNvPr id="128" name="Picture 7"/>
          <p:cNvPicPr/>
          <p:nvPr/>
        </p:nvPicPr>
        <p:blipFill>
          <a:blip r:embed="rId4"/>
          <a:stretch/>
        </p:blipFill>
        <p:spPr>
          <a:xfrm>
            <a:off x="2899080" y="5906160"/>
            <a:ext cx="654120" cy="270000"/>
          </a:xfrm>
          <a:prstGeom prst="rect">
            <a:avLst/>
          </a:prstGeom>
          <a:ln>
            <a:noFill/>
          </a:ln>
        </p:spPr>
      </p:pic>
      <p:pic>
        <p:nvPicPr>
          <p:cNvPr id="129" name="Picture 14"/>
          <p:cNvPicPr/>
          <p:nvPr/>
        </p:nvPicPr>
        <p:blipFill>
          <a:blip r:embed="rId5"/>
          <a:stretch/>
        </p:blipFill>
        <p:spPr>
          <a:xfrm>
            <a:off x="6351480" y="5833440"/>
            <a:ext cx="448920" cy="448920"/>
          </a:xfrm>
          <a:prstGeom prst="rect">
            <a:avLst/>
          </a:prstGeom>
          <a:ln>
            <a:noFill/>
          </a:ln>
        </p:spPr>
      </p:pic>
      <p:pic>
        <p:nvPicPr>
          <p:cNvPr id="130" name="Picture 18"/>
          <p:cNvPicPr/>
          <p:nvPr/>
        </p:nvPicPr>
        <p:blipFill>
          <a:blip r:embed="rId6"/>
          <a:stretch/>
        </p:blipFill>
        <p:spPr>
          <a:xfrm>
            <a:off x="2252520" y="5886720"/>
            <a:ext cx="477000" cy="276480"/>
          </a:xfrm>
          <a:prstGeom prst="rect">
            <a:avLst/>
          </a:prstGeom>
          <a:ln>
            <a:noFill/>
          </a:ln>
        </p:spPr>
      </p:pic>
      <p:pic>
        <p:nvPicPr>
          <p:cNvPr id="131" name="Picture 22"/>
          <p:cNvPicPr/>
          <p:nvPr/>
        </p:nvPicPr>
        <p:blipFill>
          <a:blip r:embed="rId7"/>
          <a:stretch/>
        </p:blipFill>
        <p:spPr>
          <a:xfrm>
            <a:off x="456480" y="5787720"/>
            <a:ext cx="427680" cy="477000"/>
          </a:xfrm>
          <a:prstGeom prst="rect">
            <a:avLst/>
          </a:prstGeom>
          <a:ln>
            <a:noFill/>
          </a:ln>
        </p:spPr>
      </p:pic>
      <p:pic>
        <p:nvPicPr>
          <p:cNvPr id="132" name="Picture 26"/>
          <p:cNvPicPr/>
          <p:nvPr/>
        </p:nvPicPr>
        <p:blipFill>
          <a:blip r:embed="rId8"/>
          <a:stretch/>
        </p:blipFill>
        <p:spPr>
          <a:xfrm>
            <a:off x="885600" y="5867640"/>
            <a:ext cx="568440" cy="380520"/>
          </a:xfrm>
          <a:prstGeom prst="rect">
            <a:avLst/>
          </a:prstGeom>
          <a:ln>
            <a:noFill/>
          </a:ln>
        </p:spPr>
      </p:pic>
      <p:pic>
        <p:nvPicPr>
          <p:cNvPr id="133" name="Picture 3"/>
          <p:cNvPicPr/>
          <p:nvPr/>
        </p:nvPicPr>
        <p:blipFill>
          <a:blip r:embed="rId9"/>
          <a:stretch/>
        </p:blipFill>
        <p:spPr>
          <a:xfrm>
            <a:off x="5813280" y="5713560"/>
            <a:ext cx="451080" cy="594360"/>
          </a:xfrm>
          <a:prstGeom prst="rect">
            <a:avLst/>
          </a:prstGeom>
          <a:ln>
            <a:noFill/>
          </a:ln>
        </p:spPr>
      </p:pic>
      <p:pic>
        <p:nvPicPr>
          <p:cNvPr id="134" name="Picture 4"/>
          <p:cNvPicPr/>
          <p:nvPr/>
        </p:nvPicPr>
        <p:blipFill>
          <a:blip r:embed="rId10"/>
          <a:stretch/>
        </p:blipFill>
        <p:spPr>
          <a:xfrm>
            <a:off x="5001120" y="5833440"/>
            <a:ext cx="769680" cy="371520"/>
          </a:xfrm>
          <a:prstGeom prst="rect">
            <a:avLst/>
          </a:prstGeom>
          <a:ln>
            <a:noFill/>
          </a:ln>
        </p:spPr>
      </p:pic>
      <p:pic>
        <p:nvPicPr>
          <p:cNvPr id="135" name="Picture 5"/>
          <p:cNvPicPr/>
          <p:nvPr/>
        </p:nvPicPr>
        <p:blipFill>
          <a:blip r:embed="rId11"/>
          <a:stretch/>
        </p:blipFill>
        <p:spPr>
          <a:xfrm>
            <a:off x="6910200" y="5891760"/>
            <a:ext cx="631800" cy="332280"/>
          </a:xfrm>
          <a:prstGeom prst="rect">
            <a:avLst/>
          </a:prstGeom>
          <a:ln>
            <a:noFill/>
          </a:ln>
        </p:spPr>
      </p:pic>
      <p:pic>
        <p:nvPicPr>
          <p:cNvPr id="136" name="Picture 6"/>
          <p:cNvPicPr/>
          <p:nvPr/>
        </p:nvPicPr>
        <p:blipFill>
          <a:blip r:embed="rId12"/>
          <a:stretch/>
        </p:blipFill>
        <p:spPr>
          <a:xfrm>
            <a:off x="4282920" y="5720040"/>
            <a:ext cx="739440" cy="612360"/>
          </a:xfrm>
          <a:prstGeom prst="rect">
            <a:avLst/>
          </a:prstGeom>
          <a:ln>
            <a:noFill/>
          </a:ln>
        </p:spPr>
      </p:pic>
      <p:pic>
        <p:nvPicPr>
          <p:cNvPr id="137" name="Picture 4"/>
          <p:cNvPicPr/>
          <p:nvPr/>
        </p:nvPicPr>
        <p:blipFill>
          <a:blip r:embed="rId13"/>
          <a:stretch/>
        </p:blipFill>
        <p:spPr>
          <a:xfrm>
            <a:off x="1540440" y="5785200"/>
            <a:ext cx="511560" cy="511560"/>
          </a:xfrm>
          <a:prstGeom prst="rect">
            <a:avLst/>
          </a:prstGeom>
          <a:ln>
            <a:noFill/>
          </a:ln>
        </p:spPr>
      </p:pic>
      <p:pic>
        <p:nvPicPr>
          <p:cNvPr id="138" name="Picture 2"/>
          <p:cNvPicPr/>
          <p:nvPr/>
        </p:nvPicPr>
        <p:blipFill>
          <a:blip r:embed="rId14"/>
          <a:stretch/>
        </p:blipFill>
        <p:spPr>
          <a:xfrm>
            <a:off x="566640" y="2133000"/>
            <a:ext cx="1631520" cy="2447640"/>
          </a:xfrm>
          <a:prstGeom prst="rect">
            <a:avLst/>
          </a:prstGeom>
          <a:ln>
            <a:noFill/>
          </a:ln>
        </p:spPr>
      </p:pic>
      <p:sp>
        <p:nvSpPr>
          <p:cNvPr id="139" name="CustomShape 2"/>
          <p:cNvSpPr/>
          <p:nvPr/>
        </p:nvSpPr>
        <p:spPr>
          <a:xfrm>
            <a:off x="42840" y="-2751120"/>
            <a:ext cx="7038360" cy="57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0" name="CustomShape 3"/>
          <p:cNvSpPr/>
          <p:nvPr/>
        </p:nvSpPr>
        <p:spPr>
          <a:xfrm>
            <a:off x="195120" y="-2598840"/>
            <a:ext cx="7038360" cy="5742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1" name="Picture 8"/>
          <p:cNvPicPr/>
          <p:nvPr/>
        </p:nvPicPr>
        <p:blipFill>
          <a:blip r:embed="rId15"/>
          <a:srcRect r="6764"/>
          <a:stretch/>
        </p:blipFill>
        <p:spPr>
          <a:xfrm>
            <a:off x="2425680" y="2134800"/>
            <a:ext cx="2793600" cy="2445840"/>
          </a:xfrm>
          <a:prstGeom prst="rect">
            <a:avLst/>
          </a:prstGeom>
          <a:ln>
            <a:noFill/>
          </a:ln>
        </p:spPr>
      </p:pic>
      <p:sp>
        <p:nvSpPr>
          <p:cNvPr id="142" name="CustomShape 4"/>
          <p:cNvSpPr/>
          <p:nvPr/>
        </p:nvSpPr>
        <p:spPr>
          <a:xfrm>
            <a:off x="-20880" y="0"/>
            <a:ext cx="5190480" cy="1707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3" name="Picture 11"/>
          <p:cNvPicPr/>
          <p:nvPr/>
        </p:nvPicPr>
        <p:blipFill>
          <a:blip r:embed="rId16"/>
          <a:stretch/>
        </p:blipFill>
        <p:spPr>
          <a:xfrm>
            <a:off x="5400720" y="2119320"/>
            <a:ext cx="3201120" cy="2460960"/>
          </a:xfrm>
          <a:prstGeom prst="rect">
            <a:avLst/>
          </a:prstGeom>
          <a:ln>
            <a:noFill/>
          </a:ln>
        </p:spPr>
      </p:pic>
      <p:pic>
        <p:nvPicPr>
          <p:cNvPr id="144" name="Afbeelding 5"/>
          <p:cNvPicPr/>
          <p:nvPr/>
        </p:nvPicPr>
        <p:blipFill>
          <a:blip r:embed="rId17"/>
          <a:stretch/>
        </p:blipFill>
        <p:spPr>
          <a:xfrm>
            <a:off x="7607160" y="5796360"/>
            <a:ext cx="499320" cy="493200"/>
          </a:xfrm>
          <a:prstGeom prst="rect">
            <a:avLst/>
          </a:prstGeom>
          <a:ln>
            <a:noFill/>
          </a:ln>
        </p:spPr>
      </p:pic>
      <p:pic>
        <p:nvPicPr>
          <p:cNvPr id="145" name="Afbeelding 6"/>
          <p:cNvPicPr/>
          <p:nvPr/>
        </p:nvPicPr>
        <p:blipFill>
          <a:blip r:embed="rId18"/>
          <a:stretch/>
        </p:blipFill>
        <p:spPr>
          <a:xfrm>
            <a:off x="8145000" y="5705280"/>
            <a:ext cx="603000" cy="603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1043708" y="116640"/>
            <a:ext cx="7642371" cy="81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Stromingen in de politiek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1182254" y="3149600"/>
            <a:ext cx="7503825" cy="29757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Er zijn drie grote stromingen:</a:t>
            </a:r>
            <a:br>
              <a:rPr dirty="0"/>
            </a:b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liberalisme		</a:t>
            </a:r>
            <a:br>
              <a:rPr dirty="0"/>
            </a:b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</a:rPr>
              <a:t>sociaal-democratie</a:t>
            </a:r>
            <a:endParaRPr lang="nl-NL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</a:rPr>
              <a:t>christen-democratie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8" name="CustomShape 3"/>
          <p:cNvSpPr/>
          <p:nvPr/>
        </p:nvSpPr>
        <p:spPr>
          <a:xfrm>
            <a:off x="688109" y="1676104"/>
            <a:ext cx="208764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Politieke stroming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2966290" y="1726144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CustomShape 5"/>
          <p:cNvSpPr/>
          <p:nvPr/>
        </p:nvSpPr>
        <p:spPr>
          <a:xfrm>
            <a:off x="3321542" y="1492144"/>
            <a:ext cx="569196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Verzameling ideeën over wat belangrijk is in de maatschappij en hoe mensen het beste met elkaar kunnen samenleven.</a:t>
            </a:r>
            <a:endParaRPr lang="nl-N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/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Liberalisme</a:t>
            </a:r>
            <a:r>
              <a:rPr lang="nl-NL" sz="3600" b="1" spc="-1" dirty="0">
                <a:solidFill>
                  <a:srgbClr val="000000"/>
                </a:solidFill>
                <a:latin typeface="Calibri"/>
              </a:rPr>
              <a:t> (rechts)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1002098" y="2193754"/>
            <a:ext cx="3897215" cy="19361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Persoonlijke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vrijheid:</a:t>
            </a:r>
            <a:endParaRPr lang="nl-NL" sz="2800" spc="-1" dirty="0">
              <a:latin typeface="Arial"/>
            </a:endParaRPr>
          </a:p>
          <a:p>
            <a:pPr marL="357188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spc="-1" dirty="0">
                <a:solidFill>
                  <a:srgbClr val="000000"/>
                </a:solidFill>
                <a:latin typeface="Calibri"/>
              </a:rPr>
              <a:t>a</a:t>
            </a: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bortus</a:t>
            </a:r>
            <a:endParaRPr lang="nl-NL" sz="2400" spc="-1" dirty="0">
              <a:latin typeface="Arial"/>
            </a:endParaRPr>
          </a:p>
          <a:p>
            <a:pPr marL="357188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homohuwelijk</a:t>
            </a:r>
            <a:endParaRPr lang="nl-NL" sz="2400" spc="-1" dirty="0">
              <a:latin typeface="Arial"/>
            </a:endParaRPr>
          </a:p>
          <a:p>
            <a:pPr marL="357188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softdrugs vrij</a:t>
            </a:r>
            <a:endParaRPr lang="nl-NL" sz="2400" b="0" strike="noStrike" spc="-1" dirty="0">
              <a:latin typeface="Arial"/>
            </a:endParaRPr>
          </a:p>
        </p:txBody>
      </p:sp>
      <p:pic>
        <p:nvPicPr>
          <p:cNvPr id="153" name="Picture 2"/>
          <p:cNvPicPr/>
          <p:nvPr/>
        </p:nvPicPr>
        <p:blipFill>
          <a:blip r:embed="rId3"/>
          <a:stretch/>
        </p:blipFill>
        <p:spPr>
          <a:xfrm>
            <a:off x="5743800" y="1987560"/>
            <a:ext cx="921240" cy="921240"/>
          </a:xfrm>
          <a:prstGeom prst="rect">
            <a:avLst/>
          </a:prstGeom>
          <a:ln>
            <a:noFill/>
          </a:ln>
        </p:spPr>
      </p:pic>
      <p:pic>
        <p:nvPicPr>
          <p:cNvPr id="154" name="Picture 18"/>
          <p:cNvPicPr/>
          <p:nvPr/>
        </p:nvPicPr>
        <p:blipFill>
          <a:blip r:embed="rId4"/>
          <a:stretch/>
        </p:blipFill>
        <p:spPr>
          <a:xfrm>
            <a:off x="4025047" y="3706200"/>
            <a:ext cx="1362240" cy="789840"/>
          </a:xfrm>
          <a:prstGeom prst="rect">
            <a:avLst/>
          </a:prstGeom>
          <a:ln>
            <a:noFill/>
          </a:ln>
        </p:spPr>
      </p:pic>
      <p:pic>
        <p:nvPicPr>
          <p:cNvPr id="155" name="Picture 26"/>
          <p:cNvPicPr/>
          <p:nvPr/>
        </p:nvPicPr>
        <p:blipFill>
          <a:blip r:embed="rId5"/>
          <a:stretch/>
        </p:blipFill>
        <p:spPr>
          <a:xfrm>
            <a:off x="5647680" y="2968920"/>
            <a:ext cx="1163520" cy="779400"/>
          </a:xfrm>
          <a:prstGeom prst="rect">
            <a:avLst/>
          </a:prstGeom>
          <a:ln>
            <a:noFill/>
          </a:ln>
        </p:spPr>
      </p:pic>
      <p:pic>
        <p:nvPicPr>
          <p:cNvPr id="156" name="Picture 2"/>
          <p:cNvPicPr/>
          <p:nvPr/>
        </p:nvPicPr>
        <p:blipFill>
          <a:blip r:embed="rId6"/>
          <a:srcRect b="32321"/>
          <a:stretch/>
        </p:blipFill>
        <p:spPr>
          <a:xfrm>
            <a:off x="6884640" y="2056320"/>
            <a:ext cx="1906200" cy="1824480"/>
          </a:xfrm>
          <a:prstGeom prst="rect">
            <a:avLst/>
          </a:prstGeom>
          <a:ln>
            <a:noFill/>
          </a:ln>
        </p:spPr>
      </p:pic>
      <p:pic>
        <p:nvPicPr>
          <p:cNvPr id="157" name="Afbeelding 4"/>
          <p:cNvPicPr/>
          <p:nvPr/>
        </p:nvPicPr>
        <p:blipFill>
          <a:blip r:embed="rId7"/>
          <a:srcRect t="26931" b="18992"/>
          <a:stretch/>
        </p:blipFill>
        <p:spPr>
          <a:xfrm>
            <a:off x="5861880" y="4101120"/>
            <a:ext cx="2855880" cy="2184480"/>
          </a:xfrm>
          <a:prstGeom prst="rect">
            <a:avLst/>
          </a:prstGeom>
          <a:ln>
            <a:noFill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3DCD5C15-684F-4BC2-82D4-4FA5B7488999}"/>
              </a:ext>
            </a:extLst>
          </p:cNvPr>
          <p:cNvSpPr txBox="1"/>
          <p:nvPr/>
        </p:nvSpPr>
        <p:spPr>
          <a:xfrm>
            <a:off x="1002098" y="4577807"/>
            <a:ext cx="370406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3080" marR="0" lvl="0" indent="-34236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nl-NL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Economische</a:t>
            </a:r>
            <a:r>
              <a:rPr kumimoji="0" lang="nl-NL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vrijheid:</a:t>
            </a:r>
            <a:endParaRPr lang="nl-NL" sz="2400" spc="-1" dirty="0">
              <a:solidFill>
                <a:prstClr val="black"/>
              </a:solidFill>
              <a:latin typeface="Arial"/>
            </a:endParaRPr>
          </a:p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nl-NL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minder regels</a:t>
            </a:r>
            <a:endParaRPr kumimoji="0" lang="nl-N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357188" marR="0" lvl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>
                <a:srgbClr val="000000"/>
              </a:buClr>
              <a:buSzTx/>
              <a:buFont typeface="Wingdings" charset="2"/>
              <a:buChar char=""/>
              <a:tabLst/>
              <a:defRPr/>
            </a:pPr>
            <a:r>
              <a:rPr kumimoji="0" lang="nl-NL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lagere belastingen</a:t>
            </a:r>
            <a:endParaRPr kumimoji="0" lang="nl-NL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3EAC0A8A-0A42-41B6-A9DB-2AA3BA2B668B}"/>
              </a:ext>
            </a:extLst>
          </p:cNvPr>
          <p:cNvSpPr txBox="1"/>
          <p:nvPr/>
        </p:nvSpPr>
        <p:spPr>
          <a:xfrm>
            <a:off x="818424" y="1404235"/>
            <a:ext cx="4829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6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Belangrijke waarde: </a:t>
            </a:r>
            <a:r>
              <a:rPr kumimoji="0" lang="nl-NL" sz="28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vrijheid</a:t>
            </a:r>
            <a:endParaRPr kumimoji="0" lang="nl-NL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457200" y="116640"/>
            <a:ext cx="8228880" cy="82546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 err="1">
                <a:solidFill>
                  <a:srgbClr val="000000"/>
                </a:solidFill>
                <a:latin typeface="Calibri"/>
              </a:rPr>
              <a:t>Sociaal-democratie</a:t>
            </a:r>
            <a:endParaRPr lang="nl-NL" sz="3600" b="0" strike="noStrike" spc="-1" dirty="0">
              <a:latin typeface="Arial"/>
            </a:endParaRPr>
          </a:p>
        </p:txBody>
      </p:sp>
      <p:sp>
        <p:nvSpPr>
          <p:cNvPr id="159" name="CustomShape 2"/>
          <p:cNvSpPr/>
          <p:nvPr/>
        </p:nvSpPr>
        <p:spPr>
          <a:xfrm>
            <a:off x="918166" y="1868065"/>
            <a:ext cx="7922353" cy="31218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Minder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verschil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tussen rijk en arm.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Betere verdeling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geld, kennis en macht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Sociale grondrechten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zoals het recht op:</a:t>
            </a:r>
            <a:endParaRPr lang="nl-NL" sz="28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gezondheidszorg</a:t>
            </a:r>
            <a:endParaRPr lang="nl-NL" sz="2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onderwijs</a:t>
            </a:r>
            <a:endParaRPr lang="nl-NL" sz="2400" b="0" strike="noStrike" spc="-1" dirty="0">
              <a:latin typeface="Arial"/>
            </a:endParaRPr>
          </a:p>
          <a:p>
            <a:pPr marL="743040" lvl="1" indent="-28512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400" b="0" strike="noStrike" spc="-1" dirty="0">
                <a:solidFill>
                  <a:srgbClr val="000000"/>
                </a:solidFill>
                <a:latin typeface="Calibri"/>
              </a:rPr>
              <a:t>huisvesting.</a:t>
            </a: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nl-NL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nl-NL" sz="2400" b="0" strike="noStrike" spc="-1" dirty="0">
              <a:latin typeface="Arial"/>
            </a:endParaRPr>
          </a:p>
        </p:txBody>
      </p:sp>
      <p:pic>
        <p:nvPicPr>
          <p:cNvPr id="160" name="Picture 7"/>
          <p:cNvPicPr/>
          <p:nvPr/>
        </p:nvPicPr>
        <p:blipFill>
          <a:blip r:embed="rId3"/>
          <a:stretch/>
        </p:blipFill>
        <p:spPr>
          <a:xfrm>
            <a:off x="849736" y="5470371"/>
            <a:ext cx="1302120" cy="527040"/>
          </a:xfrm>
          <a:prstGeom prst="rect">
            <a:avLst/>
          </a:prstGeom>
          <a:ln>
            <a:noFill/>
          </a:ln>
        </p:spPr>
      </p:pic>
      <p:pic>
        <p:nvPicPr>
          <p:cNvPr id="161" name="Picture 2"/>
          <p:cNvPicPr/>
          <p:nvPr/>
        </p:nvPicPr>
        <p:blipFill>
          <a:blip r:embed="rId4"/>
          <a:stretch/>
        </p:blipFill>
        <p:spPr>
          <a:xfrm>
            <a:off x="6929640" y="4077000"/>
            <a:ext cx="1602000" cy="2263680"/>
          </a:xfrm>
          <a:prstGeom prst="rect">
            <a:avLst/>
          </a:prstGeom>
          <a:ln>
            <a:noFill/>
          </a:ln>
        </p:spPr>
      </p:pic>
      <p:pic>
        <p:nvPicPr>
          <p:cNvPr id="162" name="Picture 6"/>
          <p:cNvPicPr/>
          <p:nvPr/>
        </p:nvPicPr>
        <p:blipFill>
          <a:blip r:embed="rId5"/>
          <a:stretch/>
        </p:blipFill>
        <p:spPr>
          <a:xfrm>
            <a:off x="3808353" y="5324040"/>
            <a:ext cx="1132200" cy="937800"/>
          </a:xfrm>
          <a:prstGeom prst="rect">
            <a:avLst/>
          </a:prstGeom>
          <a:ln>
            <a:noFill/>
          </a:ln>
        </p:spPr>
      </p:pic>
      <p:pic>
        <p:nvPicPr>
          <p:cNvPr id="163" name="Picture 3"/>
          <p:cNvPicPr/>
          <p:nvPr/>
        </p:nvPicPr>
        <p:blipFill>
          <a:blip r:embed="rId6"/>
          <a:stretch/>
        </p:blipFill>
        <p:spPr>
          <a:xfrm>
            <a:off x="2620464" y="5259951"/>
            <a:ext cx="719280" cy="947880"/>
          </a:xfrm>
          <a:prstGeom prst="rect">
            <a:avLst/>
          </a:prstGeom>
          <a:ln>
            <a:noFill/>
          </a:ln>
        </p:spPr>
      </p:pic>
      <p:pic>
        <p:nvPicPr>
          <p:cNvPr id="164" name="Afbeelding 6"/>
          <p:cNvPicPr/>
          <p:nvPr/>
        </p:nvPicPr>
        <p:blipFill>
          <a:blip r:embed="rId7"/>
          <a:stretch/>
        </p:blipFill>
        <p:spPr>
          <a:xfrm>
            <a:off x="5434560" y="5430600"/>
            <a:ext cx="730800" cy="724680"/>
          </a:xfrm>
          <a:prstGeom prst="rect">
            <a:avLst/>
          </a:prstGeom>
          <a:ln>
            <a:noFill/>
          </a:ln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038E8AB-26EE-418D-922D-A6802010B78B}"/>
              </a:ext>
            </a:extLst>
          </p:cNvPr>
          <p:cNvSpPr txBox="1"/>
          <p:nvPr/>
        </p:nvSpPr>
        <p:spPr>
          <a:xfrm>
            <a:off x="763727" y="1136384"/>
            <a:ext cx="776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400" b="0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Belangrijke waarden: </a:t>
            </a:r>
            <a:r>
              <a:rPr kumimoji="0" lang="nl-NL" sz="24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solidariteit en gelijkwaardigheid</a:t>
            </a:r>
            <a:endParaRPr lang="nl-NL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Christen-democratie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911604" y="1423169"/>
            <a:ext cx="8228880" cy="41751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i="1" strike="noStrike" spc="-1" dirty="0">
                <a:solidFill>
                  <a:srgbClr val="000000"/>
                </a:solidFill>
                <a:latin typeface="Calibri"/>
              </a:rPr>
              <a:t>Belangrijke waarde: </a:t>
            </a:r>
            <a:r>
              <a:rPr lang="nl-NL" sz="2800" b="1" i="1" strike="noStrike" spc="-1" dirty="0">
                <a:solidFill>
                  <a:srgbClr val="000000"/>
                </a:solidFill>
                <a:latin typeface="Calibri"/>
              </a:rPr>
              <a:t>christelijke geloof</a:t>
            </a:r>
            <a:br>
              <a:rPr dirty="0"/>
            </a:b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Naastenliefde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: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omkijken naar de mensen in je omgeving.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(Vrijwilligers)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organisaties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kunnen een deel van de zorg voor mensen op zich nemen.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God heeft de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aarde geschapen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; daar </a:t>
            </a:r>
            <a:br>
              <a:rPr dirty="0"/>
            </a:b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moeten we dus goed voor zorgen.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67" name="Picture 4"/>
          <p:cNvPicPr/>
          <p:nvPr/>
        </p:nvPicPr>
        <p:blipFill>
          <a:blip r:embed="rId3"/>
          <a:stretch/>
        </p:blipFill>
        <p:spPr>
          <a:xfrm>
            <a:off x="7020360" y="4187160"/>
            <a:ext cx="1505160" cy="2107440"/>
          </a:xfrm>
          <a:prstGeom prst="rect">
            <a:avLst/>
          </a:prstGeom>
          <a:ln>
            <a:noFill/>
          </a:ln>
        </p:spPr>
      </p:pic>
      <p:pic>
        <p:nvPicPr>
          <p:cNvPr id="168" name="Picture 5"/>
          <p:cNvPicPr/>
          <p:nvPr/>
        </p:nvPicPr>
        <p:blipFill>
          <a:blip r:embed="rId4"/>
          <a:stretch/>
        </p:blipFill>
        <p:spPr>
          <a:xfrm>
            <a:off x="4571640" y="5473436"/>
            <a:ext cx="1178640" cy="620280"/>
          </a:xfrm>
          <a:prstGeom prst="rect">
            <a:avLst/>
          </a:prstGeom>
          <a:ln>
            <a:noFill/>
          </a:ln>
        </p:spPr>
      </p:pic>
      <p:pic>
        <p:nvPicPr>
          <p:cNvPr id="169" name="Picture 4"/>
          <p:cNvPicPr/>
          <p:nvPr/>
        </p:nvPicPr>
        <p:blipFill>
          <a:blip r:embed="rId5"/>
          <a:stretch/>
        </p:blipFill>
        <p:spPr>
          <a:xfrm>
            <a:off x="2502000" y="5362829"/>
            <a:ext cx="799560" cy="79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 dirty="0">
                <a:solidFill>
                  <a:srgbClr val="000000"/>
                </a:solidFill>
                <a:latin typeface="Calibri"/>
              </a:rPr>
              <a:t>Stromingen in de politiek</a:t>
            </a:r>
          </a:p>
          <a:p>
            <a:pPr algn="ctr"/>
            <a:r>
              <a:rPr lang="nl-NL" sz="1100" b="1" spc="-1" dirty="0">
                <a:latin typeface="Calibri"/>
                <a:cs typeface="Calibri"/>
              </a:rPr>
              <a:t>Belangrijk voor tentamen</a:t>
            </a:r>
            <a:endParaRPr lang="nl-NL" sz="3600" b="1" spc="-1" dirty="0">
              <a:latin typeface="Calibri"/>
              <a:cs typeface="Calibri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457200" y="1600200"/>
            <a:ext cx="8228880" cy="45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72" name="Picture 2"/>
          <p:cNvPicPr/>
          <p:nvPr/>
        </p:nvPicPr>
        <p:blipFill>
          <a:blip r:embed="rId3"/>
          <a:stretch/>
        </p:blipFill>
        <p:spPr>
          <a:xfrm>
            <a:off x="886690" y="1626784"/>
            <a:ext cx="7825129" cy="469088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Niet altijd in een hokje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803564" y="1392217"/>
            <a:ext cx="7882516" cy="4842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Soms hebben partijen standpunten die bij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verschillende stromingen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passen. Vaak hebben zij </a:t>
            </a:r>
            <a:r>
              <a:rPr lang="nl-NL" sz="3200" b="1" strike="noStrike" spc="-1" dirty="0">
                <a:solidFill>
                  <a:srgbClr val="000000"/>
                </a:solidFill>
                <a:latin typeface="Calibri"/>
              </a:rPr>
              <a:t>populistische </a:t>
            </a:r>
            <a:r>
              <a:rPr lang="nl-NL" sz="3200" b="0" strike="noStrike" spc="-1" dirty="0">
                <a:solidFill>
                  <a:srgbClr val="000000"/>
                </a:solidFill>
                <a:latin typeface="Calibri"/>
              </a:rPr>
              <a:t>standpunten.</a:t>
            </a:r>
            <a:endParaRPr lang="nl-N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Zo wil de PVV bijvoorbeeld:</a:t>
            </a:r>
            <a:endParaRPr lang="nl-NL" sz="2800" b="0" strike="noStrike" spc="-1" dirty="0">
              <a:latin typeface="Arial"/>
            </a:endParaRPr>
          </a:p>
          <a:p>
            <a:pPr marL="342900" indent="-342265"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goede uitkeringen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 werklozen (</a:t>
            </a:r>
            <a:r>
              <a:rPr lang="nl-NL" sz="2800" spc="-1" dirty="0">
                <a:solidFill>
                  <a:srgbClr val="000000"/>
                </a:solidFill>
                <a:latin typeface="Calibri"/>
              </a:rPr>
              <a:t>Sociaal -links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);</a:t>
            </a:r>
            <a:endParaRPr lang="nl-NL" sz="2800" b="0" strike="noStrike" spc="-1" dirty="0">
              <a:latin typeface="Arial"/>
              <a:cs typeface="Arial"/>
            </a:endParaRPr>
          </a:p>
          <a:p>
            <a:pPr marL="342900" indent="-342265">
              <a:spcBef>
                <a:spcPts val="64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maar ook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minder regels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voor bedrijven (</a:t>
            </a:r>
            <a:r>
              <a:rPr lang="nl-NL" sz="2800" spc="-1" dirty="0">
                <a:solidFill>
                  <a:srgbClr val="000000"/>
                </a:solidFill>
                <a:latin typeface="Calibri"/>
              </a:rPr>
              <a:t>liberaal- Rechts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).</a:t>
            </a:r>
            <a:endParaRPr lang="nl-NL" sz="2800" b="0" strike="noStrike" spc="-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lang="nl-NL" sz="3200" b="0" strike="noStrike" spc="-1" dirty="0">
              <a:latin typeface="Arial"/>
            </a:endParaRPr>
          </a:p>
        </p:txBody>
      </p:sp>
      <p:pic>
        <p:nvPicPr>
          <p:cNvPr id="175" name="Picture 26"/>
          <p:cNvPicPr/>
          <p:nvPr/>
        </p:nvPicPr>
        <p:blipFill>
          <a:blip r:embed="rId3"/>
          <a:stretch/>
        </p:blipFill>
        <p:spPr>
          <a:xfrm>
            <a:off x="6821945" y="5686200"/>
            <a:ext cx="1181160" cy="791280"/>
          </a:xfrm>
          <a:prstGeom prst="rect">
            <a:avLst/>
          </a:prstGeom>
          <a:ln>
            <a:noFill/>
          </a:ln>
        </p:spPr>
      </p:pic>
      <p:pic>
        <p:nvPicPr>
          <p:cNvPr id="176" name="Afbeelding 4"/>
          <p:cNvPicPr/>
          <p:nvPr/>
        </p:nvPicPr>
        <p:blipFill>
          <a:blip r:embed="rId4"/>
          <a:stretch/>
        </p:blipFill>
        <p:spPr>
          <a:xfrm>
            <a:off x="4755448" y="5686200"/>
            <a:ext cx="791280" cy="791280"/>
          </a:xfrm>
          <a:prstGeom prst="rect">
            <a:avLst/>
          </a:prstGeom>
          <a:ln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773338" y="3064417"/>
            <a:ext cx="2296080" cy="81936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2800" b="1" strike="noStrike" spc="-1" dirty="0">
                <a:solidFill>
                  <a:srgbClr val="FFFFFF"/>
                </a:solidFill>
                <a:latin typeface="Calibri"/>
                <a:ea typeface="DejaVu Sans"/>
              </a:rPr>
              <a:t>Populistische partijen</a:t>
            </a:r>
            <a:endParaRPr lang="nl-NL" sz="2800" b="0" strike="noStrike" spc="-1" dirty="0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3136889" y="3133107"/>
            <a:ext cx="287280" cy="7192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9" name="CustomShape 5"/>
          <p:cNvSpPr/>
          <p:nvPr/>
        </p:nvSpPr>
        <p:spPr>
          <a:xfrm>
            <a:off x="3491640" y="2880457"/>
            <a:ext cx="546444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Microsoft YaHei"/>
              </a:rPr>
              <a:t>Partijen die zeggen dat zij als enige de ‘wil van het volk</a:t>
            </a:r>
            <a:r>
              <a:rPr lang="nl-NL" sz="24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’ kennen en opkomen voor de belangen van gewone mensen.</a:t>
            </a:r>
            <a:endParaRPr lang="nl-NL" sz="2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One-issue-partijen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905164" y="1600200"/>
            <a:ext cx="7780916" cy="2044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</a:pPr>
            <a:r>
              <a:rPr lang="nl-NL" sz="2800" b="0" strike="noStrike" spc="-1" dirty="0" err="1">
                <a:solidFill>
                  <a:srgbClr val="000000"/>
                </a:solidFill>
                <a:latin typeface="Calibri"/>
              </a:rPr>
              <a:t>One-issue-partijen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 stellen </a:t>
            </a:r>
            <a:r>
              <a:rPr lang="nl-NL" sz="2800" b="1" strike="noStrike" spc="-1" dirty="0">
                <a:solidFill>
                  <a:srgbClr val="000000"/>
                </a:solidFill>
                <a:latin typeface="Calibri"/>
              </a:rPr>
              <a:t>één aspect </a:t>
            </a: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van de samenleving centraal. Bijvoorbeeld: 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Partij voor de Dieren</a:t>
            </a:r>
            <a:endParaRPr lang="nl-NL" sz="2800" b="0" strike="noStrike" spc="-1" dirty="0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Wingdings" charset="2"/>
              <a:buChar char=""/>
            </a:pPr>
            <a:r>
              <a:rPr lang="nl-NL" sz="2800" b="0" strike="noStrike" spc="-1" dirty="0">
                <a:solidFill>
                  <a:srgbClr val="000000"/>
                </a:solidFill>
                <a:latin typeface="Calibri"/>
              </a:rPr>
              <a:t>50PLUS</a:t>
            </a:r>
            <a:endParaRPr lang="nl-NL" sz="2800" b="0" strike="noStrike" spc="-1" dirty="0">
              <a:latin typeface="Arial"/>
            </a:endParaRPr>
          </a:p>
        </p:txBody>
      </p:sp>
      <p:pic>
        <p:nvPicPr>
          <p:cNvPr id="182" name="Picture 2"/>
          <p:cNvPicPr/>
          <p:nvPr/>
        </p:nvPicPr>
        <p:blipFill>
          <a:blip r:embed="rId3"/>
          <a:stretch/>
        </p:blipFill>
        <p:spPr>
          <a:xfrm>
            <a:off x="6228360" y="3645000"/>
            <a:ext cx="2291040" cy="2569320"/>
          </a:xfrm>
          <a:prstGeom prst="rect">
            <a:avLst/>
          </a:prstGeom>
          <a:ln>
            <a:noFill/>
          </a:ln>
        </p:spPr>
      </p:pic>
      <p:pic>
        <p:nvPicPr>
          <p:cNvPr id="183" name="Afbeelding 3"/>
          <p:cNvPicPr/>
          <p:nvPr/>
        </p:nvPicPr>
        <p:blipFill>
          <a:blip r:embed="rId4"/>
          <a:stretch/>
        </p:blipFill>
        <p:spPr>
          <a:xfrm>
            <a:off x="3272065" y="3429000"/>
            <a:ext cx="1942920" cy="2842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Afbeelding 8"/>
          <p:cNvPicPr/>
          <p:nvPr/>
        </p:nvPicPr>
        <p:blipFill>
          <a:blip r:embed="rId3"/>
          <a:stretch/>
        </p:blipFill>
        <p:spPr>
          <a:xfrm>
            <a:off x="1828800" y="3253154"/>
            <a:ext cx="5741377" cy="2841646"/>
          </a:xfrm>
          <a:prstGeom prst="rect">
            <a:avLst/>
          </a:prstGeom>
          <a:ln>
            <a:noFill/>
          </a:ln>
        </p:spPr>
      </p:pic>
      <p:sp>
        <p:nvSpPr>
          <p:cNvPr id="185" name="CustomShape 1"/>
          <p:cNvSpPr/>
          <p:nvPr/>
        </p:nvSpPr>
        <p:spPr>
          <a:xfrm>
            <a:off x="457200" y="116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3600" b="1" strike="noStrike" spc="-1">
                <a:solidFill>
                  <a:srgbClr val="000000"/>
                </a:solidFill>
                <a:latin typeface="Calibri"/>
              </a:rPr>
              <a:t>Politieke stromingen</a:t>
            </a:r>
            <a:endParaRPr lang="nl-NL" sz="3600" b="0" strike="noStrike" spc="-1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1191490" y="1630426"/>
            <a:ext cx="7441309" cy="136215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Kijkopdracht:</a:t>
            </a:r>
            <a:endParaRPr lang="nl-NL" sz="2400" b="0" strike="noStrike" spc="-1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Wingdings" charset="2"/>
              <a:buAutoNum type="arabicPeriod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Welke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stroming 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herken je in dit videofragment?</a:t>
            </a:r>
            <a:endParaRPr lang="nl-NL" sz="2400" b="0" strike="noStrike" spc="-1">
              <a:latin typeface="Arial"/>
            </a:endParaRPr>
          </a:p>
          <a:p>
            <a:pPr marL="571680" indent="-570960">
              <a:lnSpc>
                <a:spcPct val="100000"/>
              </a:lnSpc>
              <a:buClr>
                <a:srgbClr val="000000"/>
              </a:buClr>
              <a:buFont typeface="Wingdings" charset="2"/>
              <a:buAutoNum type="arabicPeriod"/>
            </a:pP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Benoem </a:t>
            </a:r>
            <a:r>
              <a:rPr lang="nl-NL" sz="2400" b="1" strike="noStrike" spc="-1">
                <a:solidFill>
                  <a:srgbClr val="000000"/>
                </a:solidFill>
                <a:latin typeface="Calibri"/>
                <a:ea typeface="DejaVu Sans"/>
              </a:rPr>
              <a:t>twee kenmerken </a:t>
            </a:r>
            <a:r>
              <a:rPr lang="nl-NL" sz="24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van deze stroming.</a:t>
            </a:r>
            <a:endParaRPr lang="nl-NL" sz="2400" b="0" strike="noStrike" spc="-1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3730250" y="3894494"/>
            <a:ext cx="1513800" cy="1513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CustomShape 4"/>
          <p:cNvSpPr/>
          <p:nvPr/>
        </p:nvSpPr>
        <p:spPr>
          <a:xfrm rot="5400000">
            <a:off x="4043450" y="4071614"/>
            <a:ext cx="1304280" cy="1098000"/>
          </a:xfrm>
          <a:prstGeom prst="triangle">
            <a:avLst>
              <a:gd name="adj" fmla="val 5000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5"/>
          <p:cNvSpPr/>
          <p:nvPr/>
        </p:nvSpPr>
        <p:spPr>
          <a:xfrm>
            <a:off x="6652080" y="6120360"/>
            <a:ext cx="1267560" cy="287280"/>
          </a:xfrm>
          <a:prstGeom prst="rect">
            <a:avLst/>
          </a:prstGeom>
          <a:solidFill>
            <a:srgbClr val="008F47"/>
          </a:solidFill>
          <a:ln>
            <a:solidFill>
              <a:srgbClr val="008F47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nl-NL" sz="1800" b="0" strike="noStrike" spc="-1">
                <a:solidFill>
                  <a:srgbClr val="FFFFFF"/>
                </a:solidFill>
                <a:latin typeface="Calibri"/>
                <a:ea typeface="DejaVu Sans"/>
              </a:rPr>
              <a:t>1:12</a:t>
            </a:r>
            <a:endParaRPr lang="nl-NL" sz="1800" b="0" strike="noStrike" spc="-1">
              <a:latin typeface="Arial"/>
            </a:endParaRPr>
          </a:p>
        </p:txBody>
      </p:sp>
      <p:sp>
        <p:nvSpPr>
          <p:cNvPr id="190" name="CustomShape 6"/>
          <p:cNvSpPr/>
          <p:nvPr/>
        </p:nvSpPr>
        <p:spPr>
          <a:xfrm>
            <a:off x="1617480" y="6120360"/>
            <a:ext cx="50346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nl-NL" sz="1800" b="0" u="sng" strike="noStrike" spc="-1" dirty="0">
                <a:solidFill>
                  <a:srgbClr val="0000FF"/>
                </a:solidFill>
                <a:uFillTx/>
                <a:latin typeface="Calibri"/>
                <a:ea typeface="DejaVu Sans"/>
                <a:hlinkClick r:id="rId4"/>
              </a:rPr>
              <a:t>https://www.youtube.com/watch?v=um26sCgWGrs</a:t>
            </a:r>
            <a:r>
              <a:rPr lang="nl-NL" sz="1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nl-NL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ijgesneden">
  <a:themeElements>
    <a:clrScheme name="Bijgesneden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Bijgesneden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ijgesneden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D17A7C19C4DB4F81495DC5E5873131" ma:contentTypeVersion="8" ma:contentTypeDescription="Een nieuw document maken." ma:contentTypeScope="" ma:versionID="b82df53094b17f0b50df18b7fc49bf30">
  <xsd:schema xmlns:xsd="http://www.w3.org/2001/XMLSchema" xmlns:xs="http://www.w3.org/2001/XMLSchema" xmlns:p="http://schemas.microsoft.com/office/2006/metadata/properties" xmlns:ns2="7cbd6bb5-42ee-4a17-8207-d91db07acb3b" targetNamespace="http://schemas.microsoft.com/office/2006/metadata/properties" ma:root="true" ma:fieldsID="34f710f7a4e9bc1e9d6b39814c063280" ns2:_="">
    <xsd:import namespace="7cbd6bb5-42ee-4a17-8207-d91db07acb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d6bb5-42ee-4a17-8207-d91db07a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2625FA-E5EC-4DAC-A374-A69A8C9889E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5A1F801-6636-4C46-AAC2-8BE40B5598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45654-9AC1-44C4-AED1-77DD87E3AE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bd6bb5-42ee-4a17-8207-d91db07ac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298</Words>
  <Application>Microsoft Office PowerPoint</Application>
  <PresentationFormat>Diavoorstelling (4:3)</PresentationFormat>
  <Paragraphs>61</Paragraphs>
  <Slides>9</Slides>
  <Notes>9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Bijgesneden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PC_voorzijde</dc:creator>
  <dc:description/>
  <cp:lastModifiedBy>Gülenay Keser</cp:lastModifiedBy>
  <cp:revision>96</cp:revision>
  <dcterms:created xsi:type="dcterms:W3CDTF">2015-08-17T12:30:42Z</dcterms:created>
  <dcterms:modified xsi:type="dcterms:W3CDTF">2021-01-04T10:37:41Z</dcterms:modified>
  <dc:language>nl-NL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9</vt:i4>
  </property>
  <property fmtid="{D5CDD505-2E9C-101B-9397-08002B2CF9AE}" pid="8" name="PresentationFormat">
    <vt:lpwstr>Diavoorstelling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  <property fmtid="{D5CDD505-2E9C-101B-9397-08002B2CF9AE}" pid="12" name="ContentTypeId">
    <vt:lpwstr>0x01010045D17A7C19C4DB4F81495DC5E5873131</vt:lpwstr>
  </property>
</Properties>
</file>