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4"/>
  </p:handoutMasterIdLst>
  <p:sldIdLst>
    <p:sldId id="256" r:id="rId5"/>
    <p:sldId id="257" r:id="rId6"/>
    <p:sldId id="274" r:id="rId7"/>
    <p:sldId id="275" r:id="rId8"/>
    <p:sldId id="273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923"/>
    <a:srgbClr val="FDD9C2"/>
    <a:srgbClr val="4F811A"/>
    <a:srgbClr val="DCE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18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FA0D1689-39E8-4AE4-99AA-8C4BBBE9C86F}"/>
    <pc:docChg chg="undo custSel modSld">
      <pc:chgData name="George Rinkel" userId="af9a95be-0c45-4de3-8499-f6d6077ad61b" providerId="ADAL" clId="{FA0D1689-39E8-4AE4-99AA-8C4BBBE9C86F}" dt="2021-09-10T09:06:42.111" v="29" actId="12"/>
      <pc:docMkLst>
        <pc:docMk/>
      </pc:docMkLst>
      <pc:sldChg chg="modSp mod">
        <pc:chgData name="George Rinkel" userId="af9a95be-0c45-4de3-8499-f6d6077ad61b" providerId="ADAL" clId="{FA0D1689-39E8-4AE4-99AA-8C4BBBE9C86F}" dt="2021-09-10T09:04:12.918" v="0" actId="20577"/>
        <pc:sldMkLst>
          <pc:docMk/>
          <pc:sldMk cId="2139945533" sldId="256"/>
        </pc:sldMkLst>
        <pc:spChg chg="mod">
          <ac:chgData name="George Rinkel" userId="af9a95be-0c45-4de3-8499-f6d6077ad61b" providerId="ADAL" clId="{FA0D1689-39E8-4AE4-99AA-8C4BBBE9C86F}" dt="2021-09-10T09:04:12.918" v="0" actId="20577"/>
          <ac:spMkLst>
            <pc:docMk/>
            <pc:sldMk cId="2139945533" sldId="256"/>
            <ac:spMk id="3" creationId="{0197BE3F-08FA-4C3B-B41B-4CDC3E63C88C}"/>
          </ac:spMkLst>
        </pc:spChg>
      </pc:sldChg>
      <pc:sldChg chg="modSp mod">
        <pc:chgData name="George Rinkel" userId="af9a95be-0c45-4de3-8499-f6d6077ad61b" providerId="ADAL" clId="{FA0D1689-39E8-4AE4-99AA-8C4BBBE9C86F}" dt="2021-09-10T09:04:27.405" v="5" actId="20577"/>
        <pc:sldMkLst>
          <pc:docMk/>
          <pc:sldMk cId="2248045038" sldId="257"/>
        </pc:sldMkLst>
        <pc:spChg chg="mod">
          <ac:chgData name="George Rinkel" userId="af9a95be-0c45-4de3-8499-f6d6077ad61b" providerId="ADAL" clId="{FA0D1689-39E8-4AE4-99AA-8C4BBBE9C86F}" dt="2021-09-10T09:04:27.405" v="5" actId="20577"/>
          <ac:spMkLst>
            <pc:docMk/>
            <pc:sldMk cId="2248045038" sldId="257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FA0D1689-39E8-4AE4-99AA-8C4BBBE9C86F}" dt="2021-09-10T09:05:29.440" v="14" actId="403"/>
        <pc:sldMkLst>
          <pc:docMk/>
          <pc:sldMk cId="2586884071" sldId="273"/>
        </pc:sldMkLst>
        <pc:spChg chg="mod">
          <ac:chgData name="George Rinkel" userId="af9a95be-0c45-4de3-8499-f6d6077ad61b" providerId="ADAL" clId="{FA0D1689-39E8-4AE4-99AA-8C4BBBE9C86F}" dt="2021-09-10T09:05:29.440" v="14" actId="403"/>
          <ac:spMkLst>
            <pc:docMk/>
            <pc:sldMk cId="2586884071" sldId="273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FA0D1689-39E8-4AE4-99AA-8C4BBBE9C86F}" dt="2021-09-10T09:05:01.317" v="8" actId="12"/>
        <pc:sldMkLst>
          <pc:docMk/>
          <pc:sldMk cId="2557887029" sldId="274"/>
        </pc:sldMkLst>
        <pc:spChg chg="mod">
          <ac:chgData name="George Rinkel" userId="af9a95be-0c45-4de3-8499-f6d6077ad61b" providerId="ADAL" clId="{FA0D1689-39E8-4AE4-99AA-8C4BBBE9C86F}" dt="2021-09-10T09:05:01.317" v="8" actId="12"/>
          <ac:spMkLst>
            <pc:docMk/>
            <pc:sldMk cId="2557887029" sldId="274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FA0D1689-39E8-4AE4-99AA-8C4BBBE9C86F}" dt="2021-09-10T09:05:15.114" v="11" actId="12"/>
        <pc:sldMkLst>
          <pc:docMk/>
          <pc:sldMk cId="2135099590" sldId="275"/>
        </pc:sldMkLst>
        <pc:spChg chg="mod">
          <ac:chgData name="George Rinkel" userId="af9a95be-0c45-4de3-8499-f6d6077ad61b" providerId="ADAL" clId="{FA0D1689-39E8-4AE4-99AA-8C4BBBE9C86F}" dt="2021-09-10T09:05:15.114" v="11" actId="12"/>
          <ac:spMkLst>
            <pc:docMk/>
            <pc:sldMk cId="2135099590" sldId="275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FA0D1689-39E8-4AE4-99AA-8C4BBBE9C86F}" dt="2021-09-10T09:05:45.047" v="17" actId="12"/>
        <pc:sldMkLst>
          <pc:docMk/>
          <pc:sldMk cId="3932125746" sldId="276"/>
        </pc:sldMkLst>
        <pc:spChg chg="mod">
          <ac:chgData name="George Rinkel" userId="af9a95be-0c45-4de3-8499-f6d6077ad61b" providerId="ADAL" clId="{FA0D1689-39E8-4AE4-99AA-8C4BBBE9C86F}" dt="2021-09-10T09:05:45.047" v="17" actId="12"/>
          <ac:spMkLst>
            <pc:docMk/>
            <pc:sldMk cId="3932125746" sldId="276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FA0D1689-39E8-4AE4-99AA-8C4BBBE9C86F}" dt="2021-09-10T09:05:55.464" v="20" actId="12"/>
        <pc:sldMkLst>
          <pc:docMk/>
          <pc:sldMk cId="1264118949" sldId="277"/>
        </pc:sldMkLst>
        <pc:spChg chg="mod">
          <ac:chgData name="George Rinkel" userId="af9a95be-0c45-4de3-8499-f6d6077ad61b" providerId="ADAL" clId="{FA0D1689-39E8-4AE4-99AA-8C4BBBE9C86F}" dt="2021-09-10T09:05:55.464" v="20" actId="12"/>
          <ac:spMkLst>
            <pc:docMk/>
            <pc:sldMk cId="1264118949" sldId="277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FA0D1689-39E8-4AE4-99AA-8C4BBBE9C86F}" dt="2021-09-10T09:06:22.415" v="24" actId="12"/>
        <pc:sldMkLst>
          <pc:docMk/>
          <pc:sldMk cId="3777405573" sldId="278"/>
        </pc:sldMkLst>
        <pc:spChg chg="mod">
          <ac:chgData name="George Rinkel" userId="af9a95be-0c45-4de3-8499-f6d6077ad61b" providerId="ADAL" clId="{FA0D1689-39E8-4AE4-99AA-8C4BBBE9C86F}" dt="2021-09-10T09:06:22.415" v="24" actId="12"/>
          <ac:spMkLst>
            <pc:docMk/>
            <pc:sldMk cId="3777405573" sldId="278"/>
            <ac:spMk id="3" creationId="{1B4BFFFD-2C1D-4F71-99AA-6F83C5CB9853}"/>
          </ac:spMkLst>
        </pc:spChg>
        <pc:spChg chg="mod">
          <ac:chgData name="George Rinkel" userId="af9a95be-0c45-4de3-8499-f6d6077ad61b" providerId="ADAL" clId="{FA0D1689-39E8-4AE4-99AA-8C4BBBE9C86F}" dt="2021-09-10T09:06:11.795" v="22" actId="1076"/>
          <ac:spMkLst>
            <pc:docMk/>
            <pc:sldMk cId="3777405573" sldId="278"/>
            <ac:spMk id="6" creationId="{2405C0C9-4278-4174-A7E9-986A4A36E910}"/>
          </ac:spMkLst>
        </pc:spChg>
      </pc:sldChg>
      <pc:sldChg chg="modSp mod">
        <pc:chgData name="George Rinkel" userId="af9a95be-0c45-4de3-8499-f6d6077ad61b" providerId="ADAL" clId="{FA0D1689-39E8-4AE4-99AA-8C4BBBE9C86F}" dt="2021-09-10T09:06:42.111" v="29" actId="12"/>
        <pc:sldMkLst>
          <pc:docMk/>
          <pc:sldMk cId="987350553" sldId="279"/>
        </pc:sldMkLst>
        <pc:spChg chg="mod">
          <ac:chgData name="George Rinkel" userId="af9a95be-0c45-4de3-8499-f6d6077ad61b" providerId="ADAL" clId="{FA0D1689-39E8-4AE4-99AA-8C4BBBE9C86F}" dt="2021-09-10T09:06:42.111" v="29" actId="12"/>
          <ac:spMkLst>
            <pc:docMk/>
            <pc:sldMk cId="987350553" sldId="279"/>
            <ac:spMk id="3" creationId="{1B4BFFFD-2C1D-4F71-99AA-6F83C5CB9853}"/>
          </ac:spMkLst>
        </pc:spChg>
        <pc:spChg chg="mod">
          <ac:chgData name="George Rinkel" userId="af9a95be-0c45-4de3-8499-f6d6077ad61b" providerId="ADAL" clId="{FA0D1689-39E8-4AE4-99AA-8C4BBBE9C86F}" dt="2021-09-10T09:06:34.723" v="27" actId="1076"/>
          <ac:spMkLst>
            <pc:docMk/>
            <pc:sldMk cId="987350553" sldId="279"/>
            <ac:spMk id="6" creationId="{2405C0C9-4278-4174-A7E9-986A4A36E91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D2F66FF-0C4B-4CE5-904A-493C6E716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746A707-3E9C-490D-948B-406AE3813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B5308-BE0D-473A-95DB-BBE5AE8BF8F1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8EAFFE-8994-41A1-A8BC-153C4909B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E78C6B-8532-4D9D-A455-01830CB7E9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E6776-2225-45B3-B6B1-12ED40CEB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956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29CDB-08AA-4950-9312-B5A8EC257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754"/>
            <a:ext cx="10515600" cy="92509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6B2ACF-8E26-4EF8-89E6-C536376C2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1522"/>
            <a:ext cx="10515600" cy="4963026"/>
          </a:xfrm>
          <a:solidFill>
            <a:srgbClr val="FDD9C2"/>
          </a:solidFill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F06908-7791-45EA-8512-BA22351B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83B38C-C7E6-4FFD-B8FD-8B17D6E1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3FF2EA-F32A-4BE1-8873-F370660F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13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72304-3F43-4ED3-9165-E7C20C45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59A0E3-9E99-49C0-A3D5-E85133754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4538E-9389-474D-8FCE-70DA2F14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C98BB-F79E-4D0F-B100-5D757CE7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693388-7E25-4887-8629-0E937C76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5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CB562D-6687-4A6F-BCDF-2B109757D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DBC2F8-A6A4-4C67-AE35-6F20905FB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7ED04-58C1-4175-B353-361E08DF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66734A-AF55-4568-9159-8FC55325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8D3415-8544-4F12-ABDC-F74AF9B5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C0E40-ACA1-4EE0-AC2B-7513F4CA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A157AE-6AE5-4781-9FE3-95BD261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96674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89A6FC-802D-459D-A640-B5091906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58BA13-B44F-47B9-BB98-37A4D63D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36AD3-B4E1-4A57-993B-1ECBDFFE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96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407B6-1205-49F3-9E61-B6B7EDC2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F9A9E6-B8E2-403E-B918-D1A82DE4B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094BB1-0A4F-4D54-8FD0-03CC6163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B6A33B-AD13-47A8-BCF3-96B251DC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0A6604-5845-4B39-BE7E-50E1B9CA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88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C9350-7B30-4CF1-B9D9-65AD2820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04A25-BD7F-4892-A876-AC613F45C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925CC8-B401-4F31-93B1-C5DD6876E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308E2A-DD3D-43C3-8E35-EAD4AD10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9BA430-2928-43F5-A454-C33C41C5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1F03F3-F82E-482C-B8A0-D2AEFF7E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0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9D9D9-1730-42E5-A223-84069E60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59C6D3-3F3F-4BF7-9066-A95744BCF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9AFC7E-5B7A-483F-BD89-EBC271FC1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667664-3BC1-45D2-AEA8-B1AB927AE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EA7F81-C484-450D-92C0-025F5DE72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A49C36-F9F0-42B8-8686-20C21A56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9665AB2-EA8D-482C-895F-5E8B676B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99BAD5-5D72-4367-9609-9DE10A0B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53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243A5-4438-4DBE-B64B-18692969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5ECD8EB-2F51-46B4-85C7-7ADC4235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4BE949-EF9E-40D2-8FF7-1D76FF12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DCBE8F-1BEC-43BE-85F6-4FB3FD72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5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C8B4D7-5A45-48D5-A846-CE12B6BC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2CA0B22-CD59-4175-B2BE-3F0754F2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E36C25-2669-4D42-8B22-EF82F12D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09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6B77B-8D3F-4818-900B-27D463A2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5A9FB-0D56-45E6-B9D3-F553A4EA2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644112-17D8-4458-991C-1BBA6F283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DDF9B5-753A-46DC-8959-206469D0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40D440-AFFD-4CD8-B202-636C4A08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1CD3CB-CBDD-47D2-8443-86265E28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84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73CB4-7A5D-4AC5-90D6-82B7BCF6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66D3261-702A-4CF6-B308-114EBF134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E4B938-DB08-4025-A467-A53320B21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033D3F-7228-400A-9925-87EF340D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42AF84-A405-4C02-BA9D-25CAA173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63CF8C-C556-4E14-82D8-2D2653E9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93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592DD9-772A-4C83-8EEF-8E379C60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181879-8270-489F-B402-056B2FEF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 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Sub </a:t>
            </a:r>
            <a:r>
              <a:rPr lang="nl-NL" dirty="0" err="1"/>
              <a:t>Sub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442464-E74D-4B4A-A4CE-2EA0FA981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ED1387-D388-451C-9F03-BEB0D18FF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C3F46B-21F2-4AD7-9A46-000BE199C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CD7E569-754F-48C9-89DD-362575F1506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80815" y="0"/>
            <a:ext cx="1392536" cy="1325563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963854B8-846F-4D16-B1D5-84F875187FC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75" y="408542"/>
            <a:ext cx="1391817" cy="544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0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923"/>
        </a:buClr>
        <a:buFont typeface="Calibri" panose="020F0502020204030204" pitchFamily="34" charset="0"/>
        <a:buChar char="•"/>
        <a:defRPr sz="2800" kern="1200">
          <a:solidFill>
            <a:srgbClr val="F15923"/>
          </a:solidFill>
          <a:latin typeface="+mn-lt"/>
          <a:ea typeface="+mn-ea"/>
          <a:cs typeface="+mn-cs"/>
        </a:defRPr>
      </a:lvl1pPr>
      <a:lvl2pPr marL="53498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15923"/>
          </a:solidFill>
          <a:latin typeface="+mn-lt"/>
          <a:ea typeface="+mn-ea"/>
          <a:cs typeface="+mn-cs"/>
        </a:defRPr>
      </a:lvl2pPr>
      <a:lvl3pPr marL="80645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15923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15923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rgbClr val="F1592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14A33-7799-4D1D-A2D5-63792013F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Politiek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97BE3F-08FA-4C3B-B41B-4CDC3E63C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Maatschappijkunde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4</a:t>
            </a:r>
            <a:r>
              <a:rPr lang="nl-NL" sz="2400" b="1" dirty="0">
                <a:latin typeface="+mn-lt"/>
              </a:rPr>
              <a:t>.1 Liberalisme en sociaaldemocratie</a:t>
            </a:r>
            <a:endParaRPr lang="nl-NL" sz="2000" dirty="0"/>
          </a:p>
          <a:p>
            <a:pPr marL="0" indent="0">
              <a:buNone/>
            </a:pPr>
            <a:r>
              <a:rPr lang="nl-NL" sz="2400" b="1" dirty="0"/>
              <a:t>4</a:t>
            </a:r>
            <a:r>
              <a:rPr lang="nl-NL" sz="2400" b="1" dirty="0">
                <a:latin typeface="+mn-lt"/>
              </a:rPr>
              <a:t>.2 Overige stromingen</a:t>
            </a:r>
            <a:endParaRPr lang="nl-NL" sz="2000" dirty="0"/>
          </a:p>
          <a:p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84A2DFE-9CF3-4B66-89A2-94DBAED0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1868">
            <a:off x="5359112" y="2405290"/>
            <a:ext cx="2238778" cy="3047225"/>
          </a:xfrm>
          <a:prstGeom prst="rect">
            <a:avLst/>
          </a:prstGeom>
          <a:effectLst>
            <a:outerShdw blurRad="558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3994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 Politieke stromingen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4</a:t>
            </a:r>
            <a:r>
              <a:rPr lang="nl-NL" sz="3200" b="1" dirty="0">
                <a:latin typeface="+mn-lt"/>
              </a:rPr>
              <a:t>.1 Liberalisme en sociaaldemocratie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Politieke stroming</a:t>
            </a:r>
          </a:p>
          <a:p>
            <a:pPr lvl="3"/>
            <a:endParaRPr lang="nl-NL" sz="2000" b="1" dirty="0"/>
          </a:p>
          <a:p>
            <a:pPr lvl="3"/>
            <a:r>
              <a:rPr lang="nl-NL" sz="2000" i="1" dirty="0"/>
              <a:t>Een verzameling ideeën over wat belangrijk is in de </a:t>
            </a:r>
          </a:p>
          <a:p>
            <a:pPr lvl="3"/>
            <a:r>
              <a:rPr lang="nl-NL" sz="2000" i="1" dirty="0"/>
              <a:t>maatschappij en hoe mensen het best met elkaar kunnen </a:t>
            </a:r>
          </a:p>
          <a:p>
            <a:pPr lvl="3"/>
            <a:r>
              <a:rPr lang="nl-NL" sz="2000" i="1" dirty="0"/>
              <a:t>samenleven.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B198FD-8F07-4633-8D01-DE5B800E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7" y="1852949"/>
            <a:ext cx="3411740" cy="17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 Politieke stromingen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4</a:t>
            </a:r>
            <a:r>
              <a:rPr lang="nl-NL" sz="3200" b="1" dirty="0">
                <a:latin typeface="+mn-lt"/>
              </a:rPr>
              <a:t>.1 Liberalisme en sociaaldemocratie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Liberalisme</a:t>
            </a:r>
          </a:p>
          <a:p>
            <a:pPr lvl="3"/>
            <a:endParaRPr lang="nl-NL" sz="2000" b="1" dirty="0"/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Vrijheid 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Eigen verantwoordelijkheid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u="none" strike="noStrike" baseline="0" dirty="0">
                <a:latin typeface="MinionPro-Bold"/>
              </a:rPr>
              <a:t>	Persoonlijke vrijheid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u="none" strike="noStrike" baseline="0" dirty="0">
                <a:latin typeface="MinionPro-Bold"/>
              </a:rPr>
              <a:t>	Economische vrijheid</a:t>
            </a:r>
            <a:endParaRPr lang="nl-NL" sz="2000" i="1" dirty="0">
              <a:latin typeface="MinionPro-Bold"/>
            </a:endParaRP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>
                <a:latin typeface="MinionPro-Bold"/>
              </a:rPr>
              <a:t>	P</a:t>
            </a:r>
            <a:r>
              <a:rPr lang="nl-NL" sz="2000" i="1" u="none" strike="noStrike" baseline="0" dirty="0">
                <a:latin typeface="MinionPro-Bold"/>
              </a:rPr>
              <a:t>articulier initiatief</a:t>
            </a:r>
            <a:endParaRPr lang="nl-NL" sz="2000" i="1" dirty="0">
              <a:latin typeface="MinionPro-Regular"/>
            </a:endParaRP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u="none" strike="noStrike" baseline="0" dirty="0">
                <a:latin typeface="MinionPro-Bold"/>
              </a:rPr>
              <a:t>	Deregulering</a:t>
            </a:r>
            <a:endParaRPr lang="nl-NL" sz="2000" i="1" dirty="0">
              <a:latin typeface="MinionPro-Regular"/>
            </a:endParaRP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>
                <a:latin typeface="MinionPro-Bold"/>
              </a:rPr>
              <a:t>	V</a:t>
            </a:r>
            <a:r>
              <a:rPr lang="nl-NL" sz="2000" i="1" u="none" strike="noStrike" baseline="0" dirty="0">
                <a:latin typeface="MinionPro-Bold"/>
              </a:rPr>
              <a:t>rijemarkteconomie</a:t>
            </a:r>
            <a:endParaRPr lang="nl-NL" sz="2000" i="1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B198FD-8F07-4633-8D01-DE5B800E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7" y="1852949"/>
            <a:ext cx="3411740" cy="17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8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 Politieke stromingen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4</a:t>
            </a:r>
            <a:r>
              <a:rPr lang="nl-NL" sz="3200" b="1" dirty="0">
                <a:latin typeface="+mn-lt"/>
              </a:rPr>
              <a:t>.1 Liberalisme en sociaaldemocratie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S</a:t>
            </a:r>
            <a:r>
              <a:rPr lang="nl-NL" sz="2000" b="1" dirty="0">
                <a:latin typeface="+mn-lt"/>
              </a:rPr>
              <a:t>ociaaldemocratie</a:t>
            </a:r>
          </a:p>
          <a:p>
            <a:pPr lvl="3"/>
            <a:endParaRPr lang="nl-NL" sz="2000" b="1" dirty="0"/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Gelijkheid 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Gelijkwaardigheid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Actieve overheid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Solidariteit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B198FD-8F07-4633-8D01-DE5B800E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7" y="1852949"/>
            <a:ext cx="3411740" cy="17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9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 Politieke stromingen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4</a:t>
            </a:r>
            <a:r>
              <a:rPr lang="nl-NL" sz="3200" b="1" dirty="0">
                <a:latin typeface="+mn-lt"/>
              </a:rPr>
              <a:t>.2 Overige stromingen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Christendemocratie</a:t>
            </a:r>
          </a:p>
          <a:p>
            <a:pPr lvl="3"/>
            <a:endParaRPr lang="nl-NL" sz="2000" b="1" dirty="0"/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nl-NL" sz="2000" i="1" dirty="0"/>
              <a:t>	Verantwoordelijke samenleving</a:t>
            </a:r>
            <a:endParaRPr lang="nl-NL" sz="2000" b="1" dirty="0"/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nl-NL" sz="2000" i="1" dirty="0"/>
              <a:t>	Harmonie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nl-NL" sz="2000" i="1" dirty="0"/>
              <a:t>	Rentmeesterschap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B198FD-8F07-4633-8D01-DE5B800E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7" y="1852949"/>
            <a:ext cx="3411740" cy="17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8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 Politieke stromingen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4</a:t>
            </a:r>
            <a:r>
              <a:rPr lang="nl-NL" sz="3200" b="1" dirty="0">
                <a:latin typeface="+mn-lt"/>
              </a:rPr>
              <a:t>.2 Overige stromingen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Nationalisme</a:t>
            </a:r>
          </a:p>
          <a:p>
            <a:pPr lvl="3"/>
            <a:endParaRPr lang="nl-NL" sz="2000" b="1" dirty="0"/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Vaderlandsliefde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Onafhankelijk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Zelfbestuur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B198FD-8F07-4633-8D01-DE5B800E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7" y="1852949"/>
            <a:ext cx="3411740" cy="17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2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 Politieke stromingen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4</a:t>
            </a:r>
            <a:r>
              <a:rPr lang="nl-NL" sz="3200" b="1" dirty="0">
                <a:latin typeface="+mn-lt"/>
              </a:rPr>
              <a:t>.2 Overige stromingen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Ecologische stroming</a:t>
            </a:r>
          </a:p>
          <a:p>
            <a:pPr lvl="3"/>
            <a:endParaRPr lang="nl-NL" sz="2000" b="1" dirty="0"/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Natuur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Milieu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Duurzaam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B198FD-8F07-4633-8D01-DE5B800E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7" y="1852949"/>
            <a:ext cx="3411740" cy="17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1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 Politieke stromingen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4</a:t>
            </a:r>
            <a:r>
              <a:rPr lang="nl-NL" sz="3200" b="1" dirty="0">
                <a:latin typeface="+mn-lt"/>
              </a:rPr>
              <a:t>.2 Overige stromingen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Extremistische partijen</a:t>
            </a:r>
          </a:p>
          <a:p>
            <a:pPr lvl="3"/>
            <a:r>
              <a:rPr lang="nl-NL" sz="2000" i="1" dirty="0"/>
              <a:t>partijen die willen dat de samenleving radicaal anders wordt.</a:t>
            </a:r>
          </a:p>
          <a:p>
            <a:pPr lvl="3"/>
            <a:endParaRPr lang="nl-NL" sz="2000" b="1" dirty="0"/>
          </a:p>
          <a:p>
            <a:pPr lvl="3"/>
            <a:r>
              <a:rPr lang="nl-NL" sz="2000" b="1" dirty="0"/>
              <a:t>Extremisme</a:t>
            </a:r>
          </a:p>
          <a:p>
            <a:pPr lvl="3"/>
            <a:endParaRPr lang="nl-NL" sz="2000" b="1" dirty="0"/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Haat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Angstgevoelens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Geweld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nl-NL" sz="2000" i="1" dirty="0"/>
              <a:t>	Ondemocratisch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B198FD-8F07-4633-8D01-DE5B800E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7" y="1852949"/>
            <a:ext cx="3411740" cy="1781575"/>
          </a:xfrm>
          <a:prstGeom prst="rect">
            <a:avLst/>
          </a:prstGeom>
        </p:spPr>
      </p:pic>
      <p:sp>
        <p:nvSpPr>
          <p:cNvPr id="6" name="Ster: 5 punten 5">
            <a:extLst>
              <a:ext uri="{FF2B5EF4-FFF2-40B4-BE49-F238E27FC236}">
                <a16:creationId xmlns:a16="http://schemas.microsoft.com/office/drawing/2014/main" id="{2405C0C9-4278-4174-A7E9-986A4A36E910}"/>
              </a:ext>
            </a:extLst>
          </p:cNvPr>
          <p:cNvSpPr/>
          <p:nvPr/>
        </p:nvSpPr>
        <p:spPr>
          <a:xfrm>
            <a:off x="6098849" y="3178514"/>
            <a:ext cx="1221206" cy="1162940"/>
          </a:xfrm>
          <a:prstGeom prst="star5">
            <a:avLst/>
          </a:prstGeom>
          <a:solidFill>
            <a:srgbClr val="FDD9C2"/>
          </a:solidFill>
          <a:ln>
            <a:solidFill>
              <a:srgbClr val="F15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>
                <a:solidFill>
                  <a:srgbClr val="F15923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77740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 Politieke stromingen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4</a:t>
            </a:r>
            <a:r>
              <a:rPr lang="nl-NL" sz="3200" b="1" dirty="0">
                <a:latin typeface="+mn-lt"/>
              </a:rPr>
              <a:t>.2 Overige stromingen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b="1" dirty="0"/>
              <a:t>Populisme</a:t>
            </a:r>
          </a:p>
          <a:p>
            <a:pPr lvl="3"/>
            <a:endParaRPr lang="nl-NL" b="1" dirty="0"/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nl-NL" i="1" dirty="0"/>
              <a:t>	De wil van het volk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nl-NL" i="1" dirty="0"/>
              <a:t>	Vaderlandsliefde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nl-NL" i="1" dirty="0"/>
              <a:t>	Charismatische leider</a:t>
            </a:r>
          </a:p>
          <a:p>
            <a:pPr lvl="3"/>
            <a:r>
              <a:rPr lang="nl-NL" i="1" dirty="0"/>
              <a:t>	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B198FD-8F07-4633-8D01-DE5B800E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7" y="1852949"/>
            <a:ext cx="3411740" cy="1781575"/>
          </a:xfrm>
          <a:prstGeom prst="rect">
            <a:avLst/>
          </a:prstGeom>
        </p:spPr>
      </p:pic>
      <p:sp>
        <p:nvSpPr>
          <p:cNvPr id="6" name="Ster: 5 punten 5">
            <a:extLst>
              <a:ext uri="{FF2B5EF4-FFF2-40B4-BE49-F238E27FC236}">
                <a16:creationId xmlns:a16="http://schemas.microsoft.com/office/drawing/2014/main" id="{2405C0C9-4278-4174-A7E9-986A4A36E910}"/>
              </a:ext>
            </a:extLst>
          </p:cNvPr>
          <p:cNvSpPr/>
          <p:nvPr/>
        </p:nvSpPr>
        <p:spPr>
          <a:xfrm>
            <a:off x="6096000" y="3178514"/>
            <a:ext cx="1221206" cy="1162940"/>
          </a:xfrm>
          <a:prstGeom prst="star5">
            <a:avLst/>
          </a:prstGeom>
          <a:solidFill>
            <a:srgbClr val="FDD9C2"/>
          </a:solidFill>
          <a:ln>
            <a:solidFill>
              <a:srgbClr val="F15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>
                <a:solidFill>
                  <a:srgbClr val="F15923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873505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">
      <a:dk1>
        <a:srgbClr val="000000"/>
      </a:dk1>
      <a:lt1>
        <a:sysClr val="window" lastClr="FFFFFF"/>
      </a:lt1>
      <a:dk2>
        <a:srgbClr val="F15923"/>
      </a:dk2>
      <a:lt2>
        <a:srgbClr val="FDD9C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47625">
          <a:solidFill>
            <a:srgbClr val="4F811A"/>
          </a:solidFill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4CE18F811D44A92B5FDE8C06A468E" ma:contentTypeVersion="13" ma:contentTypeDescription="Create a new document." ma:contentTypeScope="" ma:versionID="dbe46624a6c0412413b7eaf008dde618">
  <xsd:schema xmlns:xsd="http://www.w3.org/2001/XMLSchema" xmlns:xs="http://www.w3.org/2001/XMLSchema" xmlns:p="http://schemas.microsoft.com/office/2006/metadata/properties" xmlns:ns2="3a6e05b2-bff7-4274-8c1c-2578f00e4fdc" xmlns:ns3="e72f5fea-3ff5-4a0e-8464-2037869e11f9" targetNamespace="http://schemas.microsoft.com/office/2006/metadata/properties" ma:root="true" ma:fieldsID="461d493fed8aeec3a8539198c47339d2" ns2:_="" ns3:_="">
    <xsd:import namespace="3a6e05b2-bff7-4274-8c1c-2578f00e4fdc"/>
    <xsd:import namespace="e72f5fea-3ff5-4a0e-8464-2037869e11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e05b2-bff7-4274-8c1c-2578f00e4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f5fea-3ff5-4a0e-8464-2037869e1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30669B-18D6-44AE-9DFE-E1942A23A6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26B723-E276-40EA-A8FE-811B61C35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ABBC43-5FF8-4BC3-B6B7-845DB82EEDCB}"/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170</Words>
  <Application>Microsoft Office PowerPoint</Application>
  <PresentationFormat>Breedbeeld</PresentationFormat>
  <Paragraphs>81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MinionPro-Bold</vt:lpstr>
      <vt:lpstr>MinionPro-Regular</vt:lpstr>
      <vt:lpstr>Wingdings</vt:lpstr>
      <vt:lpstr>Kantoorthema</vt:lpstr>
      <vt:lpstr>Politiek</vt:lpstr>
      <vt:lpstr>4 Politieke stromingen</vt:lpstr>
      <vt:lpstr>4 Politieke stromingen</vt:lpstr>
      <vt:lpstr>4 Politieke stromingen</vt:lpstr>
      <vt:lpstr>4 Politieke stromingen</vt:lpstr>
      <vt:lpstr>4 Politieke stromingen</vt:lpstr>
      <vt:lpstr>4 Politieke stromingen</vt:lpstr>
      <vt:lpstr>4 Politieke stromingen</vt:lpstr>
      <vt:lpstr>4 Politieke stromingen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Raymon Raaphorst</dc:creator>
  <cp:lastModifiedBy>George Rinkel</cp:lastModifiedBy>
  <cp:revision>16</cp:revision>
  <dcterms:created xsi:type="dcterms:W3CDTF">2021-08-30T14:09:23Z</dcterms:created>
  <dcterms:modified xsi:type="dcterms:W3CDTF">2021-09-10T09:06:46Z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0x010100F3F4CE18F811D44A92B5FDE8C06A468E</vt:lpwstr>
  </property>
</Properties>
</file>