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2"/>
  </p:handoutMasterIdLst>
  <p:sldIdLst>
    <p:sldId id="256" r:id="rId5"/>
    <p:sldId id="257" r:id="rId6"/>
    <p:sldId id="269" r:id="rId7"/>
    <p:sldId id="270" r:id="rId8"/>
    <p:sldId id="272" r:id="rId9"/>
    <p:sldId id="271" r:id="rId10"/>
    <p:sldId id="268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923"/>
    <a:srgbClr val="FDD9C2"/>
    <a:srgbClr val="4F811A"/>
    <a:srgbClr val="DCE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18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AAC44CBF-0992-466D-B28E-2438F90026C3}"/>
    <pc:docChg chg="modSld">
      <pc:chgData name="George Rinkel" userId="af9a95be-0c45-4de3-8499-f6d6077ad61b" providerId="ADAL" clId="{AAC44CBF-0992-466D-B28E-2438F90026C3}" dt="2021-09-10T09:03:49.443" v="8" actId="20577"/>
      <pc:docMkLst>
        <pc:docMk/>
      </pc:docMkLst>
      <pc:sldChg chg="modSp mod">
        <pc:chgData name="George Rinkel" userId="af9a95be-0c45-4de3-8499-f6d6077ad61b" providerId="ADAL" clId="{AAC44CBF-0992-466D-B28E-2438F90026C3}" dt="2021-09-10T09:02:24.001" v="0" actId="20577"/>
        <pc:sldMkLst>
          <pc:docMk/>
          <pc:sldMk cId="2139945533" sldId="256"/>
        </pc:sldMkLst>
        <pc:spChg chg="mod">
          <ac:chgData name="George Rinkel" userId="af9a95be-0c45-4de3-8499-f6d6077ad61b" providerId="ADAL" clId="{AAC44CBF-0992-466D-B28E-2438F90026C3}" dt="2021-09-10T09:02:24.001" v="0" actId="20577"/>
          <ac:spMkLst>
            <pc:docMk/>
            <pc:sldMk cId="2139945533" sldId="256"/>
            <ac:spMk id="3" creationId="{0197BE3F-08FA-4C3B-B41B-4CDC3E63C88C}"/>
          </ac:spMkLst>
        </pc:spChg>
      </pc:sldChg>
      <pc:sldChg chg="modSp mod">
        <pc:chgData name="George Rinkel" userId="af9a95be-0c45-4de3-8499-f6d6077ad61b" providerId="ADAL" clId="{AAC44CBF-0992-466D-B28E-2438F90026C3}" dt="2021-09-10T09:02:33.706" v="1" actId="403"/>
        <pc:sldMkLst>
          <pc:docMk/>
          <pc:sldMk cId="2248045038" sldId="257"/>
        </pc:sldMkLst>
        <pc:spChg chg="mod">
          <ac:chgData name="George Rinkel" userId="af9a95be-0c45-4de3-8499-f6d6077ad61b" providerId="ADAL" clId="{AAC44CBF-0992-466D-B28E-2438F90026C3}" dt="2021-09-10T09:02:33.706" v="1" actId="403"/>
          <ac:spMkLst>
            <pc:docMk/>
            <pc:sldMk cId="2248045038" sldId="257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AC44CBF-0992-466D-B28E-2438F90026C3}" dt="2021-09-10T09:03:04.754" v="2" actId="403"/>
        <pc:sldMkLst>
          <pc:docMk/>
          <pc:sldMk cId="1090123192" sldId="269"/>
        </pc:sldMkLst>
        <pc:spChg chg="mod">
          <ac:chgData name="George Rinkel" userId="af9a95be-0c45-4de3-8499-f6d6077ad61b" providerId="ADAL" clId="{AAC44CBF-0992-466D-B28E-2438F90026C3}" dt="2021-09-10T09:03:04.754" v="2" actId="403"/>
          <ac:spMkLst>
            <pc:docMk/>
            <pc:sldMk cId="1090123192" sldId="269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AC44CBF-0992-466D-B28E-2438F90026C3}" dt="2021-09-10T09:03:12.635" v="3" actId="403"/>
        <pc:sldMkLst>
          <pc:docMk/>
          <pc:sldMk cId="2419863402" sldId="270"/>
        </pc:sldMkLst>
        <pc:spChg chg="mod">
          <ac:chgData name="George Rinkel" userId="af9a95be-0c45-4de3-8499-f6d6077ad61b" providerId="ADAL" clId="{AAC44CBF-0992-466D-B28E-2438F90026C3}" dt="2021-09-10T09:03:12.635" v="3" actId="403"/>
          <ac:spMkLst>
            <pc:docMk/>
            <pc:sldMk cId="2419863402" sldId="270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AC44CBF-0992-466D-B28E-2438F90026C3}" dt="2021-09-10T09:03:49.443" v="8" actId="20577"/>
        <pc:sldMkLst>
          <pc:docMk/>
          <pc:sldMk cId="3735945566" sldId="271"/>
        </pc:sldMkLst>
        <pc:spChg chg="mod">
          <ac:chgData name="George Rinkel" userId="af9a95be-0c45-4de3-8499-f6d6077ad61b" providerId="ADAL" clId="{AAC44CBF-0992-466D-B28E-2438F90026C3}" dt="2021-09-10T09:03:49.443" v="8" actId="20577"/>
          <ac:spMkLst>
            <pc:docMk/>
            <pc:sldMk cId="3735945566" sldId="271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AC44CBF-0992-466D-B28E-2438F90026C3}" dt="2021-09-10T09:03:37.965" v="6" actId="113"/>
        <pc:sldMkLst>
          <pc:docMk/>
          <pc:sldMk cId="236921272" sldId="272"/>
        </pc:sldMkLst>
        <pc:spChg chg="mod">
          <ac:chgData name="George Rinkel" userId="af9a95be-0c45-4de3-8499-f6d6077ad61b" providerId="ADAL" clId="{AAC44CBF-0992-466D-B28E-2438F90026C3}" dt="2021-09-10T09:03:37.965" v="6" actId="113"/>
          <ac:spMkLst>
            <pc:docMk/>
            <pc:sldMk cId="236921272" sldId="272"/>
            <ac:spMk id="3" creationId="{1B4BFFFD-2C1D-4F71-99AA-6F83C5CB985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D2F66FF-0C4B-4CE5-904A-493C6E716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746A707-3E9C-490D-948B-406AE38138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B5308-BE0D-473A-95DB-BBE5AE8BF8F1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8EAFFE-8994-41A1-A8BC-153C4909B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E78C6B-8532-4D9D-A455-01830CB7E9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E6776-2225-45B3-B6B1-12ED40CEB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956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29CDB-08AA-4950-9312-B5A8EC257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754"/>
            <a:ext cx="10515600" cy="925098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6B2ACF-8E26-4EF8-89E6-C536376C2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41522"/>
            <a:ext cx="10515600" cy="4963026"/>
          </a:xfrm>
          <a:solidFill>
            <a:srgbClr val="FDD9C2"/>
          </a:solidFill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F06908-7791-45EA-8512-BA22351B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83B38C-C7E6-4FFD-B8FD-8B17D6E1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3FF2EA-F32A-4BE1-8873-F370660F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13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72304-3F43-4ED3-9165-E7C20C45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59A0E3-9E99-49C0-A3D5-E85133754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4538E-9389-474D-8FCE-70DA2F14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EC98BB-F79E-4D0F-B100-5D757CE7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693388-7E25-4887-8629-0E937C76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54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CB562D-6687-4A6F-BCDF-2B109757D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ADBC2F8-A6A4-4C67-AE35-6F20905FB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7ED04-58C1-4175-B353-361E08DF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66734A-AF55-4568-9159-8FC55325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8D3415-8544-4F12-ABDC-F74AF9B5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7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C0E40-ACA1-4EE0-AC2B-7513F4CA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A157AE-6AE5-4781-9FE3-95BD2610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96674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89A6FC-802D-459D-A640-B5091906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58BA13-B44F-47B9-BB98-37A4D63D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536AD3-B4E1-4A57-993B-1ECBDFFE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96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407B6-1205-49F3-9E61-B6B7EDC2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F9A9E6-B8E2-403E-B918-D1A82DE4B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094BB1-0A4F-4D54-8FD0-03CC6163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B6A33B-AD13-47A8-BCF3-96B251DC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0A6604-5845-4B39-BE7E-50E1B9CA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88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C9350-7B30-4CF1-B9D9-65AD2820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104A25-BD7F-4892-A876-AC613F45C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925CC8-B401-4F31-93B1-C5DD6876E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308E2A-DD3D-43C3-8E35-EAD4AD10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9BA430-2928-43F5-A454-C33C41C5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1F03F3-F82E-482C-B8A0-D2AEFF7E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08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9D9D9-1730-42E5-A223-84069E60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59C6D3-3F3F-4BF7-9066-A95744BCF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9AFC7E-5B7A-483F-BD89-EBC271FC1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4667664-3BC1-45D2-AEA8-B1AB927AE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EA7F81-C484-450D-92C0-025F5DE72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A49C36-F9F0-42B8-8686-20C21A56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9665AB2-EA8D-482C-895F-5E8B676B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99BAD5-5D72-4367-9609-9DE10A0B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53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243A5-4438-4DBE-B64B-18692969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5ECD8EB-2F51-46B4-85C7-7ADC4235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D4BE949-EF9E-40D2-8FF7-1D76FF12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DCBE8F-1BEC-43BE-85F6-4FB3FD72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5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C8B4D7-5A45-48D5-A846-CE12B6BC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2CA0B22-CD59-4175-B2BE-3F0754F2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E36C25-2669-4D42-8B22-EF82F12D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09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6B77B-8D3F-4818-900B-27D463A2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5A9FB-0D56-45E6-B9D3-F553A4EA2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644112-17D8-4458-991C-1BBA6F283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DDF9B5-753A-46DC-8959-206469D0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40D440-AFFD-4CD8-B202-636C4A08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1CD3CB-CBDD-47D2-8443-86265E28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84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73CB4-7A5D-4AC5-90D6-82B7BCF6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66D3261-702A-4CF6-B308-114EBF134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E4B938-DB08-4025-A467-A53320B21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033D3F-7228-400A-9925-87EF340D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42AF84-A405-4C02-BA9D-25CAA173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63CF8C-C556-4E14-82D8-2D2653E9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93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592DD9-772A-4C83-8EEF-8E379C60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181879-8270-489F-B402-056B2FEFC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 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Sub </a:t>
            </a:r>
            <a:r>
              <a:rPr lang="nl-NL" dirty="0" err="1"/>
              <a:t>Sub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KOPJE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442464-E74D-4B4A-A4CE-2EA0FA981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ED1387-D388-451C-9F03-BEB0D18FF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C3F46B-21F2-4AD7-9A46-000BE199C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CD7E569-754F-48C9-89DD-362575F1506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80815" y="0"/>
            <a:ext cx="1392536" cy="1325563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963854B8-846F-4D16-B1D5-84F875187FC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75" y="408542"/>
            <a:ext cx="1391817" cy="544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06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923"/>
        </a:buClr>
        <a:buFont typeface="Calibri" panose="020F0502020204030204" pitchFamily="34" charset="0"/>
        <a:buChar char="•"/>
        <a:defRPr sz="2800" kern="1200">
          <a:solidFill>
            <a:srgbClr val="F15923"/>
          </a:solidFill>
          <a:latin typeface="+mn-lt"/>
          <a:ea typeface="+mn-ea"/>
          <a:cs typeface="+mn-cs"/>
        </a:defRPr>
      </a:lvl1pPr>
      <a:lvl2pPr marL="53498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15923"/>
          </a:solidFill>
          <a:latin typeface="+mn-lt"/>
          <a:ea typeface="+mn-ea"/>
          <a:cs typeface="+mn-cs"/>
        </a:defRPr>
      </a:lvl2pPr>
      <a:lvl3pPr marL="80645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15923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15923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rgbClr val="F1592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14A33-7799-4D1D-A2D5-63792013F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Politiek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97BE3F-08FA-4C3B-B41B-4CDC3E63C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Maatschappijkunde</a:t>
            </a:r>
          </a:p>
          <a:p>
            <a:pPr marL="0" indent="0">
              <a:buNone/>
            </a:pPr>
            <a:endParaRPr lang="nl-NL" sz="2400" b="1" dirty="0">
              <a:latin typeface="+mn-lt"/>
            </a:endParaRPr>
          </a:p>
          <a:p>
            <a:pPr marL="0" indent="0">
              <a:buNone/>
            </a:pPr>
            <a:r>
              <a:rPr lang="nl-NL" sz="2400" b="1" dirty="0">
                <a:latin typeface="+mn-lt"/>
              </a:rPr>
              <a:t>3.1 Verkiezingen</a:t>
            </a:r>
            <a:endParaRPr lang="nl-NL" sz="2000" dirty="0"/>
          </a:p>
          <a:p>
            <a:pPr marL="0" indent="0">
              <a:buNone/>
            </a:pPr>
            <a:r>
              <a:rPr lang="nl-NL" sz="2400" b="1" dirty="0">
                <a:latin typeface="+mn-lt"/>
              </a:rPr>
              <a:t>3.2 Indeling partijen</a:t>
            </a:r>
          </a:p>
          <a:p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84A2DFE-9CF3-4B66-89A2-94DBAED04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1868">
            <a:off x="5359112" y="2405290"/>
            <a:ext cx="2238778" cy="3047225"/>
          </a:xfrm>
          <a:prstGeom prst="rect">
            <a:avLst/>
          </a:prstGeom>
          <a:effectLst>
            <a:outerShdw blurRad="558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3994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3 Politieke partijen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>
                <a:latin typeface="+mn-lt"/>
              </a:rPr>
              <a:t>3.1 Verkiezingen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Actief kiesrecht</a:t>
            </a:r>
          </a:p>
          <a:p>
            <a:pPr lvl="3"/>
            <a:r>
              <a:rPr lang="nl-NL" sz="2000" i="1" dirty="0"/>
              <a:t>Het recht om te stemmen.</a:t>
            </a:r>
          </a:p>
          <a:p>
            <a:pPr lvl="3"/>
            <a:endParaRPr lang="nl-NL" sz="2000" b="1" dirty="0"/>
          </a:p>
          <a:p>
            <a:pPr lvl="3"/>
            <a:r>
              <a:rPr lang="nl-NL" sz="2000" b="1" dirty="0"/>
              <a:t>Passief kiesrecht </a:t>
            </a:r>
          </a:p>
          <a:p>
            <a:pPr lvl="3"/>
            <a:r>
              <a:rPr lang="nl-NL" sz="2000" i="1" dirty="0"/>
              <a:t>Het recht om je verkiesbaar te stellen.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0FCC810-2C67-4E76-8496-8D64A3B5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6" y="1852951"/>
            <a:ext cx="3411740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4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3 Politieke partijen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>
                <a:latin typeface="+mn-lt"/>
              </a:rPr>
              <a:t>3.1 Verkiezingen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dirty="0"/>
              <a:t>Om de vier jaar kiezen de burgers van Nederland de nieuwe</a:t>
            </a:r>
          </a:p>
          <a:p>
            <a:pPr lvl="3"/>
            <a:r>
              <a:rPr lang="nl-NL" sz="2000" dirty="0"/>
              <a:t>leden van de: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• Tweede Kamer;</a:t>
            </a:r>
          </a:p>
          <a:p>
            <a:pPr lvl="3"/>
            <a:r>
              <a:rPr lang="nl-NL" sz="2000" dirty="0"/>
              <a:t>• Provinciale Staten;</a:t>
            </a:r>
          </a:p>
          <a:p>
            <a:pPr lvl="3"/>
            <a:r>
              <a:rPr lang="nl-NL" sz="2000" dirty="0"/>
              <a:t>• Gemeenteraad.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Daarnaast zijn er elke vijf jaar verkiezingen voor het Europees Parlement.</a:t>
            </a:r>
            <a:endParaRPr lang="nl-NL" sz="2000" i="1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0FCC810-2C67-4E76-8496-8D64A3B5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6" y="1852951"/>
            <a:ext cx="3411740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2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3 Politieke partijen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>
                <a:latin typeface="+mn-lt"/>
              </a:rPr>
              <a:t>3.1 Verkiezingen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dirty="0"/>
              <a:t>De manier waarop verkiezingen worden georganiseerd,</a:t>
            </a:r>
          </a:p>
          <a:p>
            <a:pPr lvl="3"/>
            <a:r>
              <a:rPr lang="nl-NL" sz="2000" dirty="0"/>
              <a:t>heet het </a:t>
            </a:r>
            <a:r>
              <a:rPr lang="nl-NL" sz="2000" b="1" dirty="0"/>
              <a:t>kiesstelsel</a:t>
            </a:r>
            <a:r>
              <a:rPr lang="nl-NL" sz="2000" dirty="0"/>
              <a:t>. </a:t>
            </a:r>
          </a:p>
          <a:p>
            <a:pPr lvl="3"/>
            <a:endParaRPr lang="nl-NL" sz="2000" dirty="0"/>
          </a:p>
          <a:p>
            <a:pPr lvl="3"/>
            <a:r>
              <a:rPr lang="nl-NL" sz="2000" b="1" dirty="0"/>
              <a:t>Evenredige vertegenwoordiging</a:t>
            </a:r>
            <a:r>
              <a:rPr lang="nl-NL" sz="2000" dirty="0"/>
              <a:t>: </a:t>
            </a:r>
          </a:p>
          <a:p>
            <a:pPr lvl="3"/>
            <a:r>
              <a:rPr lang="nl-NL" sz="2000" i="1" dirty="0"/>
              <a:t>het totale aantal uitgebrachte stemmen wordt gedeeld door het aantal zetels.</a:t>
            </a:r>
          </a:p>
          <a:p>
            <a:pPr lvl="3"/>
            <a:endParaRPr lang="nl-NL" sz="2000" i="1" dirty="0"/>
          </a:p>
          <a:p>
            <a:pPr lvl="3"/>
            <a:r>
              <a:rPr lang="nl-NL" sz="2000" b="1" dirty="0"/>
              <a:t>Meerderheidsstelsel</a:t>
            </a:r>
            <a:r>
              <a:rPr lang="nl-NL" sz="2000" i="1" dirty="0"/>
              <a:t>: </a:t>
            </a:r>
          </a:p>
          <a:p>
            <a:pPr lvl="3"/>
            <a:r>
              <a:rPr lang="nl-NL" sz="2000" i="1" dirty="0"/>
              <a:t>de winnaar krijgt alle zetels.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0FCC810-2C67-4E76-8496-8D64A3B5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6" y="1852951"/>
            <a:ext cx="3411740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6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3 Politieke partijen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>
                <a:latin typeface="+mn-lt"/>
              </a:rPr>
              <a:t>3.1 Verkiezingen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dirty="0"/>
              <a:t>Een </a:t>
            </a:r>
            <a:r>
              <a:rPr lang="nl-NL" sz="2000" b="1" dirty="0"/>
              <a:t>politieke partij</a:t>
            </a:r>
            <a:r>
              <a:rPr lang="nl-NL" sz="2000" dirty="0"/>
              <a:t>:</a:t>
            </a:r>
          </a:p>
          <a:p>
            <a:pPr lvl="3"/>
            <a:r>
              <a:rPr lang="nl-NL" sz="2000" i="1" dirty="0"/>
              <a:t>een groep mensen met ongeveer dezelfde ideeën</a:t>
            </a:r>
          </a:p>
          <a:p>
            <a:pPr lvl="3"/>
            <a:r>
              <a:rPr lang="nl-NL" sz="2000" i="1" dirty="0"/>
              <a:t>over hoe de samenleving eruit zou moeten zien.</a:t>
            </a:r>
          </a:p>
          <a:p>
            <a:pPr lvl="3"/>
            <a:endParaRPr lang="nl-NL" sz="2000" i="1" dirty="0"/>
          </a:p>
          <a:p>
            <a:pPr lvl="3"/>
            <a:r>
              <a:rPr lang="nl-NL" sz="2000" dirty="0"/>
              <a:t>Een</a:t>
            </a:r>
            <a:r>
              <a:rPr lang="nl-NL" sz="2000" i="1" dirty="0"/>
              <a:t> </a:t>
            </a:r>
            <a:r>
              <a:rPr lang="nl-NL" sz="2000" b="1" dirty="0"/>
              <a:t>lijsttrekker</a:t>
            </a:r>
            <a:r>
              <a:rPr lang="nl-NL" sz="2000" i="1" dirty="0"/>
              <a:t> </a:t>
            </a:r>
            <a:r>
              <a:rPr lang="nl-NL" sz="2000" dirty="0"/>
              <a:t>is</a:t>
            </a:r>
            <a:r>
              <a:rPr lang="nl-NL" sz="2000" i="1" dirty="0"/>
              <a:t> de belangrijkste persoon van een politieke partij in verkiezingstijd.</a:t>
            </a:r>
          </a:p>
          <a:p>
            <a:pPr lvl="3"/>
            <a:endParaRPr lang="nl-NL" sz="2000" i="1" dirty="0"/>
          </a:p>
          <a:p>
            <a:pPr lvl="3"/>
            <a:r>
              <a:rPr lang="nl-NL" sz="2000" b="1" dirty="0"/>
              <a:t>Peilingen</a:t>
            </a:r>
            <a:r>
              <a:rPr lang="nl-NL" sz="2000" dirty="0"/>
              <a:t>: </a:t>
            </a:r>
          </a:p>
          <a:p>
            <a:pPr lvl="3"/>
            <a:r>
              <a:rPr lang="nl-NL" sz="2000" i="1" dirty="0"/>
              <a:t>de voorspellingen van de verkiezingsuitslag op dat moment.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0FCC810-2C67-4E76-8496-8D64A3B5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6" y="1852951"/>
            <a:ext cx="3411740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3 Politieke partijen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latin typeface="+mn-lt"/>
              </a:rPr>
              <a:t>3.1 Verkiezingen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dirty="0"/>
              <a:t>Wat doen politieke </a:t>
            </a:r>
            <a:r>
              <a:rPr lang="nl-NL" sz="2000"/>
              <a:t>partijen?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• Ze leveren mensen voor </a:t>
            </a:r>
            <a:r>
              <a:rPr lang="nl-NL" sz="2000" b="1" dirty="0"/>
              <a:t>politieke functies.</a:t>
            </a:r>
          </a:p>
          <a:p>
            <a:pPr lvl="3"/>
            <a:endParaRPr lang="nl-NL" sz="2000" b="1" dirty="0"/>
          </a:p>
          <a:p>
            <a:pPr lvl="3"/>
            <a:r>
              <a:rPr lang="nl-NL" sz="2000" dirty="0"/>
              <a:t>• Ze maken hun </a:t>
            </a:r>
            <a:r>
              <a:rPr lang="nl-NL" sz="2000" b="1" dirty="0"/>
              <a:t>standpunten</a:t>
            </a:r>
            <a:r>
              <a:rPr lang="nl-NL" sz="2000" dirty="0"/>
              <a:t>.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• Ze </a:t>
            </a:r>
            <a:r>
              <a:rPr lang="nl-NL" sz="2000" b="1" dirty="0"/>
              <a:t>vertegenwoordigen</a:t>
            </a:r>
            <a:r>
              <a:rPr lang="nl-NL" sz="2000" dirty="0"/>
              <a:t> vaak de belangen van maatschappelijke</a:t>
            </a:r>
          </a:p>
          <a:p>
            <a:pPr lvl="3"/>
            <a:r>
              <a:rPr lang="nl-NL" sz="2000" dirty="0"/>
              <a:t>organisaties en bepaalde groepen in de samenleving.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• Ze </a:t>
            </a:r>
            <a:r>
              <a:rPr lang="nl-NL" sz="2000" b="1" dirty="0"/>
              <a:t>beïnvloeden</a:t>
            </a:r>
            <a:r>
              <a:rPr lang="nl-NL" sz="2000" dirty="0"/>
              <a:t> mensen in politieke functies. </a:t>
            </a:r>
            <a:endParaRPr lang="nl-NL" sz="2000" i="1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0FCC810-2C67-4E76-8496-8D64A3B5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6" y="1852951"/>
            <a:ext cx="3411740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4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 Politieke partijen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latin typeface="+mn-lt"/>
              </a:rPr>
              <a:t>3.2 Indeling partijen</a:t>
            </a:r>
          </a:p>
          <a:p>
            <a:pPr lvl="3"/>
            <a:endParaRPr lang="nl-NL" dirty="0"/>
          </a:p>
          <a:p>
            <a:pPr lvl="3"/>
            <a:r>
              <a:rPr lang="nl-NL" b="1" dirty="0"/>
              <a:t>Progressief </a:t>
            </a:r>
            <a:r>
              <a:rPr lang="nl-NL" dirty="0"/>
              <a:t>betekent in de politiek </a:t>
            </a:r>
            <a:r>
              <a:rPr lang="nl-NL" i="1" dirty="0"/>
              <a:t>veranderingsgezind.</a:t>
            </a:r>
          </a:p>
          <a:p>
            <a:pPr lvl="3"/>
            <a:endParaRPr lang="nl-NL" b="1" dirty="0"/>
          </a:p>
          <a:p>
            <a:pPr lvl="3"/>
            <a:r>
              <a:rPr lang="nl-NL" b="1" dirty="0"/>
              <a:t>Conservatief </a:t>
            </a:r>
            <a:r>
              <a:rPr lang="nl-NL" dirty="0"/>
              <a:t>betekent </a:t>
            </a:r>
            <a:r>
              <a:rPr lang="nl-NL" i="1" dirty="0"/>
              <a:t>behoudend</a:t>
            </a:r>
            <a:r>
              <a:rPr lang="nl-NL" dirty="0"/>
              <a:t>. </a:t>
            </a:r>
            <a:endParaRPr lang="nl-NL" i="1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A918D047-06E1-4C03-8C54-DD5957CF0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6" y="1852951"/>
            <a:ext cx="3411740" cy="11188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742392C-35A1-4A25-BC7E-83F3A7FEF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995" y="3362973"/>
            <a:ext cx="9047496" cy="255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010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6">
      <a:dk1>
        <a:srgbClr val="000000"/>
      </a:dk1>
      <a:lt1>
        <a:sysClr val="window" lastClr="FFFFFF"/>
      </a:lt1>
      <a:dk2>
        <a:srgbClr val="F15923"/>
      </a:dk2>
      <a:lt2>
        <a:srgbClr val="FDD9C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47625">
          <a:solidFill>
            <a:srgbClr val="4F811A"/>
          </a:solidFill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4CE18F811D44A92B5FDE8C06A468E" ma:contentTypeVersion="13" ma:contentTypeDescription="Create a new document." ma:contentTypeScope="" ma:versionID="dbe46624a6c0412413b7eaf008dde618">
  <xsd:schema xmlns:xsd="http://www.w3.org/2001/XMLSchema" xmlns:xs="http://www.w3.org/2001/XMLSchema" xmlns:p="http://schemas.microsoft.com/office/2006/metadata/properties" xmlns:ns2="3a6e05b2-bff7-4274-8c1c-2578f00e4fdc" xmlns:ns3="e72f5fea-3ff5-4a0e-8464-2037869e11f9" targetNamespace="http://schemas.microsoft.com/office/2006/metadata/properties" ma:root="true" ma:fieldsID="461d493fed8aeec3a8539198c47339d2" ns2:_="" ns3:_="">
    <xsd:import namespace="3a6e05b2-bff7-4274-8c1c-2578f00e4fdc"/>
    <xsd:import namespace="e72f5fea-3ff5-4a0e-8464-2037869e11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e05b2-bff7-4274-8c1c-2578f00e4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f5fea-3ff5-4a0e-8464-2037869e11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9E4E12-1D1D-4F44-962E-40C5DA06CA2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E0F679F-54C4-470C-A740-9DD151BAD6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D5C821-1805-46C5-8DAC-10EB4504BF11}"/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226</Words>
  <Application>Microsoft Office PowerPoint</Application>
  <PresentationFormat>Breedbeeld</PresentationFormat>
  <Paragraphs>65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Kantoorthema</vt:lpstr>
      <vt:lpstr>Politiek</vt:lpstr>
      <vt:lpstr>3 Politieke partijen</vt:lpstr>
      <vt:lpstr>3 Politieke partijen</vt:lpstr>
      <vt:lpstr>3 Politieke partijen</vt:lpstr>
      <vt:lpstr>3 Politieke partijen</vt:lpstr>
      <vt:lpstr>3 Politieke partijen</vt:lpstr>
      <vt:lpstr>3 Politieke partijen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Raymon Raaphorst</dc:creator>
  <cp:lastModifiedBy>George Rinkel</cp:lastModifiedBy>
  <cp:revision>13</cp:revision>
  <dcterms:created xsi:type="dcterms:W3CDTF">2021-08-30T14:09:23Z</dcterms:created>
  <dcterms:modified xsi:type="dcterms:W3CDTF">2021-09-10T09:03:51Z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0x010100F3F4CE18F811D44A92B5FDE8C06A468E</vt:lpwstr>
  </property>
</Properties>
</file>