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7A1CB-7747-4BC9-ABF0-7C84761D2402}" v="89" dt="2020-10-28T07:54:36.877"/>
    <p1510:client id="{58692C46-9A55-4C5C-AABE-D4928F5F8387}" v="72" dt="2021-01-04T10:34:0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16B7A1CB-7747-4BC9-ABF0-7C84761D2402}"/>
    <pc:docChg chg="undo custSel modSld">
      <pc:chgData name="George Rinkel" userId="af9a95be-0c45-4de3-8499-f6d6077ad61b" providerId="ADAL" clId="{16B7A1CB-7747-4BC9-ABF0-7C84761D2402}" dt="2020-10-28T08:19:10.523" v="204" actId="20577"/>
      <pc:docMkLst>
        <pc:docMk/>
      </pc:docMkLst>
      <pc:sldChg chg="addSp delSp modSp mod">
        <pc:chgData name="George Rinkel" userId="af9a95be-0c45-4de3-8499-f6d6077ad61b" providerId="ADAL" clId="{16B7A1CB-7747-4BC9-ABF0-7C84761D2402}" dt="2020-10-28T07:16:35.662" v="17" actId="1076"/>
        <pc:sldMkLst>
          <pc:docMk/>
          <pc:sldMk cId="0" sldId="256"/>
        </pc:sldMkLst>
        <pc:picChg chg="add mod">
          <ac:chgData name="George Rinkel" userId="af9a95be-0c45-4de3-8499-f6d6077ad61b" providerId="ADAL" clId="{16B7A1CB-7747-4BC9-ABF0-7C84761D2402}" dt="2020-10-28T07:16:32.031" v="16" actId="1076"/>
          <ac:picMkLst>
            <pc:docMk/>
            <pc:sldMk cId="0" sldId="256"/>
            <ac:picMk id="3" creationId="{AA747679-CA35-499E-93E6-157280265BD5}"/>
          </ac:picMkLst>
        </pc:picChg>
        <pc:picChg chg="add mod">
          <ac:chgData name="George Rinkel" userId="af9a95be-0c45-4de3-8499-f6d6077ad61b" providerId="ADAL" clId="{16B7A1CB-7747-4BC9-ABF0-7C84761D2402}" dt="2020-10-28T07:16:18.719" v="15" actId="14100"/>
          <ac:picMkLst>
            <pc:docMk/>
            <pc:sldMk cId="0" sldId="256"/>
            <ac:picMk id="5" creationId="{24B23F52-1B44-464A-933E-9E78D7D4FD8D}"/>
          </ac:picMkLst>
        </pc:picChg>
        <pc:picChg chg="del">
          <ac:chgData name="George Rinkel" userId="af9a95be-0c45-4de3-8499-f6d6077ad61b" providerId="ADAL" clId="{16B7A1CB-7747-4BC9-ABF0-7C84761D2402}" dt="2020-10-28T07:13:40.207" v="0" actId="478"/>
          <ac:picMkLst>
            <pc:docMk/>
            <pc:sldMk cId="0" sldId="256"/>
            <ac:picMk id="153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16:35.662" v="17" actId="1076"/>
          <ac:picMkLst>
            <pc:docMk/>
            <pc:sldMk cId="0" sldId="256"/>
            <ac:picMk id="154" creationId="{00000000-0000-0000-0000-000000000000}"/>
          </ac:picMkLst>
        </pc:picChg>
        <pc:picChg chg="del">
          <ac:chgData name="George Rinkel" userId="af9a95be-0c45-4de3-8499-f6d6077ad61b" providerId="ADAL" clId="{16B7A1CB-7747-4BC9-ABF0-7C84761D2402}" dt="2020-10-28T07:13:40.815" v="1" actId="478"/>
          <ac:picMkLst>
            <pc:docMk/>
            <pc:sldMk cId="0" sldId="256"/>
            <ac:picMk id="155" creationId="{00000000-0000-0000-0000-000000000000}"/>
          </ac:picMkLst>
        </pc:picChg>
      </pc:sldChg>
      <pc:sldChg chg="addSp delSp modSp mod">
        <pc:chgData name="George Rinkel" userId="af9a95be-0c45-4de3-8499-f6d6077ad61b" providerId="ADAL" clId="{16B7A1CB-7747-4BC9-ABF0-7C84761D2402}" dt="2020-10-28T07:25:22.246" v="68" actId="1076"/>
        <pc:sldMkLst>
          <pc:docMk/>
          <pc:sldMk cId="0" sldId="259"/>
        </pc:sldMkLst>
        <pc:spChg chg="add mod">
          <ac:chgData name="George Rinkel" userId="af9a95be-0c45-4de3-8499-f6d6077ad61b" providerId="ADAL" clId="{16B7A1CB-7747-4BC9-ABF0-7C84761D2402}" dt="2020-10-28T07:25:22.246" v="68" actId="1076"/>
          <ac:spMkLst>
            <pc:docMk/>
            <pc:sldMk cId="0" sldId="259"/>
            <ac:spMk id="2" creationId="{13E054BA-4F58-49DE-8DCC-85120EACCB3A}"/>
          </ac:spMkLst>
        </pc:spChg>
        <pc:spChg chg="mod">
          <ac:chgData name="George Rinkel" userId="af9a95be-0c45-4de3-8499-f6d6077ad61b" providerId="ADAL" clId="{16B7A1CB-7747-4BC9-ABF0-7C84761D2402}" dt="2020-10-28T07:25:02.900" v="67" actId="255"/>
          <ac:spMkLst>
            <pc:docMk/>
            <pc:sldMk cId="0" sldId="259"/>
            <ac:spMk id="178" creationId="{00000000-0000-0000-0000-000000000000}"/>
          </ac:spMkLst>
        </pc:spChg>
        <pc:picChg chg="del">
          <ac:chgData name="George Rinkel" userId="af9a95be-0c45-4de3-8499-f6d6077ad61b" providerId="ADAL" clId="{16B7A1CB-7747-4BC9-ABF0-7C84761D2402}" dt="2020-10-28T07:17:20.515" v="18" actId="478"/>
          <ac:picMkLst>
            <pc:docMk/>
            <pc:sldMk cId="0" sldId="259"/>
            <ac:picMk id="186" creationId="{00000000-0000-0000-0000-000000000000}"/>
          </ac:picMkLst>
        </pc:picChg>
        <pc:picChg chg="add mod">
          <ac:chgData name="George Rinkel" userId="af9a95be-0c45-4de3-8499-f6d6077ad61b" providerId="ADAL" clId="{16B7A1CB-7747-4BC9-ABF0-7C84761D2402}" dt="2020-10-28T07:22:27.057" v="23" actId="732"/>
          <ac:picMkLst>
            <pc:docMk/>
            <pc:sldMk cId="0" sldId="259"/>
            <ac:picMk id="1026" creationId="{20DE0B59-7B83-401B-8C3A-3F1DA36D913F}"/>
          </ac:picMkLst>
        </pc:picChg>
      </pc:sldChg>
      <pc:sldChg chg="addSp delSp modSp mod modNotesTx">
        <pc:chgData name="George Rinkel" userId="af9a95be-0c45-4de3-8499-f6d6077ad61b" providerId="ADAL" clId="{16B7A1CB-7747-4BC9-ABF0-7C84761D2402}" dt="2020-10-28T07:52:54.091" v="175" actId="20577"/>
        <pc:sldMkLst>
          <pc:docMk/>
          <pc:sldMk cId="0" sldId="260"/>
        </pc:sldMkLst>
        <pc:spChg chg="add del">
          <ac:chgData name="George Rinkel" userId="af9a95be-0c45-4de3-8499-f6d6077ad61b" providerId="ADAL" clId="{16B7A1CB-7747-4BC9-ABF0-7C84761D2402}" dt="2020-10-28T07:32:57.653" v="81" actId="22"/>
          <ac:spMkLst>
            <pc:docMk/>
            <pc:sldMk cId="0" sldId="260"/>
            <ac:spMk id="27" creationId="{99A4DE1B-080A-48EF-A39B-824ED8879D66}"/>
          </ac:spMkLst>
        </pc:spChg>
        <pc:spChg chg="add del">
          <ac:chgData name="George Rinkel" userId="af9a95be-0c45-4de3-8499-f6d6077ad61b" providerId="ADAL" clId="{16B7A1CB-7747-4BC9-ABF0-7C84761D2402}" dt="2020-10-28T07:51:44.235" v="171" actId="478"/>
          <ac:spMkLst>
            <pc:docMk/>
            <pc:sldMk cId="0" sldId="260"/>
            <ac:spMk id="37" creationId="{54744899-F879-47A6-A6CC-4B160A05900D}"/>
          </ac:spMkLst>
        </pc:spChg>
        <pc:picChg chg="mod">
          <ac:chgData name="George Rinkel" userId="af9a95be-0c45-4de3-8499-f6d6077ad61b" providerId="ADAL" clId="{16B7A1CB-7747-4BC9-ABF0-7C84761D2402}" dt="2020-10-28T07:40:07.108" v="120"/>
          <ac:picMkLst>
            <pc:docMk/>
            <pc:sldMk cId="0" sldId="260"/>
            <ac:picMk id="188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0:12.101" v="162" actId="1076"/>
          <ac:picMkLst>
            <pc:docMk/>
            <pc:sldMk cId="0" sldId="260"/>
            <ac:picMk id="189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39:35.353" v="118" actId="1076"/>
          <ac:picMkLst>
            <pc:docMk/>
            <pc:sldMk cId="0" sldId="260"/>
            <ac:picMk id="195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0:48.247" v="168" actId="1076"/>
          <ac:picMkLst>
            <pc:docMk/>
            <pc:sldMk cId="0" sldId="260"/>
            <ac:picMk id="196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39:07.313" v="114" actId="1076"/>
          <ac:picMkLst>
            <pc:docMk/>
            <pc:sldMk cId="0" sldId="260"/>
            <ac:picMk id="197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39:10.763" v="115" actId="1076"/>
          <ac:picMkLst>
            <pc:docMk/>
            <pc:sldMk cId="0" sldId="260"/>
            <ac:picMk id="199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0:50.512" v="169" actId="1076"/>
          <ac:picMkLst>
            <pc:docMk/>
            <pc:sldMk cId="0" sldId="260"/>
            <ac:picMk id="200" creationId="{00000000-0000-0000-0000-000000000000}"/>
          </ac:picMkLst>
        </pc:picChg>
        <pc:picChg chg="del">
          <ac:chgData name="George Rinkel" userId="af9a95be-0c45-4de3-8499-f6d6077ad61b" providerId="ADAL" clId="{16B7A1CB-7747-4BC9-ABF0-7C84761D2402}" dt="2020-10-28T07:25:34.601" v="69" actId="478"/>
          <ac:picMkLst>
            <pc:docMk/>
            <pc:sldMk cId="0" sldId="260"/>
            <ac:picMk id="201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0:06.325" v="160" actId="1076"/>
          <ac:picMkLst>
            <pc:docMk/>
            <pc:sldMk cId="0" sldId="260"/>
            <ac:picMk id="202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49:44.901" v="154" actId="1076"/>
          <ac:picMkLst>
            <pc:docMk/>
            <pc:sldMk cId="0" sldId="260"/>
            <ac:picMk id="208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0:14.606" v="163" actId="1076"/>
          <ac:picMkLst>
            <pc:docMk/>
            <pc:sldMk cId="0" sldId="260"/>
            <ac:picMk id="209" creationId="{00000000-0000-0000-0000-000000000000}"/>
          </ac:picMkLst>
        </pc:picChg>
        <pc:picChg chg="add del mod">
          <ac:chgData name="George Rinkel" userId="af9a95be-0c45-4de3-8499-f6d6077ad61b" providerId="ADAL" clId="{16B7A1CB-7747-4BC9-ABF0-7C84761D2402}" dt="2020-10-28T07:32:52.433" v="79"/>
          <ac:picMkLst>
            <pc:docMk/>
            <pc:sldMk cId="0" sldId="260"/>
            <ac:picMk id="2050" creationId="{780DD1D9-1DA9-4012-9430-7DC67D9070AA}"/>
          </ac:picMkLst>
        </pc:picChg>
        <pc:picChg chg="add mod">
          <ac:chgData name="George Rinkel" userId="af9a95be-0c45-4de3-8499-f6d6077ad61b" providerId="ADAL" clId="{16B7A1CB-7747-4BC9-ABF0-7C84761D2402}" dt="2020-10-28T07:50:10.372" v="161" actId="1076"/>
          <ac:picMkLst>
            <pc:docMk/>
            <pc:sldMk cId="0" sldId="260"/>
            <ac:picMk id="2052" creationId="{8F2B0C0B-1206-43E5-905F-61E7525B9E06}"/>
          </ac:picMkLst>
        </pc:picChg>
        <pc:picChg chg="add del mod">
          <ac:chgData name="George Rinkel" userId="af9a95be-0c45-4de3-8499-f6d6077ad61b" providerId="ADAL" clId="{16B7A1CB-7747-4BC9-ABF0-7C84761D2402}" dt="2020-10-28T07:37:13.965" v="97"/>
          <ac:picMkLst>
            <pc:docMk/>
            <pc:sldMk cId="0" sldId="260"/>
            <ac:picMk id="2054" creationId="{1ECFE6BC-9016-4660-B2FE-E0F69EB747CA}"/>
          </ac:picMkLst>
        </pc:picChg>
        <pc:picChg chg="add mod">
          <ac:chgData name="George Rinkel" userId="af9a95be-0c45-4de3-8499-f6d6077ad61b" providerId="ADAL" clId="{16B7A1CB-7747-4BC9-ABF0-7C84761D2402}" dt="2020-10-28T07:41:29.787" v="140" actId="1076"/>
          <ac:picMkLst>
            <pc:docMk/>
            <pc:sldMk cId="0" sldId="260"/>
            <ac:picMk id="2056" creationId="{09A96A77-C716-4F8F-8EFD-AD09E6F659F3}"/>
          </ac:picMkLst>
        </pc:picChg>
        <pc:picChg chg="add del mod">
          <ac:chgData name="George Rinkel" userId="af9a95be-0c45-4de3-8499-f6d6077ad61b" providerId="ADAL" clId="{16B7A1CB-7747-4BC9-ABF0-7C84761D2402}" dt="2020-10-28T07:40:10.692" v="121"/>
          <ac:picMkLst>
            <pc:docMk/>
            <pc:sldMk cId="0" sldId="260"/>
            <ac:picMk id="2058" creationId="{FF4E4350-9BDB-47CC-844A-CE29ED62B876}"/>
          </ac:picMkLst>
        </pc:picChg>
        <pc:picChg chg="add mod">
          <ac:chgData name="George Rinkel" userId="af9a95be-0c45-4de3-8499-f6d6077ad61b" providerId="ADAL" clId="{16B7A1CB-7747-4BC9-ABF0-7C84761D2402}" dt="2020-10-28T07:41:25.140" v="139" actId="14100"/>
          <ac:picMkLst>
            <pc:docMk/>
            <pc:sldMk cId="0" sldId="260"/>
            <ac:picMk id="2060" creationId="{E82769F3-284B-4B2D-9736-104E1D66BACA}"/>
          </ac:picMkLst>
        </pc:picChg>
        <pc:picChg chg="add mod">
          <ac:chgData name="George Rinkel" userId="af9a95be-0c45-4de3-8499-f6d6077ad61b" providerId="ADAL" clId="{16B7A1CB-7747-4BC9-ABF0-7C84761D2402}" dt="2020-10-28T07:46:48.831" v="143" actId="1076"/>
          <ac:picMkLst>
            <pc:docMk/>
            <pc:sldMk cId="0" sldId="260"/>
            <ac:picMk id="2062" creationId="{D9A1408D-290F-4D09-9F8F-1E73889382D3}"/>
          </ac:picMkLst>
        </pc:picChg>
        <pc:picChg chg="add mod">
          <ac:chgData name="George Rinkel" userId="af9a95be-0c45-4de3-8499-f6d6077ad61b" providerId="ADAL" clId="{16B7A1CB-7747-4BC9-ABF0-7C84761D2402}" dt="2020-10-28T07:50:18.228" v="164" actId="1076"/>
          <ac:picMkLst>
            <pc:docMk/>
            <pc:sldMk cId="0" sldId="260"/>
            <ac:picMk id="2064" creationId="{F8ED7889-34C7-418F-A5C3-CA4A857F9069}"/>
          </ac:picMkLst>
        </pc:picChg>
        <pc:picChg chg="add mod">
          <ac:chgData name="George Rinkel" userId="af9a95be-0c45-4de3-8499-f6d6077ad61b" providerId="ADAL" clId="{16B7A1CB-7747-4BC9-ABF0-7C84761D2402}" dt="2020-10-28T07:50:44.949" v="167" actId="1076"/>
          <ac:picMkLst>
            <pc:docMk/>
            <pc:sldMk cId="0" sldId="260"/>
            <ac:picMk id="2066" creationId="{F862CBE3-DBFD-494E-B966-EAB014BC5E7A}"/>
          </ac:picMkLst>
        </pc:picChg>
        <pc:picChg chg="add mod">
          <ac:chgData name="George Rinkel" userId="af9a95be-0c45-4de3-8499-f6d6077ad61b" providerId="ADAL" clId="{16B7A1CB-7747-4BC9-ABF0-7C84761D2402}" dt="2020-10-28T07:52:14.704" v="174" actId="1076"/>
          <ac:picMkLst>
            <pc:docMk/>
            <pc:sldMk cId="0" sldId="260"/>
            <ac:picMk id="2068" creationId="{3A1CD681-40BE-4CC3-AD19-3D4D1CFDAD95}"/>
          </ac:picMkLst>
        </pc:picChg>
      </pc:sldChg>
      <pc:sldChg chg="modNotesTx">
        <pc:chgData name="George Rinkel" userId="af9a95be-0c45-4de3-8499-f6d6077ad61b" providerId="ADAL" clId="{16B7A1CB-7747-4BC9-ABF0-7C84761D2402}" dt="2020-10-28T07:53:18.300" v="176" actId="20577"/>
        <pc:sldMkLst>
          <pc:docMk/>
          <pc:sldMk cId="0" sldId="262"/>
        </pc:sldMkLst>
      </pc:sldChg>
      <pc:sldChg chg="addSp modSp mod modNotesTx">
        <pc:chgData name="George Rinkel" userId="af9a95be-0c45-4de3-8499-f6d6077ad61b" providerId="ADAL" clId="{16B7A1CB-7747-4BC9-ABF0-7C84761D2402}" dt="2020-10-28T08:19:10.523" v="204" actId="20577"/>
        <pc:sldMkLst>
          <pc:docMk/>
          <pc:sldMk cId="0" sldId="263"/>
        </pc:sldMkLst>
        <pc:spChg chg="mod">
          <ac:chgData name="George Rinkel" userId="af9a95be-0c45-4de3-8499-f6d6077ad61b" providerId="ADAL" clId="{16B7A1CB-7747-4BC9-ABF0-7C84761D2402}" dt="2020-10-28T07:14:56.809" v="4" actId="27636"/>
          <ac:spMkLst>
            <pc:docMk/>
            <pc:sldMk cId="0" sldId="263"/>
            <ac:spMk id="227" creationId="{00000000-0000-0000-0000-000000000000}"/>
          </ac:spMkLst>
        </pc:spChg>
        <pc:picChg chg="add mod">
          <ac:chgData name="George Rinkel" userId="af9a95be-0c45-4de3-8499-f6d6077ad61b" providerId="ADAL" clId="{16B7A1CB-7747-4BC9-ABF0-7C84761D2402}" dt="2020-10-28T07:54:51.322" v="183" actId="1076"/>
          <ac:picMkLst>
            <pc:docMk/>
            <pc:sldMk cId="0" sldId="263"/>
            <ac:picMk id="8" creationId="{D302C1C2-2A0F-4277-857E-3852E4F9F8B6}"/>
          </ac:picMkLst>
        </pc:picChg>
        <pc:picChg chg="add mod">
          <ac:chgData name="George Rinkel" userId="af9a95be-0c45-4de3-8499-f6d6077ad61b" providerId="ADAL" clId="{16B7A1CB-7747-4BC9-ABF0-7C84761D2402}" dt="2020-10-28T07:55:00.703" v="186" actId="1076"/>
          <ac:picMkLst>
            <pc:docMk/>
            <pc:sldMk cId="0" sldId="263"/>
            <ac:picMk id="9" creationId="{888A24B4-4AAE-4CCE-AC91-7FA2D9629263}"/>
          </ac:picMkLst>
        </pc:picChg>
        <pc:picChg chg="add mod">
          <ac:chgData name="George Rinkel" userId="af9a95be-0c45-4de3-8499-f6d6077ad61b" providerId="ADAL" clId="{16B7A1CB-7747-4BC9-ABF0-7C84761D2402}" dt="2020-10-28T07:54:56.558" v="184" actId="1076"/>
          <ac:picMkLst>
            <pc:docMk/>
            <pc:sldMk cId="0" sldId="263"/>
            <ac:picMk id="10" creationId="{6896FD40-6CFF-4AD0-AE9C-3AD68B16E0DF}"/>
          </ac:picMkLst>
        </pc:picChg>
        <pc:picChg chg="add mod">
          <ac:chgData name="George Rinkel" userId="af9a95be-0c45-4de3-8499-f6d6077ad61b" providerId="ADAL" clId="{16B7A1CB-7747-4BC9-ABF0-7C84761D2402}" dt="2020-10-28T07:54:48.063" v="182" actId="1076"/>
          <ac:picMkLst>
            <pc:docMk/>
            <pc:sldMk cId="0" sldId="263"/>
            <ac:picMk id="11" creationId="{344C07A0-622B-404D-9C39-A99A3D5DB02D}"/>
          </ac:picMkLst>
        </pc:picChg>
        <pc:picChg chg="mod">
          <ac:chgData name="George Rinkel" userId="af9a95be-0c45-4de3-8499-f6d6077ad61b" providerId="ADAL" clId="{16B7A1CB-7747-4BC9-ABF0-7C84761D2402}" dt="2020-10-28T07:54:58.463" v="185" actId="1076"/>
          <ac:picMkLst>
            <pc:docMk/>
            <pc:sldMk cId="0" sldId="263"/>
            <ac:picMk id="231" creationId="{00000000-0000-0000-0000-000000000000}"/>
          </ac:picMkLst>
        </pc:picChg>
      </pc:sldChg>
      <pc:sldChg chg="addSp delSp modSp mod">
        <pc:chgData name="George Rinkel" userId="af9a95be-0c45-4de3-8499-f6d6077ad61b" providerId="ADAL" clId="{16B7A1CB-7747-4BC9-ABF0-7C84761D2402}" dt="2020-10-28T08:03:22.265" v="198" actId="14100"/>
        <pc:sldMkLst>
          <pc:docMk/>
          <pc:sldMk cId="0" sldId="264"/>
        </pc:sldMkLst>
        <pc:picChg chg="add del">
          <ac:chgData name="George Rinkel" userId="af9a95be-0c45-4de3-8499-f6d6077ad61b" providerId="ADAL" clId="{16B7A1CB-7747-4BC9-ABF0-7C84761D2402}" dt="2020-10-28T07:54:30.702" v="179" actId="21"/>
          <ac:picMkLst>
            <pc:docMk/>
            <pc:sldMk cId="0" sldId="264"/>
            <ac:picMk id="234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5:29.296" v="193" actId="1076"/>
          <ac:picMkLst>
            <pc:docMk/>
            <pc:sldMk cId="0" sldId="264"/>
            <ac:picMk id="236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8:03:22.265" v="198" actId="14100"/>
          <ac:picMkLst>
            <pc:docMk/>
            <pc:sldMk cId="0" sldId="264"/>
            <ac:picMk id="237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6:17.315" v="197" actId="1076"/>
          <ac:picMkLst>
            <pc:docMk/>
            <pc:sldMk cId="0" sldId="264"/>
            <ac:picMk id="238" creationId="{00000000-0000-0000-0000-000000000000}"/>
          </ac:picMkLst>
        </pc:picChg>
        <pc:picChg chg="add del">
          <ac:chgData name="George Rinkel" userId="af9a95be-0c45-4de3-8499-f6d6077ad61b" providerId="ADAL" clId="{16B7A1CB-7747-4BC9-ABF0-7C84761D2402}" dt="2020-10-28T07:54:30.702" v="179" actId="21"/>
          <ac:picMkLst>
            <pc:docMk/>
            <pc:sldMk cId="0" sldId="264"/>
            <ac:picMk id="239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6:10.411" v="196" actId="1076"/>
          <ac:picMkLst>
            <pc:docMk/>
            <pc:sldMk cId="0" sldId="264"/>
            <ac:picMk id="240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5:41.897" v="194" actId="1076"/>
          <ac:picMkLst>
            <pc:docMk/>
            <pc:sldMk cId="0" sldId="264"/>
            <ac:picMk id="241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5:25.640" v="191" actId="1076"/>
          <ac:picMkLst>
            <pc:docMk/>
            <pc:sldMk cId="0" sldId="264"/>
            <ac:picMk id="242" creationId="{00000000-0000-0000-0000-000000000000}"/>
          </ac:picMkLst>
        </pc:picChg>
        <pc:picChg chg="mod">
          <ac:chgData name="George Rinkel" userId="af9a95be-0c45-4de3-8499-f6d6077ad61b" providerId="ADAL" clId="{16B7A1CB-7747-4BC9-ABF0-7C84761D2402}" dt="2020-10-28T07:55:23.624" v="190" actId="14100"/>
          <ac:picMkLst>
            <pc:docMk/>
            <pc:sldMk cId="0" sldId="264"/>
            <ac:picMk id="243" creationId="{00000000-0000-0000-0000-000000000000}"/>
          </ac:picMkLst>
        </pc:picChg>
        <pc:picChg chg="add del">
          <ac:chgData name="George Rinkel" userId="af9a95be-0c45-4de3-8499-f6d6077ad61b" providerId="ADAL" clId="{16B7A1CB-7747-4BC9-ABF0-7C84761D2402}" dt="2020-10-28T07:54:30.702" v="179" actId="21"/>
          <ac:picMkLst>
            <pc:docMk/>
            <pc:sldMk cId="0" sldId="264"/>
            <ac:picMk id="244" creationId="{00000000-0000-0000-0000-000000000000}"/>
          </ac:picMkLst>
        </pc:picChg>
        <pc:picChg chg="del">
          <ac:chgData name="George Rinkel" userId="af9a95be-0c45-4de3-8499-f6d6077ad61b" providerId="ADAL" clId="{16B7A1CB-7747-4BC9-ABF0-7C84761D2402}" dt="2020-10-28T07:54:30.702" v="179" actId="21"/>
          <ac:picMkLst>
            <pc:docMk/>
            <pc:sldMk cId="0" sldId="264"/>
            <ac:picMk id="245" creationId="{00000000-0000-0000-0000-000000000000}"/>
          </ac:picMkLst>
        </pc:picChg>
      </pc:sldChg>
      <pc:sldChg chg="modSp mod">
        <pc:chgData name="George Rinkel" userId="af9a95be-0c45-4de3-8499-f6d6077ad61b" providerId="ADAL" clId="{16B7A1CB-7747-4BC9-ABF0-7C84761D2402}" dt="2020-10-28T08:18:25.371" v="202" actId="1076"/>
        <pc:sldMkLst>
          <pc:docMk/>
          <pc:sldMk cId="0" sldId="265"/>
        </pc:sldMkLst>
        <pc:spChg chg="mod">
          <ac:chgData name="George Rinkel" userId="af9a95be-0c45-4de3-8499-f6d6077ad61b" providerId="ADAL" clId="{16B7A1CB-7747-4BC9-ABF0-7C84761D2402}" dt="2020-10-28T08:18:25.371" v="202" actId="1076"/>
          <ac:spMkLst>
            <pc:docMk/>
            <pc:sldMk cId="0" sldId="265"/>
            <ac:spMk id="248" creationId="{00000000-0000-0000-0000-000000000000}"/>
          </ac:spMkLst>
        </pc:spChg>
        <pc:spChg chg="mod">
          <ac:chgData name="George Rinkel" userId="af9a95be-0c45-4de3-8499-f6d6077ad61b" providerId="ADAL" clId="{16B7A1CB-7747-4BC9-ABF0-7C84761D2402}" dt="2020-10-28T08:18:19.397" v="201" actId="1076"/>
          <ac:spMkLst>
            <pc:docMk/>
            <pc:sldMk cId="0" sldId="265"/>
            <ac:spMk id="251" creationId="{00000000-0000-0000-0000-000000000000}"/>
          </ac:spMkLst>
        </pc:spChg>
        <pc:spChg chg="mod">
          <ac:chgData name="George Rinkel" userId="af9a95be-0c45-4de3-8499-f6d6077ad61b" providerId="ADAL" clId="{16B7A1CB-7747-4BC9-ABF0-7C84761D2402}" dt="2020-10-28T08:18:05.734" v="200" actId="113"/>
          <ac:spMkLst>
            <pc:docMk/>
            <pc:sldMk cId="0" sldId="265"/>
            <ac:spMk id="252" creationId="{00000000-0000-0000-0000-000000000000}"/>
          </ac:spMkLst>
        </pc:spChg>
      </pc:sldChg>
      <pc:sldChg chg="modSp mod">
        <pc:chgData name="George Rinkel" userId="af9a95be-0c45-4de3-8499-f6d6077ad61b" providerId="ADAL" clId="{16B7A1CB-7747-4BC9-ABF0-7C84761D2402}" dt="2020-10-28T08:18:42.693" v="203" actId="1076"/>
        <pc:sldMkLst>
          <pc:docMk/>
          <pc:sldMk cId="0" sldId="266"/>
        </pc:sldMkLst>
        <pc:spChg chg="mod">
          <ac:chgData name="George Rinkel" userId="af9a95be-0c45-4de3-8499-f6d6077ad61b" providerId="ADAL" clId="{16B7A1CB-7747-4BC9-ABF0-7C84761D2402}" dt="2020-10-28T08:18:42.693" v="203" actId="1076"/>
          <ac:spMkLst>
            <pc:docMk/>
            <pc:sldMk cId="0" sldId="266"/>
            <ac:spMk id="255" creationId="{00000000-0000-0000-0000-000000000000}"/>
          </ac:spMkLst>
        </pc:spChg>
        <pc:spChg chg="mod">
          <ac:chgData name="George Rinkel" userId="af9a95be-0c45-4de3-8499-f6d6077ad61b" providerId="ADAL" clId="{16B7A1CB-7747-4BC9-ABF0-7C84761D2402}" dt="2020-10-28T08:18:42.693" v="203" actId="1076"/>
          <ac:spMkLst>
            <pc:docMk/>
            <pc:sldMk cId="0" sldId="266"/>
            <ac:spMk id="256" creationId="{00000000-0000-0000-0000-000000000000}"/>
          </ac:spMkLst>
        </pc:spChg>
        <pc:spChg chg="mod">
          <ac:chgData name="George Rinkel" userId="af9a95be-0c45-4de3-8499-f6d6077ad61b" providerId="ADAL" clId="{16B7A1CB-7747-4BC9-ABF0-7C84761D2402}" dt="2020-10-28T08:18:42.693" v="203" actId="1076"/>
          <ac:spMkLst>
            <pc:docMk/>
            <pc:sldMk cId="0" sldId="266"/>
            <ac:spMk id="257" creationId="{00000000-0000-0000-0000-000000000000}"/>
          </ac:spMkLst>
        </pc:spChg>
      </pc:sldChg>
    </pc:docChg>
  </pc:docChgLst>
  <pc:docChgLst>
    <pc:chgData name="Gülenay Keser" userId="S::g.keser@vmbotriviumcollege.nl::cf35d207-41bc-4848-bef4-90a93a52d823" providerId="AD" clId="Web-{58692C46-9A55-4C5C-AABE-D4928F5F8387}"/>
    <pc:docChg chg="modSld">
      <pc:chgData name="Gülenay Keser" userId="S::g.keser@vmbotriviumcollege.nl::cf35d207-41bc-4848-bef4-90a93a52d823" providerId="AD" clId="Web-{58692C46-9A55-4C5C-AABE-D4928F5F8387}" dt="2021-01-04T10:34:04.069" v="71" actId="1076"/>
      <pc:docMkLst>
        <pc:docMk/>
      </pc:docMkLst>
      <pc:sldChg chg="modSp">
        <pc:chgData name="Gülenay Keser" userId="S::g.keser@vmbotriviumcollege.nl::cf35d207-41bc-4848-bef4-90a93a52d823" providerId="AD" clId="Web-{58692C46-9A55-4C5C-AABE-D4928F5F8387}" dt="2021-01-04T10:30:43.329" v="14" actId="20577"/>
        <pc:sldMkLst>
          <pc:docMk/>
          <pc:sldMk cId="0" sldId="262"/>
        </pc:sldMkLst>
        <pc:spChg chg="mod">
          <ac:chgData name="Gülenay Keser" userId="S::g.keser@vmbotriviumcollege.nl::cf35d207-41bc-4848-bef4-90a93a52d823" providerId="AD" clId="Web-{58692C46-9A55-4C5C-AABE-D4928F5F8387}" dt="2021-01-04T10:30:43.329" v="14" actId="20577"/>
          <ac:spMkLst>
            <pc:docMk/>
            <pc:sldMk cId="0" sldId="262"/>
            <ac:spMk id="217" creationId="{00000000-0000-0000-0000-000000000000}"/>
          </ac:spMkLst>
        </pc:spChg>
        <pc:spChg chg="mod">
          <ac:chgData name="Gülenay Keser" userId="S::g.keser@vmbotriviumcollege.nl::cf35d207-41bc-4848-bef4-90a93a52d823" providerId="AD" clId="Web-{58692C46-9A55-4C5C-AABE-D4928F5F8387}" dt="2021-01-04T10:30:28.548" v="6" actId="14100"/>
          <ac:spMkLst>
            <pc:docMk/>
            <pc:sldMk cId="0" sldId="262"/>
            <ac:spMk id="218" creationId="{00000000-0000-0000-0000-000000000000}"/>
          </ac:spMkLst>
        </pc:spChg>
      </pc:sldChg>
      <pc:sldChg chg="modSp">
        <pc:chgData name="Gülenay Keser" userId="S::g.keser@vmbotriviumcollege.nl::cf35d207-41bc-4848-bef4-90a93a52d823" providerId="AD" clId="Web-{58692C46-9A55-4C5C-AABE-D4928F5F8387}" dt="2021-01-04T10:31:18.971" v="47" actId="1076"/>
        <pc:sldMkLst>
          <pc:docMk/>
          <pc:sldMk cId="0" sldId="263"/>
        </pc:sldMkLst>
        <pc:spChg chg="mod">
          <ac:chgData name="Gülenay Keser" userId="S::g.keser@vmbotriviumcollege.nl::cf35d207-41bc-4848-bef4-90a93a52d823" providerId="AD" clId="Web-{58692C46-9A55-4C5C-AABE-D4928F5F8387}" dt="2021-01-04T10:30:50.736" v="17" actId="20577"/>
          <ac:spMkLst>
            <pc:docMk/>
            <pc:sldMk cId="0" sldId="263"/>
            <ac:spMk id="226" creationId="{00000000-0000-0000-0000-000000000000}"/>
          </ac:spMkLst>
        </pc:spChg>
        <pc:spChg chg="mod">
          <ac:chgData name="Gülenay Keser" userId="S::g.keser@vmbotriviumcollege.nl::cf35d207-41bc-4848-bef4-90a93a52d823" providerId="AD" clId="Web-{58692C46-9A55-4C5C-AABE-D4928F5F8387}" dt="2021-01-04T10:31:06.096" v="40" actId="20577"/>
          <ac:spMkLst>
            <pc:docMk/>
            <pc:sldMk cId="0" sldId="263"/>
            <ac:spMk id="227" creationId="{00000000-0000-0000-0000-000000000000}"/>
          </ac:spMkLst>
        </pc:spChg>
        <pc:picChg chg="mod">
          <ac:chgData name="Gülenay Keser" userId="S::g.keser@vmbotriviumcollege.nl::cf35d207-41bc-4848-bef4-90a93a52d823" providerId="AD" clId="Web-{58692C46-9A55-4C5C-AABE-D4928F5F8387}" dt="2021-01-04T10:31:18.971" v="47" actId="1076"/>
          <ac:picMkLst>
            <pc:docMk/>
            <pc:sldMk cId="0" sldId="263"/>
            <ac:picMk id="8" creationId="{D302C1C2-2A0F-4277-857E-3852E4F9F8B6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1:13.705" v="45" actId="1076"/>
          <ac:picMkLst>
            <pc:docMk/>
            <pc:sldMk cId="0" sldId="263"/>
            <ac:picMk id="9" creationId="{888A24B4-4AAE-4CCE-AC91-7FA2D9629263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1:09.674" v="43" actId="1076"/>
          <ac:picMkLst>
            <pc:docMk/>
            <pc:sldMk cId="0" sldId="263"/>
            <ac:picMk id="10" creationId="{6896FD40-6CFF-4AD0-AE9C-3AD68B16E0DF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1:15.502" v="46" actId="1076"/>
          <ac:picMkLst>
            <pc:docMk/>
            <pc:sldMk cId="0" sldId="263"/>
            <ac:picMk id="11" creationId="{344C07A0-622B-404D-9C39-A99A3D5DB02D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1:08.283" v="42" actId="1076"/>
          <ac:picMkLst>
            <pc:docMk/>
            <pc:sldMk cId="0" sldId="263"/>
            <ac:picMk id="229" creationId="{00000000-0000-0000-0000-000000000000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1:11.533" v="44" actId="1076"/>
          <ac:picMkLst>
            <pc:docMk/>
            <pc:sldMk cId="0" sldId="263"/>
            <ac:picMk id="231" creationId="{00000000-0000-0000-0000-000000000000}"/>
          </ac:picMkLst>
        </pc:picChg>
      </pc:sldChg>
      <pc:sldChg chg="addSp modSp">
        <pc:chgData name="Gülenay Keser" userId="S::g.keser@vmbotriviumcollege.nl::cf35d207-41bc-4848-bef4-90a93a52d823" providerId="AD" clId="Web-{58692C46-9A55-4C5C-AABE-D4928F5F8387}" dt="2021-01-04T10:34:04.069" v="71" actId="1076"/>
        <pc:sldMkLst>
          <pc:docMk/>
          <pc:sldMk cId="0" sldId="266"/>
        </pc:sldMkLst>
        <pc:spChg chg="mod">
          <ac:chgData name="Gülenay Keser" userId="S::g.keser@vmbotriviumcollege.nl::cf35d207-41bc-4848-bef4-90a93a52d823" providerId="AD" clId="Web-{58692C46-9A55-4C5C-AABE-D4928F5F8387}" dt="2021-01-04T10:34:04.069" v="71" actId="1076"/>
          <ac:spMkLst>
            <pc:docMk/>
            <pc:sldMk cId="0" sldId="266"/>
            <ac:spMk id="254" creationId="{00000000-0000-0000-0000-000000000000}"/>
          </ac:spMkLst>
        </pc:spChg>
        <pc:picChg chg="add mod">
          <ac:chgData name="Gülenay Keser" userId="S::g.keser@vmbotriviumcollege.nl::cf35d207-41bc-4848-bef4-90a93a52d823" providerId="AD" clId="Web-{58692C46-9A55-4C5C-AABE-D4928F5F8387}" dt="2021-01-04T10:33:20.240" v="55" actId="1076"/>
          <ac:picMkLst>
            <pc:docMk/>
            <pc:sldMk cId="0" sldId="266"/>
            <ac:picMk id="2" creationId="{71FA39F4-7A07-4950-9326-750044089C43}"/>
          </ac:picMkLst>
        </pc:picChg>
        <pc:picChg chg="mod">
          <ac:chgData name="Gülenay Keser" userId="S::g.keser@vmbotriviumcollege.nl::cf35d207-41bc-4848-bef4-90a93a52d823" providerId="AD" clId="Web-{58692C46-9A55-4C5C-AABE-D4928F5F8387}" dt="2021-01-04T10:33:30.896" v="58" actId="1076"/>
          <ac:picMkLst>
            <pc:docMk/>
            <pc:sldMk cId="0" sldId="266"/>
            <ac:picMk id="25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4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4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A9F17BE-92ED-4C6A-8632-23803DD098E7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A30488D-ACF0-4929-990D-D1959D8FDC89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C13598-26F7-47E8-96D1-2D4434B36639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5BBB00D-B3F7-4F0E-A178-C2E0E85463C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0D84C6-A0AC-4F69-A40A-2A054E3943E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A7014FB-7A26-4091-B34F-E2BDB98DA8C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67F444C-C994-426C-9F6F-F641C3DC5F9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ECA2FA5-98C6-4F52-B17E-BF5EDA408D8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51CA37-E039-435A-B637-08F2E435A33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9943A21-BC5C-4C5D-A611-5D743B5E928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E4A203A-6AC6-4558-913A-77EF80492D32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4097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273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6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5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1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0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05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haiLX45mk4&amp;feature=youtu.be&amp;list=PL8yT_kNUNZ6M-oCBnF2gxcH7BWFZn_PU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29.pn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aob983ar7Y&amp;feature=youtu.b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3.2 Welke partij past bij jou?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3"/>
          <a:stretch/>
        </p:blipFill>
        <p:spPr>
          <a:xfrm>
            <a:off x="3674880" y="5884200"/>
            <a:ext cx="574200" cy="321120"/>
          </a:xfrm>
          <a:prstGeom prst="rect">
            <a:avLst/>
          </a:prstGeom>
          <a:ln>
            <a:noFill/>
          </a:ln>
        </p:spPr>
      </p:pic>
      <p:pic>
        <p:nvPicPr>
          <p:cNvPr id="148" name="Picture 7"/>
          <p:cNvPicPr/>
          <p:nvPr/>
        </p:nvPicPr>
        <p:blipFill>
          <a:blip r:embed="rId4"/>
          <a:stretch/>
        </p:blipFill>
        <p:spPr>
          <a:xfrm>
            <a:off x="2879640" y="5878080"/>
            <a:ext cx="654120" cy="264600"/>
          </a:xfrm>
          <a:prstGeom prst="rect">
            <a:avLst/>
          </a:prstGeom>
          <a:ln>
            <a:noFill/>
          </a:ln>
        </p:spPr>
      </p:pic>
      <p:pic>
        <p:nvPicPr>
          <p:cNvPr id="149" name="Picture 14"/>
          <p:cNvPicPr/>
          <p:nvPr/>
        </p:nvPicPr>
        <p:blipFill>
          <a:blip r:embed="rId5"/>
          <a:stretch/>
        </p:blipFill>
        <p:spPr>
          <a:xfrm>
            <a:off x="6263280" y="5785560"/>
            <a:ext cx="448920" cy="448920"/>
          </a:xfrm>
          <a:prstGeom prst="rect">
            <a:avLst/>
          </a:prstGeom>
          <a:ln>
            <a:noFill/>
          </a:ln>
        </p:spPr>
      </p:pic>
      <p:pic>
        <p:nvPicPr>
          <p:cNvPr id="150" name="Picture 18"/>
          <p:cNvPicPr/>
          <p:nvPr/>
        </p:nvPicPr>
        <p:blipFill>
          <a:blip r:embed="rId6"/>
          <a:stretch/>
        </p:blipFill>
        <p:spPr>
          <a:xfrm>
            <a:off x="2261520" y="5900760"/>
            <a:ext cx="477000" cy="276480"/>
          </a:xfrm>
          <a:prstGeom prst="rect">
            <a:avLst/>
          </a:prstGeom>
          <a:ln>
            <a:noFill/>
          </a:ln>
        </p:spPr>
      </p:pic>
      <p:pic>
        <p:nvPicPr>
          <p:cNvPr id="151" name="Picture 22"/>
          <p:cNvPicPr/>
          <p:nvPr/>
        </p:nvPicPr>
        <p:blipFill>
          <a:blip r:embed="rId7"/>
          <a:stretch/>
        </p:blipFill>
        <p:spPr>
          <a:xfrm>
            <a:off x="456480" y="5819760"/>
            <a:ext cx="427680" cy="477000"/>
          </a:xfrm>
          <a:prstGeom prst="rect">
            <a:avLst/>
          </a:prstGeom>
          <a:ln>
            <a:noFill/>
          </a:ln>
        </p:spPr>
      </p:pic>
      <p:pic>
        <p:nvPicPr>
          <p:cNvPr id="152" name="Picture 26"/>
          <p:cNvPicPr/>
          <p:nvPr/>
        </p:nvPicPr>
        <p:blipFill>
          <a:blip r:embed="rId8"/>
          <a:stretch/>
        </p:blipFill>
        <p:spPr>
          <a:xfrm>
            <a:off x="929520" y="5916240"/>
            <a:ext cx="568440" cy="38052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9"/>
          <a:stretch/>
        </p:blipFill>
        <p:spPr>
          <a:xfrm>
            <a:off x="711000" y="2403719"/>
            <a:ext cx="1573920" cy="2367000"/>
          </a:xfrm>
          <a:prstGeom prst="rect">
            <a:avLst/>
          </a:prstGeom>
          <a:ln>
            <a:noFill/>
          </a:ln>
        </p:spPr>
      </p:pic>
      <p:pic>
        <p:nvPicPr>
          <p:cNvPr id="156" name="Picture 3"/>
          <p:cNvPicPr/>
          <p:nvPr/>
        </p:nvPicPr>
        <p:blipFill>
          <a:blip r:embed="rId10"/>
          <a:stretch/>
        </p:blipFill>
        <p:spPr>
          <a:xfrm>
            <a:off x="5826600" y="5750640"/>
            <a:ext cx="451080" cy="594360"/>
          </a:xfrm>
          <a:prstGeom prst="rect">
            <a:avLst/>
          </a:prstGeom>
          <a:ln>
            <a:noFill/>
          </a:ln>
        </p:spPr>
      </p:pic>
      <p:pic>
        <p:nvPicPr>
          <p:cNvPr id="157" name="Picture 4"/>
          <p:cNvPicPr/>
          <p:nvPr/>
        </p:nvPicPr>
        <p:blipFill>
          <a:blip r:embed="rId11"/>
          <a:stretch/>
        </p:blipFill>
        <p:spPr>
          <a:xfrm>
            <a:off x="5047560" y="5852880"/>
            <a:ext cx="769680" cy="371520"/>
          </a:xfrm>
          <a:prstGeom prst="rect">
            <a:avLst/>
          </a:prstGeom>
          <a:ln>
            <a:noFill/>
          </a:ln>
        </p:spPr>
      </p:pic>
      <p:pic>
        <p:nvPicPr>
          <p:cNvPr id="158" name="Picture 5"/>
          <p:cNvPicPr/>
          <p:nvPr/>
        </p:nvPicPr>
        <p:blipFill>
          <a:blip r:embed="rId12"/>
          <a:stretch/>
        </p:blipFill>
        <p:spPr>
          <a:xfrm>
            <a:off x="6833520" y="5852880"/>
            <a:ext cx="631800" cy="332280"/>
          </a:xfrm>
          <a:prstGeom prst="rect">
            <a:avLst/>
          </a:prstGeom>
          <a:ln>
            <a:noFill/>
          </a:ln>
        </p:spPr>
      </p:pic>
      <p:pic>
        <p:nvPicPr>
          <p:cNvPr id="159" name="Picture 6"/>
          <p:cNvPicPr/>
          <p:nvPr/>
        </p:nvPicPr>
        <p:blipFill>
          <a:blip r:embed="rId13"/>
          <a:stretch/>
        </p:blipFill>
        <p:spPr>
          <a:xfrm>
            <a:off x="4282200" y="5732640"/>
            <a:ext cx="739440" cy="612360"/>
          </a:xfrm>
          <a:prstGeom prst="rect">
            <a:avLst/>
          </a:prstGeom>
          <a:ln>
            <a:noFill/>
          </a:ln>
        </p:spPr>
      </p:pic>
      <p:pic>
        <p:nvPicPr>
          <p:cNvPr id="160" name="Picture 4"/>
          <p:cNvPicPr/>
          <p:nvPr/>
        </p:nvPicPr>
        <p:blipFill>
          <a:blip r:embed="rId14"/>
          <a:stretch/>
        </p:blipFill>
        <p:spPr>
          <a:xfrm>
            <a:off x="1585800" y="5820480"/>
            <a:ext cx="511560" cy="511560"/>
          </a:xfrm>
          <a:prstGeom prst="rect">
            <a:avLst/>
          </a:prstGeom>
          <a:ln>
            <a:noFill/>
          </a:ln>
        </p:spPr>
      </p:pic>
      <p:pic>
        <p:nvPicPr>
          <p:cNvPr id="161" name="Afbeelding 2"/>
          <p:cNvPicPr/>
          <p:nvPr/>
        </p:nvPicPr>
        <p:blipFill>
          <a:blip r:embed="rId15"/>
          <a:stretch/>
        </p:blipFill>
        <p:spPr>
          <a:xfrm>
            <a:off x="7558200" y="5778720"/>
            <a:ext cx="501480" cy="494640"/>
          </a:xfrm>
          <a:prstGeom prst="rect">
            <a:avLst/>
          </a:prstGeom>
          <a:ln>
            <a:noFill/>
          </a:ln>
        </p:spPr>
      </p:pic>
      <p:pic>
        <p:nvPicPr>
          <p:cNvPr id="162" name="Afbeelding 3"/>
          <p:cNvPicPr/>
          <p:nvPr/>
        </p:nvPicPr>
        <p:blipFill>
          <a:blip r:embed="rId16"/>
          <a:stretch/>
        </p:blipFill>
        <p:spPr>
          <a:xfrm>
            <a:off x="8084520" y="5746680"/>
            <a:ext cx="602280" cy="602280"/>
          </a:xfrm>
          <a:prstGeom prst="rect">
            <a:avLst/>
          </a:prstGeom>
          <a:ln>
            <a:noFill/>
          </a:ln>
        </p:spPr>
      </p:pic>
      <p:pic>
        <p:nvPicPr>
          <p:cNvPr id="3" name="Afbeelding 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A747679-CA35-499E-93E6-157280265B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800" y="2403719"/>
            <a:ext cx="1573920" cy="2360881"/>
          </a:xfrm>
          <a:prstGeom prst="rect">
            <a:avLst/>
          </a:prstGeom>
        </p:spPr>
      </p:pic>
      <p:pic>
        <p:nvPicPr>
          <p:cNvPr id="5" name="Afbeelding 4" descr="Afbeelding met tafel, binnen, taart, zitten&#10;&#10;Automatisch gegenereerde beschrijving">
            <a:extLst>
              <a:ext uri="{FF2B5EF4-FFF2-40B4-BE49-F238E27FC236}">
                <a16:creationId xmlns:a16="http://schemas.microsoft.com/office/drawing/2014/main" id="{24B23F52-1B44-464A-933E-9E78D7D4FD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338" y="2403719"/>
            <a:ext cx="3541322" cy="23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3"/>
          <a:stretch/>
        </p:blipFill>
        <p:spPr>
          <a:xfrm>
            <a:off x="1800000" y="2736000"/>
            <a:ext cx="5377320" cy="30063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Linkse en rechtse partijen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117440" y="5630130"/>
            <a:ext cx="826200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https://www.youtube.com/watch?v=_haiLX45mk4&amp;feature=youtu.be&amp;list=PL8yT_kNUNZ6M-oCBnF2gxcH7BWFZn_PUo</a:t>
            </a:r>
            <a:endParaRPr lang="nl-N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400" b="0" strike="noStrike" spc="-1" dirty="0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734640" y="306648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4"/>
          <p:cNvSpPr/>
          <p:nvPr/>
        </p:nvSpPr>
        <p:spPr>
          <a:xfrm rot="5400000">
            <a:off x="4048200" y="330732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5909760" y="545472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1:13</a:t>
            </a:r>
            <a:endParaRPr lang="nl-NL" sz="1800" b="0" strike="noStrike" spc="-1" dirty="0">
              <a:latin typeface="Arial"/>
            </a:endParaRPr>
          </a:p>
        </p:txBody>
      </p:sp>
      <p:sp>
        <p:nvSpPr>
          <p:cNvPr id="252" name="CustomShape 6"/>
          <p:cNvSpPr/>
          <p:nvPr/>
        </p:nvSpPr>
        <p:spPr>
          <a:xfrm>
            <a:off x="755640" y="1259640"/>
            <a:ext cx="7778520" cy="140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Kijkopdracht:</a:t>
            </a:r>
            <a:endParaRPr lang="nl-NL" sz="2200" b="1" strike="noStrike" spc="-1" dirty="0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Wingdings" charset="2"/>
              <a:buAutoNum type="arabicPeriod"/>
            </a:pPr>
            <a:r>
              <a:rPr lang="nl-NL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Willen voorstanders van een passieve overheid </a:t>
            </a:r>
            <a:r>
              <a:rPr lang="nl-NL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hoge of lage belastingen</a:t>
            </a:r>
            <a:r>
              <a:rPr lang="nl-NL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nl-NL" sz="2200" b="0" strike="noStrike" spc="-1" dirty="0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Wingdings" charset="2"/>
              <a:buAutoNum type="arabicPeriod"/>
            </a:pPr>
            <a:r>
              <a:rPr lang="nl-NL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Past dit idee bij </a:t>
            </a:r>
            <a:r>
              <a:rPr lang="nl-NL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linkse of bij rechtse</a:t>
            </a:r>
            <a:r>
              <a:rPr lang="nl-NL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partijen?</a:t>
            </a:r>
            <a:endParaRPr lang="nl-NL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Na de verkiezingen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810490" y="2149764"/>
            <a:ext cx="4910348" cy="240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Om te kunnen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regeren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moeten partijen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samenwerken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nl-NL" sz="2800" b="0" strike="noStrike" spc="-1" dirty="0">
              <a:latin typeface="Arial"/>
            </a:endParaRPr>
          </a:p>
          <a:p>
            <a:pPr>
              <a:spcBef>
                <a:spcPts val="64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Daarbij zullen ze</a:t>
            </a:r>
            <a:r>
              <a:rPr lang="nl-NL" sz="2800" spc="-1">
                <a:solidFill>
                  <a:srgbClr val="000000"/>
                </a:solidFill>
                <a:latin typeface="Calibri"/>
              </a:rPr>
              <a:t> 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altijd iets van hun</a:t>
            </a:r>
            <a:r>
              <a:rPr lang="nl-NL" sz="2800" spc="-1">
                <a:solidFill>
                  <a:srgbClr val="000000"/>
                </a:solidFill>
                <a:latin typeface="Calibri"/>
              </a:rPr>
              <a:t> 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standpunten</a:t>
            </a:r>
            <a:r>
              <a:rPr lang="nl-NL" sz="2800" spc="-1">
                <a:solidFill>
                  <a:srgbClr val="000000"/>
                </a:solidFill>
                <a:latin typeface="Calibri"/>
              </a:rPr>
              <a:t> 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moeten inleveren.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855009" y="5615820"/>
            <a:ext cx="2447640" cy="49932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Compromissen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3368309" y="5646240"/>
            <a:ext cx="287280" cy="43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3786909" y="5283199"/>
            <a:ext cx="5228210" cy="10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Afspraken waarbij alle partijen een beetje toegeven.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258" name="Afbeelding 6"/>
          <p:cNvPicPr/>
          <p:nvPr/>
        </p:nvPicPr>
        <p:blipFill>
          <a:blip r:embed="rId3"/>
          <a:stretch/>
        </p:blipFill>
        <p:spPr>
          <a:xfrm>
            <a:off x="5801667" y="1492506"/>
            <a:ext cx="3160067" cy="1637600"/>
          </a:xfrm>
          <a:prstGeom prst="rect">
            <a:avLst/>
          </a:prstGeom>
          <a:ln>
            <a:noFill/>
          </a:ln>
        </p:spPr>
      </p:pic>
      <p:pic>
        <p:nvPicPr>
          <p:cNvPr id="2" name="Afbeelding 2">
            <a:extLst>
              <a:ext uri="{FF2B5EF4-FFF2-40B4-BE49-F238E27FC236}">
                <a16:creationId xmlns:a16="http://schemas.microsoft.com/office/drawing/2014/main" id="{71FA39F4-7A07-4950-9326-750044089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334" y="3211653"/>
            <a:ext cx="1837267" cy="199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Passief en actief kiesrecht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033200" y="1146960"/>
            <a:ext cx="4150440" cy="249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Vanaf je 18e mag je stemmen en je mag je ook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verkiesbaar stellen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755011" y="4637041"/>
            <a:ext cx="208764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Actief kiesrecht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3056758" y="4687081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3538400" y="4723345"/>
            <a:ext cx="5042182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recht om te mogen stemmen.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755011" y="5538451"/>
            <a:ext cx="208764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Passief kiesrecht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3056758" y="5526720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8"/>
          <p:cNvSpPr/>
          <p:nvPr/>
        </p:nvSpPr>
        <p:spPr>
          <a:xfrm>
            <a:off x="3452040" y="5535076"/>
            <a:ext cx="56919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recht om je verkiesbaar te stellen.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71" name="Afbeelding 3"/>
          <p:cNvPicPr/>
          <p:nvPr/>
        </p:nvPicPr>
        <p:blipFill>
          <a:blip r:embed="rId3"/>
          <a:stretch/>
        </p:blipFill>
        <p:spPr>
          <a:xfrm>
            <a:off x="5652000" y="1291680"/>
            <a:ext cx="2352600" cy="2352600"/>
          </a:xfrm>
          <a:prstGeom prst="rect">
            <a:avLst/>
          </a:prstGeom>
          <a:ln>
            <a:noFill/>
          </a:ln>
        </p:spPr>
      </p:pic>
      <p:sp>
        <p:nvSpPr>
          <p:cNvPr id="172" name="CustomShape 9"/>
          <p:cNvSpPr/>
          <p:nvPr/>
        </p:nvSpPr>
        <p:spPr>
          <a:xfrm>
            <a:off x="5652000" y="3645000"/>
            <a:ext cx="2807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Adam Ahajaj was 22 jaar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toen hij raadslid werd 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Bergen op Zoom.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16640"/>
            <a:ext cx="8228880" cy="88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Vrije, geheime verkiezingen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27640" y="1313841"/>
            <a:ext cx="7984116" cy="2334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Verkiezingen in Nederland zijn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vrij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, je mag dus stemmen op wie je wilt.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Verkiezingen zijn ook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geheim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: niemand weet op wie jij hebt gestemd.</a:t>
            </a:r>
            <a:endParaRPr lang="nl-NL" sz="3200" b="0" strike="noStrike" spc="-1" dirty="0">
              <a:latin typeface="Arial"/>
            </a:endParaRPr>
          </a:p>
        </p:txBody>
      </p:sp>
      <p:pic>
        <p:nvPicPr>
          <p:cNvPr id="175" name="Afbeelding 4"/>
          <p:cNvPicPr/>
          <p:nvPr/>
        </p:nvPicPr>
        <p:blipFill>
          <a:blip r:embed="rId2"/>
          <a:stretch/>
        </p:blipFill>
        <p:spPr>
          <a:xfrm>
            <a:off x="827640" y="4105800"/>
            <a:ext cx="2879640" cy="2159640"/>
          </a:xfrm>
          <a:prstGeom prst="rect">
            <a:avLst/>
          </a:prstGeom>
          <a:ln>
            <a:noFill/>
          </a:ln>
        </p:spPr>
      </p:pic>
      <p:pic>
        <p:nvPicPr>
          <p:cNvPr id="176" name="Afbeelding 6"/>
          <p:cNvPicPr/>
          <p:nvPr/>
        </p:nvPicPr>
        <p:blipFill>
          <a:blip r:embed="rId3"/>
          <a:stretch/>
        </p:blipFill>
        <p:spPr>
          <a:xfrm>
            <a:off x="4078080" y="4105800"/>
            <a:ext cx="287964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45491" y="153585"/>
            <a:ext cx="7651607" cy="816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Lijsttrekker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844062" y="1268640"/>
            <a:ext cx="3703458" cy="18535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Verkiezingen!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268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Elke partij heeft dan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lijsttrekker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Hij of zij is onder andere: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882746" y="5706725"/>
            <a:ext cx="2087640" cy="49932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Lijsttrekker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3120524" y="5726160"/>
            <a:ext cx="287280" cy="43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3418560" y="5460513"/>
            <a:ext cx="5472720" cy="939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belangrijkste man of vrouw van een politieke partij in verkiezingstijd.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155520" y="-118116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7"/>
          <p:cNvSpPr/>
          <p:nvPr/>
        </p:nvSpPr>
        <p:spPr>
          <a:xfrm>
            <a:off x="307800" y="-102888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8"/>
          <p:cNvSpPr/>
          <p:nvPr/>
        </p:nvSpPr>
        <p:spPr>
          <a:xfrm>
            <a:off x="460440" y="-87624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9"/>
          <p:cNvSpPr/>
          <p:nvPr/>
        </p:nvSpPr>
        <p:spPr>
          <a:xfrm>
            <a:off x="612720" y="-72396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Het Verkiezingsdebat College » Nieuwspoort | Perscentrum en Politiek  debatcentrum">
            <a:extLst>
              <a:ext uri="{FF2B5EF4-FFF2-40B4-BE49-F238E27FC236}">
                <a16:creationId xmlns:a16="http://schemas.microsoft.com/office/drawing/2014/main" id="{20DE0B59-7B83-401B-8C3A-3F1DA36D9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6968"/>
          <a:stretch/>
        </p:blipFill>
        <p:spPr bwMode="auto">
          <a:xfrm>
            <a:off x="5125915" y="1953907"/>
            <a:ext cx="3174023" cy="2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E054BA-4F58-49DE-8DCC-85120EACCB3A}"/>
              </a:ext>
            </a:extLst>
          </p:cNvPr>
          <p:cNvSpPr txBox="1"/>
          <p:nvPr/>
        </p:nvSpPr>
        <p:spPr>
          <a:xfrm>
            <a:off x="912986" y="3465966"/>
            <a:ext cx="4114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60" marR="0" lvl="0" indent="-17064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"/>
              <a:tabLst/>
              <a:defRPr/>
            </a:pPr>
            <a:r>
              <a:rPr kumimoji="0" lang="nl-NL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het gezicht van de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  partij;</a:t>
            </a:r>
            <a:endParaRPr kumimoji="0" lang="nl-NL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171360" marR="0" lvl="0" indent="-17064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"/>
              <a:tabLst/>
              <a:defRPr/>
            </a:pPr>
            <a:r>
              <a:rPr kumimoji="0" lang="nl-NL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aanwezig bij debatten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  op televisie.</a:t>
            </a:r>
            <a:endParaRPr kumimoji="0" lang="nl-NL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Welke partij hoort bij welke lijsttrekker?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3"/>
          <a:stretch/>
        </p:blipFill>
        <p:spPr>
          <a:xfrm>
            <a:off x="4803254" y="4540743"/>
            <a:ext cx="1107000" cy="1662480"/>
          </a:xfrm>
          <a:prstGeom prst="rect">
            <a:avLst/>
          </a:prstGeom>
          <a:ln>
            <a:noFill/>
          </a:ln>
        </p:spPr>
      </p:pic>
      <p:pic>
        <p:nvPicPr>
          <p:cNvPr id="189" name="Picture 6"/>
          <p:cNvPicPr/>
          <p:nvPr/>
        </p:nvPicPr>
        <p:blipFill>
          <a:blip r:embed="rId4"/>
          <a:stretch/>
        </p:blipFill>
        <p:spPr>
          <a:xfrm>
            <a:off x="4842180" y="1277952"/>
            <a:ext cx="1166400" cy="166248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155520" y="-118116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307800" y="-102888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460440" y="-87624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612720" y="-723960"/>
            <a:ext cx="18565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Afbeelding 10"/>
          <p:cNvPicPr/>
          <p:nvPr/>
        </p:nvPicPr>
        <p:blipFill>
          <a:blip r:embed="rId5"/>
          <a:stretch/>
        </p:blipFill>
        <p:spPr>
          <a:xfrm>
            <a:off x="2225880" y="3440520"/>
            <a:ext cx="700200" cy="780120"/>
          </a:xfrm>
          <a:prstGeom prst="rect">
            <a:avLst/>
          </a:prstGeom>
          <a:ln>
            <a:noFill/>
          </a:ln>
        </p:spPr>
      </p:pic>
      <p:pic>
        <p:nvPicPr>
          <p:cNvPr id="195" name="Afbeelding 13"/>
          <p:cNvPicPr/>
          <p:nvPr/>
        </p:nvPicPr>
        <p:blipFill>
          <a:blip r:embed="rId6"/>
          <a:stretch/>
        </p:blipFill>
        <p:spPr>
          <a:xfrm>
            <a:off x="1984140" y="4581720"/>
            <a:ext cx="1183680" cy="1676880"/>
          </a:xfrm>
          <a:prstGeom prst="rect">
            <a:avLst/>
          </a:prstGeom>
          <a:ln>
            <a:noFill/>
          </a:ln>
        </p:spPr>
      </p:pic>
      <p:pic>
        <p:nvPicPr>
          <p:cNvPr id="196" name="Afbeelding 14"/>
          <p:cNvPicPr/>
          <p:nvPr/>
        </p:nvPicPr>
        <p:blipFill>
          <a:blip r:embed="rId7"/>
          <a:stretch/>
        </p:blipFill>
        <p:spPr>
          <a:xfrm>
            <a:off x="331380" y="3441105"/>
            <a:ext cx="857520" cy="709920"/>
          </a:xfrm>
          <a:prstGeom prst="rect">
            <a:avLst/>
          </a:prstGeom>
          <a:ln>
            <a:noFill/>
          </a:ln>
        </p:spPr>
      </p:pic>
      <p:pic>
        <p:nvPicPr>
          <p:cNvPr id="197" name="Afbeelding 15"/>
          <p:cNvPicPr/>
          <p:nvPr/>
        </p:nvPicPr>
        <p:blipFill>
          <a:blip r:embed="rId8"/>
          <a:stretch/>
        </p:blipFill>
        <p:spPr>
          <a:xfrm>
            <a:off x="7426025" y="4528143"/>
            <a:ext cx="1246680" cy="1662480"/>
          </a:xfrm>
          <a:prstGeom prst="rect">
            <a:avLst/>
          </a:prstGeom>
          <a:ln>
            <a:noFill/>
          </a:ln>
        </p:spPr>
      </p:pic>
      <p:pic>
        <p:nvPicPr>
          <p:cNvPr id="198" name="Afbeelding 16"/>
          <p:cNvPicPr/>
          <p:nvPr/>
        </p:nvPicPr>
        <p:blipFill>
          <a:blip r:embed="rId9"/>
          <a:stretch/>
        </p:blipFill>
        <p:spPr>
          <a:xfrm>
            <a:off x="3724200" y="3742200"/>
            <a:ext cx="774360" cy="436320"/>
          </a:xfrm>
          <a:prstGeom prst="rect">
            <a:avLst/>
          </a:prstGeom>
          <a:ln>
            <a:noFill/>
          </a:ln>
        </p:spPr>
      </p:pic>
      <p:pic>
        <p:nvPicPr>
          <p:cNvPr id="199" name="Afbeelding 17"/>
          <p:cNvPicPr/>
          <p:nvPr/>
        </p:nvPicPr>
        <p:blipFill>
          <a:blip r:embed="rId10"/>
          <a:stretch/>
        </p:blipFill>
        <p:spPr>
          <a:xfrm>
            <a:off x="6085080" y="4540743"/>
            <a:ext cx="1166400" cy="1637280"/>
          </a:xfrm>
          <a:prstGeom prst="rect">
            <a:avLst/>
          </a:prstGeom>
          <a:ln>
            <a:noFill/>
          </a:ln>
        </p:spPr>
      </p:pic>
      <p:pic>
        <p:nvPicPr>
          <p:cNvPr id="200" name="Afbeelding 18"/>
          <p:cNvPicPr/>
          <p:nvPr/>
        </p:nvPicPr>
        <p:blipFill>
          <a:blip r:embed="rId11"/>
          <a:stretch/>
        </p:blipFill>
        <p:spPr>
          <a:xfrm>
            <a:off x="1177560" y="3109410"/>
            <a:ext cx="893880" cy="363960"/>
          </a:xfrm>
          <a:prstGeom prst="rect">
            <a:avLst/>
          </a:prstGeom>
          <a:ln>
            <a:noFill/>
          </a:ln>
        </p:spPr>
      </p:pic>
      <p:pic>
        <p:nvPicPr>
          <p:cNvPr id="202" name="Afbeelding 21"/>
          <p:cNvPicPr/>
          <p:nvPr/>
        </p:nvPicPr>
        <p:blipFill>
          <a:blip r:embed="rId12"/>
          <a:stretch/>
        </p:blipFill>
        <p:spPr>
          <a:xfrm>
            <a:off x="1813049" y="1239432"/>
            <a:ext cx="1275480" cy="1701000"/>
          </a:xfrm>
          <a:prstGeom prst="rect">
            <a:avLst/>
          </a:prstGeom>
          <a:ln>
            <a:noFill/>
          </a:ln>
        </p:spPr>
      </p:pic>
      <p:pic>
        <p:nvPicPr>
          <p:cNvPr id="203" name="Afbeelding 25"/>
          <p:cNvPicPr/>
          <p:nvPr/>
        </p:nvPicPr>
        <p:blipFill>
          <a:blip r:embed="rId13"/>
          <a:stretch/>
        </p:blipFill>
        <p:spPr>
          <a:xfrm>
            <a:off x="5097240" y="3332160"/>
            <a:ext cx="1183320" cy="780120"/>
          </a:xfrm>
          <a:prstGeom prst="rect">
            <a:avLst/>
          </a:prstGeom>
          <a:ln>
            <a:noFill/>
          </a:ln>
        </p:spPr>
      </p:pic>
      <p:pic>
        <p:nvPicPr>
          <p:cNvPr id="204" name="Afbeelding 26"/>
          <p:cNvPicPr/>
          <p:nvPr/>
        </p:nvPicPr>
        <p:blipFill>
          <a:blip r:embed="rId14"/>
          <a:stretch/>
        </p:blipFill>
        <p:spPr>
          <a:xfrm>
            <a:off x="6392520" y="3049560"/>
            <a:ext cx="858960" cy="1137600"/>
          </a:xfrm>
          <a:prstGeom prst="rect">
            <a:avLst/>
          </a:prstGeom>
          <a:ln>
            <a:noFill/>
          </a:ln>
        </p:spPr>
      </p:pic>
      <p:pic>
        <p:nvPicPr>
          <p:cNvPr id="205" name="Afbeelding 27"/>
          <p:cNvPicPr/>
          <p:nvPr/>
        </p:nvPicPr>
        <p:blipFill>
          <a:blip r:embed="rId15"/>
          <a:stretch/>
        </p:blipFill>
        <p:spPr>
          <a:xfrm>
            <a:off x="7363440" y="3015360"/>
            <a:ext cx="603000" cy="603000"/>
          </a:xfrm>
          <a:prstGeom prst="rect">
            <a:avLst/>
          </a:prstGeom>
          <a:ln>
            <a:noFill/>
          </a:ln>
        </p:spPr>
      </p:pic>
      <p:pic>
        <p:nvPicPr>
          <p:cNvPr id="206" name="Afbeelding 28"/>
          <p:cNvPicPr/>
          <p:nvPr/>
        </p:nvPicPr>
        <p:blipFill>
          <a:blip r:embed="rId16"/>
          <a:stretch/>
        </p:blipFill>
        <p:spPr>
          <a:xfrm>
            <a:off x="3037680" y="3210480"/>
            <a:ext cx="511560" cy="511560"/>
          </a:xfrm>
          <a:prstGeom prst="rect">
            <a:avLst/>
          </a:prstGeom>
          <a:ln>
            <a:noFill/>
          </a:ln>
        </p:spPr>
      </p:pic>
      <p:pic>
        <p:nvPicPr>
          <p:cNvPr id="207" name="Afbeelding 30"/>
          <p:cNvPicPr/>
          <p:nvPr/>
        </p:nvPicPr>
        <p:blipFill>
          <a:blip r:embed="rId17"/>
          <a:stretch/>
        </p:blipFill>
        <p:spPr>
          <a:xfrm>
            <a:off x="4322160" y="3031560"/>
            <a:ext cx="651600" cy="643680"/>
          </a:xfrm>
          <a:prstGeom prst="rect">
            <a:avLst/>
          </a:prstGeom>
          <a:ln>
            <a:noFill/>
          </a:ln>
        </p:spPr>
      </p:pic>
      <p:pic>
        <p:nvPicPr>
          <p:cNvPr id="208" name="Afbeelding 3"/>
          <p:cNvPicPr/>
          <p:nvPr/>
        </p:nvPicPr>
        <p:blipFill>
          <a:blip r:embed="rId18"/>
          <a:stretch/>
        </p:blipFill>
        <p:spPr>
          <a:xfrm>
            <a:off x="423872" y="1246654"/>
            <a:ext cx="1275480" cy="1701000"/>
          </a:xfrm>
          <a:prstGeom prst="rect">
            <a:avLst/>
          </a:prstGeom>
          <a:ln>
            <a:noFill/>
          </a:ln>
        </p:spPr>
      </p:pic>
      <p:pic>
        <p:nvPicPr>
          <p:cNvPr id="209" name="Afbeelding 5"/>
          <p:cNvPicPr/>
          <p:nvPr/>
        </p:nvPicPr>
        <p:blipFill>
          <a:blip r:embed="rId19"/>
          <a:stretch/>
        </p:blipFill>
        <p:spPr>
          <a:xfrm>
            <a:off x="6109920" y="1228631"/>
            <a:ext cx="1141560" cy="1697400"/>
          </a:xfrm>
          <a:prstGeom prst="rect">
            <a:avLst/>
          </a:prstGeom>
          <a:ln>
            <a:noFill/>
          </a:ln>
        </p:spPr>
      </p:pic>
      <p:pic>
        <p:nvPicPr>
          <p:cNvPr id="2052" name="Picture 4" descr="Azarkan F. (DENK) | Tweede Kamer der Staten-Generaal">
            <a:extLst>
              <a:ext uri="{FF2B5EF4-FFF2-40B4-BE49-F238E27FC236}">
                <a16:creationId xmlns:a16="http://schemas.microsoft.com/office/drawing/2014/main" id="{8F2B0C0B-1206-43E5-905F-61E7525B9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13296" r="30882"/>
          <a:stretch/>
        </p:blipFill>
        <p:spPr bwMode="auto">
          <a:xfrm>
            <a:off x="3094303" y="1163057"/>
            <a:ext cx="1658115" cy="17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ees van der Staaij bij politieke avond SGP | KOBR: het nieuws uit  Bodegraven-Reeuwijk">
            <a:extLst>
              <a:ext uri="{FF2B5EF4-FFF2-40B4-BE49-F238E27FC236}">
                <a16:creationId xmlns:a16="http://schemas.microsoft.com/office/drawing/2014/main" id="{09A96A77-C716-4F8F-8EFD-AD09E6F65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16" b="22179"/>
          <a:stretch/>
        </p:blipFill>
        <p:spPr bwMode="auto">
          <a:xfrm>
            <a:off x="476818" y="4540743"/>
            <a:ext cx="1372948" cy="17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rt-Jan Segers (ChristenUnie) komt naar Barendrecht">
            <a:extLst>
              <a:ext uri="{FF2B5EF4-FFF2-40B4-BE49-F238E27FC236}">
                <a16:creationId xmlns:a16="http://schemas.microsoft.com/office/drawing/2014/main" id="{E82769F3-284B-4B2D-9736-104E1D66B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r="29427"/>
          <a:stretch/>
        </p:blipFill>
        <p:spPr bwMode="auto">
          <a:xfrm>
            <a:off x="3335734" y="4525651"/>
            <a:ext cx="1201245" cy="17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ristenUnie (@christenunie) | Twitter">
            <a:extLst>
              <a:ext uri="{FF2B5EF4-FFF2-40B4-BE49-F238E27FC236}">
                <a16:creationId xmlns:a16="http://schemas.microsoft.com/office/drawing/2014/main" id="{D9A1408D-290F-4D09-9F8F-1E738893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88" y="3675240"/>
            <a:ext cx="700200" cy="7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50PLUS-lijsttrekker Liane den Haan  ">
            <a:extLst>
              <a:ext uri="{FF2B5EF4-FFF2-40B4-BE49-F238E27FC236}">
                <a16:creationId xmlns:a16="http://schemas.microsoft.com/office/drawing/2014/main" id="{F8ED7889-34C7-418F-A5C3-CA4A857F9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14554"/>
          <a:stretch/>
        </p:blipFill>
        <p:spPr bwMode="auto">
          <a:xfrm>
            <a:off x="7374306" y="1211531"/>
            <a:ext cx="134003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50PLUS Partij">
            <a:extLst>
              <a:ext uri="{FF2B5EF4-FFF2-40B4-BE49-F238E27FC236}">
                <a16:creationId xmlns:a16="http://schemas.microsoft.com/office/drawing/2014/main" id="{F862CBE3-DBFD-494E-B966-EAB014BC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5" y="3778290"/>
            <a:ext cx="745470" cy="7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GP (@SGPnieuws) | Twitter">
            <a:extLst>
              <a:ext uri="{FF2B5EF4-FFF2-40B4-BE49-F238E27FC236}">
                <a16:creationId xmlns:a16="http://schemas.microsoft.com/office/drawing/2014/main" id="{3A1CD681-40BE-4CC3-AD19-3D4D1CFD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53" y="2965590"/>
            <a:ext cx="651600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1619640" y="2421000"/>
            <a:ext cx="6169680" cy="338076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Verkiezingstijd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619640" y="6171480"/>
            <a:ext cx="71096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https://www.youtube.com/watch?v=oaob983ar7Y&amp;feature=youtu.be</a:t>
            </a:r>
            <a:endParaRPr lang="nl-N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4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734640" y="350460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4"/>
          <p:cNvSpPr/>
          <p:nvPr/>
        </p:nvSpPr>
        <p:spPr>
          <a:xfrm rot="5400000">
            <a:off x="4048200" y="371304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6521760" y="581148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1:19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043640" y="1196640"/>
            <a:ext cx="7272000" cy="1079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benoem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twee middelen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die politieke partijen tijdens verkiezingstijd in kunnen zetten om kiezers voor zich te winnen.</a:t>
            </a:r>
            <a:endParaRPr lang="nl-N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Linkse partijen</a:t>
            </a:r>
            <a:r>
              <a:rPr lang="nl-NL" sz="3600" b="1" spc="-1">
                <a:solidFill>
                  <a:srgbClr val="000000"/>
                </a:solidFill>
                <a:latin typeface="Calibri"/>
              </a:rPr>
              <a:t> (sociaal democratisch)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960582" y="1472040"/>
            <a:ext cx="6105236" cy="3649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Wat linkse partijen belangrijk vinden:</a:t>
            </a:r>
            <a:endParaRPr lang="nl-NL" sz="2800" b="0" strike="noStrike" spc="-1" dirty="0">
              <a:latin typeface="Arial"/>
            </a:endParaRPr>
          </a:p>
          <a:p>
            <a:pPr marL="342900" indent="-342265"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actieve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overheid (veel </a:t>
            </a:r>
            <a:r>
              <a:rPr lang="nl-NL" sz="2800" spc="-1">
                <a:solidFill>
                  <a:srgbClr val="000000"/>
                </a:solidFill>
                <a:latin typeface="Calibri"/>
              </a:rPr>
              <a:t>doen voor de burgers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).</a:t>
            </a:r>
            <a:endParaRPr lang="nl-NL" sz="2800" b="0" strike="noStrike" spc="-1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Opkomen voor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kwetsbare mensen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Eerlijke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verdeling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inkomen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Gelijke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kansen voor iedereen.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Aandacht voor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milieu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7356240" y="1193760"/>
            <a:ext cx="1324440" cy="1871640"/>
          </a:xfrm>
          <a:prstGeom prst="rect">
            <a:avLst/>
          </a:prstGeom>
          <a:ln>
            <a:noFill/>
          </a:ln>
        </p:spPr>
      </p:pic>
      <p:pic>
        <p:nvPicPr>
          <p:cNvPr id="220" name="Picture 2"/>
          <p:cNvPicPr/>
          <p:nvPr/>
        </p:nvPicPr>
        <p:blipFill>
          <a:blip r:embed="rId4"/>
          <a:stretch/>
        </p:blipFill>
        <p:spPr>
          <a:xfrm>
            <a:off x="2411640" y="5517360"/>
            <a:ext cx="1277280" cy="714960"/>
          </a:xfrm>
          <a:prstGeom prst="rect">
            <a:avLst/>
          </a:prstGeom>
          <a:ln>
            <a:noFill/>
          </a:ln>
        </p:spPr>
      </p:pic>
      <p:pic>
        <p:nvPicPr>
          <p:cNvPr id="221" name="Picture 7"/>
          <p:cNvPicPr/>
          <p:nvPr/>
        </p:nvPicPr>
        <p:blipFill>
          <a:blip r:embed="rId5"/>
          <a:stretch/>
        </p:blipFill>
        <p:spPr>
          <a:xfrm>
            <a:off x="3969000" y="5601600"/>
            <a:ext cx="1454760" cy="588600"/>
          </a:xfrm>
          <a:prstGeom prst="rect">
            <a:avLst/>
          </a:prstGeom>
          <a:ln>
            <a:noFill/>
          </a:ln>
        </p:spPr>
      </p:pic>
      <p:pic>
        <p:nvPicPr>
          <p:cNvPr id="222" name="Picture 3"/>
          <p:cNvPicPr/>
          <p:nvPr/>
        </p:nvPicPr>
        <p:blipFill>
          <a:blip r:embed="rId6"/>
          <a:stretch/>
        </p:blipFill>
        <p:spPr>
          <a:xfrm>
            <a:off x="5652000" y="5298480"/>
            <a:ext cx="811080" cy="1068480"/>
          </a:xfrm>
          <a:prstGeom prst="rect">
            <a:avLst/>
          </a:prstGeom>
          <a:ln>
            <a:noFill/>
          </a:ln>
        </p:spPr>
      </p:pic>
      <p:pic>
        <p:nvPicPr>
          <p:cNvPr id="223" name="Picture 6"/>
          <p:cNvPicPr/>
          <p:nvPr/>
        </p:nvPicPr>
        <p:blipFill>
          <a:blip r:embed="rId7"/>
          <a:stretch/>
        </p:blipFill>
        <p:spPr>
          <a:xfrm>
            <a:off x="695520" y="5229360"/>
            <a:ext cx="1427400" cy="1182600"/>
          </a:xfrm>
          <a:prstGeom prst="rect">
            <a:avLst/>
          </a:prstGeom>
          <a:ln>
            <a:noFill/>
          </a:ln>
        </p:spPr>
      </p:pic>
      <p:pic>
        <p:nvPicPr>
          <p:cNvPr id="224" name="Afbeelding 3"/>
          <p:cNvPicPr/>
          <p:nvPr/>
        </p:nvPicPr>
        <p:blipFill>
          <a:blip r:embed="rId8"/>
          <a:stretch/>
        </p:blipFill>
        <p:spPr>
          <a:xfrm>
            <a:off x="6851160" y="5445360"/>
            <a:ext cx="730440" cy="721440"/>
          </a:xfrm>
          <a:prstGeom prst="rect">
            <a:avLst/>
          </a:prstGeom>
          <a:ln>
            <a:noFill/>
          </a:ln>
        </p:spPr>
      </p:pic>
      <p:pic>
        <p:nvPicPr>
          <p:cNvPr id="225" name="Afbeelding 8"/>
          <p:cNvPicPr/>
          <p:nvPr/>
        </p:nvPicPr>
        <p:blipFill>
          <a:blip r:embed="rId9"/>
          <a:stretch/>
        </p:blipFill>
        <p:spPr>
          <a:xfrm>
            <a:off x="7356240" y="3278520"/>
            <a:ext cx="1324440" cy="187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Rechtse partijen</a:t>
            </a:r>
            <a:r>
              <a:rPr lang="nl-NL" sz="3600" b="1" spc="-1">
                <a:solidFill>
                  <a:srgbClr val="000000"/>
                </a:solidFill>
                <a:latin typeface="Calibri"/>
              </a:rPr>
              <a:t> (liberaal)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683490" y="1335780"/>
            <a:ext cx="6323189" cy="3416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Wat rechtse partijen belangrijk vinden:</a:t>
            </a:r>
            <a:endParaRPr lang="nl-NL" sz="2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Meer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vrijheid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 burgers.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passieve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overheid</a:t>
            </a:r>
            <a:r>
              <a:rPr lang="nl-NL" sz="2800" spc="-1">
                <a:solidFill>
                  <a:srgbClr val="000000"/>
                </a:solidFill>
                <a:latin typeface="Calibri"/>
              </a:rPr>
              <a:t> (Burger moet zelf veel regelen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Lage belastingen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Eigen verantwoordelijkheid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Veiligheid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bevorderen (bijvoorbeeld door</a:t>
            </a:r>
            <a:endParaRPr lang="nl-NL" sz="2800" b="0" strike="noStrike" spc="-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   zwaardere straffen).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228" name="Picture 2"/>
          <p:cNvPicPr/>
          <p:nvPr/>
        </p:nvPicPr>
        <p:blipFill>
          <a:blip r:embed="rId3"/>
          <a:stretch/>
        </p:blipFill>
        <p:spPr>
          <a:xfrm>
            <a:off x="7006680" y="4054680"/>
            <a:ext cx="1649880" cy="2332080"/>
          </a:xfrm>
          <a:prstGeom prst="rect">
            <a:avLst/>
          </a:prstGeom>
          <a:ln>
            <a:noFill/>
          </a:ln>
        </p:spPr>
      </p:pic>
      <p:pic>
        <p:nvPicPr>
          <p:cNvPr id="229" name="Picture 22"/>
          <p:cNvPicPr/>
          <p:nvPr/>
        </p:nvPicPr>
        <p:blipFill>
          <a:blip r:embed="rId4"/>
          <a:stretch/>
        </p:blipFill>
        <p:spPr>
          <a:xfrm>
            <a:off x="803840" y="5219520"/>
            <a:ext cx="1039320" cy="1158840"/>
          </a:xfrm>
          <a:prstGeom prst="rect">
            <a:avLst/>
          </a:prstGeom>
          <a:ln>
            <a:noFill/>
          </a:ln>
        </p:spPr>
      </p:pic>
      <p:pic>
        <p:nvPicPr>
          <p:cNvPr id="230" name="Picture 8"/>
          <p:cNvPicPr/>
          <p:nvPr/>
        </p:nvPicPr>
        <p:blipFill>
          <a:blip r:embed="rId5"/>
          <a:stretch/>
        </p:blipFill>
        <p:spPr>
          <a:xfrm>
            <a:off x="7013880" y="1528920"/>
            <a:ext cx="1655640" cy="2295000"/>
          </a:xfrm>
          <a:prstGeom prst="rect">
            <a:avLst/>
          </a:prstGeom>
          <a:ln>
            <a:noFill/>
          </a:ln>
        </p:spPr>
      </p:pic>
      <p:pic>
        <p:nvPicPr>
          <p:cNvPr id="231" name="Picture 5"/>
          <p:cNvPicPr/>
          <p:nvPr/>
        </p:nvPicPr>
        <p:blipFill>
          <a:blip r:embed="rId6"/>
          <a:stretch/>
        </p:blipFill>
        <p:spPr>
          <a:xfrm>
            <a:off x="2176333" y="5612040"/>
            <a:ext cx="1471680" cy="774720"/>
          </a:xfrm>
          <a:prstGeom prst="rect">
            <a:avLst/>
          </a:prstGeom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302C1C2-2A0F-4277-857E-3852E4F9F8B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630150" y="4751211"/>
            <a:ext cx="1129680" cy="1606320"/>
          </a:xfrm>
          <a:prstGeom prst="rect">
            <a:avLst/>
          </a:prstGeom>
          <a:ln>
            <a:noFill/>
          </a:ln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888A24B4-4AAE-4CCE-AC91-7FA2D962926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073387" y="4881933"/>
            <a:ext cx="796320" cy="533520"/>
          </a:xfrm>
          <a:prstGeom prst="rect">
            <a:avLst/>
          </a:prstGeom>
          <a:ln>
            <a:noFill/>
          </a:ln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6896FD40-6CFF-4AD0-AE9C-3AD68B16E0DF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955033" y="4783753"/>
            <a:ext cx="603000" cy="603000"/>
          </a:xfrm>
          <a:prstGeom prst="rect">
            <a:avLst/>
          </a:prstGeom>
          <a:ln>
            <a:noFill/>
          </a:ln>
        </p:spPr>
      </p:pic>
      <p:pic>
        <p:nvPicPr>
          <p:cNvPr id="11" name="Afbeelding 4">
            <a:extLst>
              <a:ext uri="{FF2B5EF4-FFF2-40B4-BE49-F238E27FC236}">
                <a16:creationId xmlns:a16="http://schemas.microsoft.com/office/drawing/2014/main" id="{344C07A0-622B-404D-9C39-A99A3D5DB02D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4024120" y="4814616"/>
            <a:ext cx="1204560" cy="160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Middenpartijen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818030" y="1340640"/>
            <a:ext cx="7861569" cy="17720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Sommige partijen zijn niet duidelijk in te delen bij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links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of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rechts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Ze hebben zowel linkse als rechtse standpunten. </a:t>
            </a:r>
            <a:endParaRPr lang="nl-NL" sz="3200" b="0" strike="noStrike" spc="-1" dirty="0">
              <a:latin typeface="Arial"/>
            </a:endParaRPr>
          </a:p>
        </p:txBody>
      </p:sp>
      <p:pic>
        <p:nvPicPr>
          <p:cNvPr id="235" name="Picture 4"/>
          <p:cNvPicPr/>
          <p:nvPr/>
        </p:nvPicPr>
        <p:blipFill>
          <a:blip r:embed="rId3"/>
          <a:stretch/>
        </p:blipFill>
        <p:spPr>
          <a:xfrm>
            <a:off x="6242400" y="4774320"/>
            <a:ext cx="1137240" cy="1606320"/>
          </a:xfrm>
          <a:prstGeom prst="rect">
            <a:avLst/>
          </a:prstGeom>
          <a:ln>
            <a:noFill/>
          </a:ln>
        </p:spPr>
      </p:pic>
      <p:pic>
        <p:nvPicPr>
          <p:cNvPr id="236" name="Picture 6"/>
          <p:cNvPicPr/>
          <p:nvPr/>
        </p:nvPicPr>
        <p:blipFill>
          <a:blip r:embed="rId4"/>
          <a:stretch/>
        </p:blipFill>
        <p:spPr>
          <a:xfrm>
            <a:off x="3985020" y="4313631"/>
            <a:ext cx="1404000" cy="1558080"/>
          </a:xfrm>
          <a:prstGeom prst="rect">
            <a:avLst/>
          </a:prstGeom>
          <a:ln>
            <a:noFill/>
          </a:ln>
        </p:spPr>
      </p:pic>
      <p:pic>
        <p:nvPicPr>
          <p:cNvPr id="237" name="Picture 14"/>
          <p:cNvPicPr/>
          <p:nvPr/>
        </p:nvPicPr>
        <p:blipFill>
          <a:blip r:embed="rId5"/>
          <a:stretch/>
        </p:blipFill>
        <p:spPr>
          <a:xfrm>
            <a:off x="2618999" y="3575520"/>
            <a:ext cx="852481" cy="838218"/>
          </a:xfrm>
          <a:prstGeom prst="rect">
            <a:avLst/>
          </a:prstGeom>
          <a:ln>
            <a:noFill/>
          </a:ln>
        </p:spPr>
      </p:pic>
      <p:pic>
        <p:nvPicPr>
          <p:cNvPr id="238" name="Picture 18"/>
          <p:cNvPicPr/>
          <p:nvPr/>
        </p:nvPicPr>
        <p:blipFill>
          <a:blip r:embed="rId6"/>
          <a:stretch/>
        </p:blipFill>
        <p:spPr>
          <a:xfrm>
            <a:off x="818031" y="5663271"/>
            <a:ext cx="719280" cy="416880"/>
          </a:xfrm>
          <a:prstGeom prst="rect">
            <a:avLst/>
          </a:prstGeom>
          <a:ln>
            <a:noFill/>
          </a:ln>
        </p:spPr>
      </p:pic>
      <p:pic>
        <p:nvPicPr>
          <p:cNvPr id="240" name="Picture 8"/>
          <p:cNvPicPr/>
          <p:nvPr/>
        </p:nvPicPr>
        <p:blipFill>
          <a:blip r:embed="rId7"/>
          <a:stretch/>
        </p:blipFill>
        <p:spPr>
          <a:xfrm>
            <a:off x="7494840" y="3400491"/>
            <a:ext cx="1184760" cy="1612080"/>
          </a:xfrm>
          <a:prstGeom prst="rect">
            <a:avLst/>
          </a:prstGeom>
          <a:ln>
            <a:noFill/>
          </a:ln>
        </p:spPr>
      </p:pic>
      <p:pic>
        <p:nvPicPr>
          <p:cNvPr id="241" name="Picture 10"/>
          <p:cNvPicPr/>
          <p:nvPr/>
        </p:nvPicPr>
        <p:blipFill>
          <a:blip r:embed="rId8"/>
          <a:stretch/>
        </p:blipFill>
        <p:spPr>
          <a:xfrm>
            <a:off x="5672520" y="2631420"/>
            <a:ext cx="1139760" cy="1595160"/>
          </a:xfrm>
          <a:prstGeom prst="rect">
            <a:avLst/>
          </a:prstGeom>
          <a:ln>
            <a:noFill/>
          </a:ln>
        </p:spPr>
      </p:pic>
      <p:pic>
        <p:nvPicPr>
          <p:cNvPr id="242" name="Picture 2"/>
          <p:cNvPicPr/>
          <p:nvPr/>
        </p:nvPicPr>
        <p:blipFill>
          <a:blip r:embed="rId9"/>
          <a:stretch/>
        </p:blipFill>
        <p:spPr>
          <a:xfrm>
            <a:off x="2398680" y="5409831"/>
            <a:ext cx="955800" cy="461880"/>
          </a:xfrm>
          <a:prstGeom prst="rect">
            <a:avLst/>
          </a:prstGeom>
          <a:ln>
            <a:noFill/>
          </a:ln>
        </p:spPr>
      </p:pic>
      <p:pic>
        <p:nvPicPr>
          <p:cNvPr id="243" name="Picture 4"/>
          <p:cNvPicPr/>
          <p:nvPr/>
        </p:nvPicPr>
        <p:blipFill>
          <a:blip r:embed="rId10"/>
          <a:stretch/>
        </p:blipFill>
        <p:spPr>
          <a:xfrm>
            <a:off x="954540" y="3956538"/>
            <a:ext cx="955800" cy="10111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17A7C19C4DB4F81495DC5E5873131" ma:contentTypeVersion="8" ma:contentTypeDescription="Een nieuw document maken." ma:contentTypeScope="" ma:versionID="b82df53094b17f0b50df18b7fc49bf30">
  <xsd:schema xmlns:xsd="http://www.w3.org/2001/XMLSchema" xmlns:xs="http://www.w3.org/2001/XMLSchema" xmlns:p="http://schemas.microsoft.com/office/2006/metadata/properties" xmlns:ns2="7cbd6bb5-42ee-4a17-8207-d91db07acb3b" targetNamespace="http://schemas.microsoft.com/office/2006/metadata/properties" ma:root="true" ma:fieldsID="34f710f7a4e9bc1e9d6b39814c063280" ns2:_="">
    <xsd:import namespace="7cbd6bb5-42ee-4a17-8207-d91db07ac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d6bb5-42ee-4a17-8207-d91db07a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4B0BE-CE97-4816-82C3-9F1FF5F1DE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737E1C-5483-4B78-A7DB-0FC2E0480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B29D9B-9E98-42E1-BD01-119C56B0A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bd6bb5-42ee-4a17-8207-d91db07ac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368</Words>
  <Application>Microsoft Office PowerPoint</Application>
  <PresentationFormat>Diavoorstelling (4:3)</PresentationFormat>
  <Paragraphs>72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106</cp:revision>
  <dcterms:created xsi:type="dcterms:W3CDTF">2015-08-17T12:30:42Z</dcterms:created>
  <dcterms:modified xsi:type="dcterms:W3CDTF">2021-01-04T10:34:05Z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0x01010045D17A7C19C4DB4F81495DC5E5873131</vt:lpwstr>
  </property>
</Properties>
</file>