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848D88-2E03-4F57-A77C-F91734DF425B}" v="1" dt="2020-10-28T07:05:30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B7848D88-2E03-4F57-A77C-F91734DF425B}"/>
    <pc:docChg chg="undo custSel delSld modSld delMainMaster modMainMaster">
      <pc:chgData name="George Rinkel" userId="af9a95be-0c45-4de3-8499-f6d6077ad61b" providerId="ADAL" clId="{B7848D88-2E03-4F57-A77C-F91734DF425B}" dt="2020-10-28T07:11:18.778" v="75" actId="20577"/>
      <pc:docMkLst>
        <pc:docMk/>
      </pc:docMkLst>
      <pc:sldChg chg="addSp delSp mod">
        <pc:chgData name="George Rinkel" userId="af9a95be-0c45-4de3-8499-f6d6077ad61b" providerId="ADAL" clId="{B7848D88-2E03-4F57-A77C-F91734DF425B}" dt="2020-10-28T07:02:37.801" v="24" actId="478"/>
        <pc:sldMkLst>
          <pc:docMk/>
          <pc:sldMk cId="0" sldId="256"/>
        </pc:sldMkLst>
        <pc:picChg chg="add del">
          <ac:chgData name="George Rinkel" userId="af9a95be-0c45-4de3-8499-f6d6077ad61b" providerId="ADAL" clId="{B7848D88-2E03-4F57-A77C-F91734DF425B}" dt="2020-10-28T07:02:37.801" v="24" actId="478"/>
          <ac:picMkLst>
            <pc:docMk/>
            <pc:sldMk cId="0" sldId="256"/>
            <ac:picMk id="184" creationId="{00000000-0000-0000-0000-000000000000}"/>
          </ac:picMkLst>
        </pc:picChg>
      </pc:sldChg>
      <pc:sldChg chg="modSp mod modNotesTx">
        <pc:chgData name="George Rinkel" userId="af9a95be-0c45-4de3-8499-f6d6077ad61b" providerId="ADAL" clId="{B7848D88-2E03-4F57-A77C-F91734DF425B}" dt="2020-10-28T07:03:54.345" v="29" actId="20577"/>
        <pc:sldMkLst>
          <pc:docMk/>
          <pc:sldMk cId="0" sldId="261"/>
        </pc:sldMkLst>
        <pc:picChg chg="mod">
          <ac:chgData name="George Rinkel" userId="af9a95be-0c45-4de3-8499-f6d6077ad61b" providerId="ADAL" clId="{B7848D88-2E03-4F57-A77C-F91734DF425B}" dt="2020-10-28T07:03:37.001" v="26" actId="1582"/>
          <ac:picMkLst>
            <pc:docMk/>
            <pc:sldMk cId="0" sldId="261"/>
            <ac:picMk id="217" creationId="{00000000-0000-0000-0000-000000000000}"/>
          </ac:picMkLst>
        </pc:picChg>
        <pc:picChg chg="mod">
          <ac:chgData name="George Rinkel" userId="af9a95be-0c45-4de3-8499-f6d6077ad61b" providerId="ADAL" clId="{B7848D88-2E03-4F57-A77C-F91734DF425B}" dt="2020-10-28T07:03:47.316" v="28" actId="1582"/>
          <ac:picMkLst>
            <pc:docMk/>
            <pc:sldMk cId="0" sldId="261"/>
            <ac:picMk id="218" creationId="{00000000-0000-0000-0000-000000000000}"/>
          </ac:picMkLst>
        </pc:picChg>
      </pc:sldChg>
      <pc:sldChg chg="addSp delSp modSp mod">
        <pc:chgData name="George Rinkel" userId="af9a95be-0c45-4de3-8499-f6d6077ad61b" providerId="ADAL" clId="{B7848D88-2E03-4F57-A77C-F91734DF425B}" dt="2020-10-28T07:06:22.819" v="41" actId="113"/>
        <pc:sldMkLst>
          <pc:docMk/>
          <pc:sldMk cId="0" sldId="262"/>
        </pc:sldMkLst>
        <pc:spChg chg="mod">
          <ac:chgData name="George Rinkel" userId="af9a95be-0c45-4de3-8499-f6d6077ad61b" providerId="ADAL" clId="{B7848D88-2E03-4F57-A77C-F91734DF425B}" dt="2020-10-28T07:06:22.819" v="41" actId="113"/>
          <ac:spMkLst>
            <pc:docMk/>
            <pc:sldMk cId="0" sldId="262"/>
            <ac:spMk id="221" creationId="{00000000-0000-0000-0000-000000000000}"/>
          </ac:spMkLst>
        </pc:spChg>
        <pc:picChg chg="add mod">
          <ac:chgData name="George Rinkel" userId="af9a95be-0c45-4de3-8499-f6d6077ad61b" providerId="ADAL" clId="{B7848D88-2E03-4F57-A77C-F91734DF425B}" dt="2020-10-28T07:05:30.763" v="38"/>
          <ac:picMkLst>
            <pc:docMk/>
            <pc:sldMk cId="0" sldId="262"/>
            <ac:picMk id="5" creationId="{F3534C62-1BB0-4586-ABE7-06C5CBC4F159}"/>
          </ac:picMkLst>
        </pc:picChg>
        <pc:picChg chg="del">
          <ac:chgData name="George Rinkel" userId="af9a95be-0c45-4de3-8499-f6d6077ad61b" providerId="ADAL" clId="{B7848D88-2E03-4F57-A77C-F91734DF425B}" dt="2020-10-28T07:04:02.541" v="30" actId="478"/>
          <ac:picMkLst>
            <pc:docMk/>
            <pc:sldMk cId="0" sldId="262"/>
            <ac:picMk id="220" creationId="{00000000-0000-0000-0000-000000000000}"/>
          </ac:picMkLst>
        </pc:picChg>
      </pc:sldChg>
      <pc:sldChg chg="modSp mod">
        <pc:chgData name="George Rinkel" userId="af9a95be-0c45-4de3-8499-f6d6077ad61b" providerId="ADAL" clId="{B7848D88-2E03-4F57-A77C-F91734DF425B}" dt="2020-10-28T07:10:14.016" v="48" actId="1076"/>
        <pc:sldMkLst>
          <pc:docMk/>
          <pc:sldMk cId="0" sldId="264"/>
        </pc:sldMkLst>
        <pc:spChg chg="mod">
          <ac:chgData name="George Rinkel" userId="af9a95be-0c45-4de3-8499-f6d6077ad61b" providerId="ADAL" clId="{B7848D88-2E03-4F57-A77C-F91734DF425B}" dt="2020-10-28T07:10:14.016" v="48" actId="1076"/>
          <ac:spMkLst>
            <pc:docMk/>
            <pc:sldMk cId="0" sldId="264"/>
            <ac:spMk id="233" creationId="{00000000-0000-0000-0000-000000000000}"/>
          </ac:spMkLst>
        </pc:spChg>
      </pc:sldChg>
      <pc:sldChg chg="del">
        <pc:chgData name="George Rinkel" userId="af9a95be-0c45-4de3-8499-f6d6077ad61b" providerId="ADAL" clId="{B7848D88-2E03-4F57-A77C-F91734DF425B}" dt="2020-10-28T07:08:50.948" v="47" actId="47"/>
        <pc:sldMkLst>
          <pc:docMk/>
          <pc:sldMk cId="0" sldId="265"/>
        </pc:sldMkLst>
      </pc:sldChg>
      <pc:sldChg chg="modSp mod">
        <pc:chgData name="George Rinkel" userId="af9a95be-0c45-4de3-8499-f6d6077ad61b" providerId="ADAL" clId="{B7848D88-2E03-4F57-A77C-F91734DF425B}" dt="2020-10-28T07:08:26.763" v="46" actId="1076"/>
        <pc:sldMkLst>
          <pc:docMk/>
          <pc:sldMk cId="0" sldId="266"/>
        </pc:sldMkLst>
        <pc:spChg chg="mod">
          <ac:chgData name="George Rinkel" userId="af9a95be-0c45-4de3-8499-f6d6077ad61b" providerId="ADAL" clId="{B7848D88-2E03-4F57-A77C-F91734DF425B}" dt="2020-10-28T07:08:03.088" v="44" actId="1076"/>
          <ac:spMkLst>
            <pc:docMk/>
            <pc:sldMk cId="0" sldId="266"/>
            <ac:spMk id="257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8:03.088" v="44" actId="1076"/>
          <ac:spMkLst>
            <pc:docMk/>
            <pc:sldMk cId="0" sldId="266"/>
            <ac:spMk id="258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8:03.088" v="44" actId="1076"/>
          <ac:spMkLst>
            <pc:docMk/>
            <pc:sldMk cId="0" sldId="266"/>
            <ac:spMk id="259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8:19.070" v="45" actId="1076"/>
          <ac:spMkLst>
            <pc:docMk/>
            <pc:sldMk cId="0" sldId="266"/>
            <ac:spMk id="260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8:19.070" v="45" actId="1076"/>
          <ac:spMkLst>
            <pc:docMk/>
            <pc:sldMk cId="0" sldId="266"/>
            <ac:spMk id="261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8:19.070" v="45" actId="1076"/>
          <ac:spMkLst>
            <pc:docMk/>
            <pc:sldMk cId="0" sldId="266"/>
            <ac:spMk id="262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7:24.174" v="42" actId="1076"/>
          <ac:spMkLst>
            <pc:docMk/>
            <pc:sldMk cId="0" sldId="266"/>
            <ac:spMk id="267" creationId="{00000000-0000-0000-0000-000000000000}"/>
          </ac:spMkLst>
        </pc:spChg>
        <pc:spChg chg="mod">
          <ac:chgData name="George Rinkel" userId="af9a95be-0c45-4de3-8499-f6d6077ad61b" providerId="ADAL" clId="{B7848D88-2E03-4F57-A77C-F91734DF425B}" dt="2020-10-28T07:08:26.763" v="46" actId="1076"/>
          <ac:spMkLst>
            <pc:docMk/>
            <pc:sldMk cId="0" sldId="266"/>
            <ac:spMk id="268" creationId="{00000000-0000-0000-0000-000000000000}"/>
          </ac:spMkLst>
        </pc:spChg>
      </pc:sldChg>
      <pc:sldChg chg="modSp mod">
        <pc:chgData name="George Rinkel" userId="af9a95be-0c45-4de3-8499-f6d6077ad61b" providerId="ADAL" clId="{B7848D88-2E03-4F57-A77C-F91734DF425B}" dt="2020-10-28T07:11:18.778" v="75" actId="20577"/>
        <pc:sldMkLst>
          <pc:docMk/>
          <pc:sldMk cId="0" sldId="267"/>
        </pc:sldMkLst>
        <pc:spChg chg="mod">
          <ac:chgData name="George Rinkel" userId="af9a95be-0c45-4de3-8499-f6d6077ad61b" providerId="ADAL" clId="{B7848D88-2E03-4F57-A77C-F91734DF425B}" dt="2020-10-28T07:11:18.778" v="75" actId="20577"/>
          <ac:spMkLst>
            <pc:docMk/>
            <pc:sldMk cId="0" sldId="267"/>
            <ac:spMk id="270" creationId="{00000000-0000-0000-0000-000000000000}"/>
          </ac:spMkLst>
        </pc:spChg>
      </pc:sldChg>
      <pc:sldMasterChg chg="delSp modSp mod modSldLayout">
        <pc:chgData name="George Rinkel" userId="af9a95be-0c45-4de3-8499-f6d6077ad61b" providerId="ADAL" clId="{B7848D88-2E03-4F57-A77C-F91734DF425B}" dt="2020-10-28T07:02:02.283" v="22" actId="478"/>
        <pc:sldMasterMkLst>
          <pc:docMk/>
          <pc:sldMasterMk cId="0" sldId="2147483648"/>
        </pc:sldMasterMkLst>
        <pc:spChg chg="del mod">
          <ac:chgData name="George Rinkel" userId="af9a95be-0c45-4de3-8499-f6d6077ad61b" providerId="ADAL" clId="{B7848D88-2E03-4F57-A77C-F91734DF425B}" dt="2020-10-28T07:02:02.283" v="22" actId="478"/>
          <ac:spMkLst>
            <pc:docMk/>
            <pc:sldMasterMk cId="0" sldId="2147483648"/>
            <ac:spMk id="19" creationId="{00000000-0000-0000-0000-000000000000}"/>
          </ac:spMkLst>
        </pc:spChg>
        <pc:spChg chg="del mod">
          <ac:chgData name="George Rinkel" userId="af9a95be-0c45-4de3-8499-f6d6077ad61b" providerId="ADAL" clId="{B7848D88-2E03-4F57-A77C-F91734DF425B}" dt="2020-10-28T07:01:57.420" v="13" actId="478"/>
          <ac:spMkLst>
            <pc:docMk/>
            <pc:sldMasterMk cId="0" sldId="2147483648"/>
            <ac:spMk id="23" creationId="{00000000-0000-0000-0000-000000000000}"/>
          </ac:spMkLst>
        </pc:spChg>
        <pc:sldLayoutChg chg="modSp mod">
          <pc:chgData name="George Rinkel" userId="af9a95be-0c45-4de3-8499-f6d6077ad61b" providerId="ADAL" clId="{B7848D88-2E03-4F57-A77C-F91734DF425B}" dt="2020-10-28T07:01:23.529" v="0" actId="1076"/>
          <pc:sldLayoutMkLst>
            <pc:docMk/>
            <pc:sldMasterMk cId="0" sldId="2147483648"/>
            <pc:sldLayoutMk cId="0" sldId="2147483650"/>
          </pc:sldLayoutMkLst>
          <pc:spChg chg="mod">
            <ac:chgData name="George Rinkel" userId="af9a95be-0c45-4de3-8499-f6d6077ad61b" providerId="ADAL" clId="{B7848D88-2E03-4F57-A77C-F91734DF425B}" dt="2020-10-28T07:01:23.529" v="0" actId="1076"/>
            <ac:spMkLst>
              <pc:docMk/>
              <pc:sldMasterMk cId="0" sldId="2147483648"/>
              <pc:sldLayoutMk cId="0" sldId="2147483650"/>
              <ac:spMk id="31" creationId="{00000000-0000-0000-0000-000000000000}"/>
            </ac:spMkLst>
          </pc:spChg>
        </pc:sldLayoutChg>
      </pc:sldMasterChg>
      <pc:sldMasterChg chg="del delSldLayout">
        <pc:chgData name="George Rinkel" userId="af9a95be-0c45-4de3-8499-f6d6077ad61b" providerId="ADAL" clId="{B7848D88-2E03-4F57-A77C-F91734DF425B}" dt="2020-10-28T07:08:50.948" v="47" actId="47"/>
        <pc:sldMasterMkLst>
          <pc:docMk/>
          <pc:sldMasterMk cId="0" sldId="2147483674"/>
        </pc:sldMasterMkLst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75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76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77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78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79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0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1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2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3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4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5"/>
          </pc:sldLayoutMkLst>
        </pc:sldLayoutChg>
        <pc:sldLayoutChg chg="del">
          <pc:chgData name="George Rinkel" userId="af9a95be-0c45-4de3-8499-f6d6077ad61b" providerId="ADAL" clId="{B7848D88-2E03-4F57-A77C-F91734DF425B}" dt="2020-10-28T07:08:50.948" v="47" actId="47"/>
          <pc:sldLayoutMkLst>
            <pc:docMk/>
            <pc:sldMasterMk cId="0" sldId="2147483674"/>
            <pc:sldLayoutMk cId="0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7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7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7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C2CEC8-D161-41A1-98C0-AE55B4AE1D19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531E370-2049-4D2B-B204-1429E7DBF68E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nl-NL" sz="2000" b="0" strike="noStrike" spc="-1">
                <a:latin typeface="Arial"/>
              </a:rPr>
              <a:t>Deze dia zegt hetzelfde als de dia ervoor? Misschien een beetje dubbel.</a:t>
            </a:r>
          </a:p>
        </p:txBody>
      </p:sp>
      <p:sp>
        <p:nvSpPr>
          <p:cNvPr id="30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5AF9DB-58CD-4C29-A1CC-91F88BB76910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70609D8-F2A2-49EC-8E03-AED994932497}" type="slidenum">
              <a:rPr lang="nl-NL" sz="1200" b="0" strike="noStrike" spc="-1">
                <a:latin typeface="Times New Roman"/>
              </a:rPr>
              <a:t>12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2386809-6BAC-419A-80A7-7FD45061F3C3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CA481C8-2238-4C86-9165-DBEB1B125D59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36D7BDD-54CE-4137-A02F-B2464785EDD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F04082E-119F-4B55-946C-6882F0766E7F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 dirty="0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2CDA786-4398-440D-9162-45F5B7B0A5A0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nl-NL" sz="2000" b="0" strike="noStrike" spc="-1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62C05F9-5BD1-4928-8B1A-3F6F67EB38C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D7EBA12-1F1D-4F52-B4BA-A395FB4524AE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endParaRPr lang="nl-NL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</a:pPr>
            <a:endParaRPr lang="nl-NL" sz="20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1333777-F13D-47FB-AE88-BDB45F1DD539}" type="slidenum">
              <a:rPr lang="nl-NL" sz="1200" b="0" strike="noStrike" spc="-1">
                <a:latin typeface="Times New Roman"/>
              </a:rPr>
              <a:t>9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683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01267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6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5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601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09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889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34FwkS96uU&amp;feature=youtu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3.1 Wat is politiek?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81" name="Picture 2"/>
          <p:cNvPicPr/>
          <p:nvPr/>
        </p:nvPicPr>
        <p:blipFill>
          <a:blip r:embed="rId3"/>
          <a:stretch/>
        </p:blipFill>
        <p:spPr>
          <a:xfrm>
            <a:off x="5006520" y="2205000"/>
            <a:ext cx="3615120" cy="2353320"/>
          </a:xfrm>
          <a:prstGeom prst="rect">
            <a:avLst/>
          </a:prstGeom>
          <a:ln>
            <a:noFill/>
          </a:ln>
        </p:spPr>
      </p:pic>
      <p:pic>
        <p:nvPicPr>
          <p:cNvPr id="182" name="Picture 4"/>
          <p:cNvPicPr/>
          <p:nvPr/>
        </p:nvPicPr>
        <p:blipFill>
          <a:blip r:embed="rId4"/>
          <a:stretch/>
        </p:blipFill>
        <p:spPr>
          <a:xfrm>
            <a:off x="1614600" y="2205000"/>
            <a:ext cx="3168000" cy="2353320"/>
          </a:xfrm>
          <a:prstGeom prst="rect">
            <a:avLst/>
          </a:prstGeom>
          <a:ln>
            <a:noFill/>
          </a:ln>
        </p:spPr>
      </p:pic>
      <p:pic>
        <p:nvPicPr>
          <p:cNvPr id="183" name="Picture 6"/>
          <p:cNvPicPr/>
          <p:nvPr/>
        </p:nvPicPr>
        <p:blipFill>
          <a:blip r:embed="rId5"/>
          <a:stretch/>
        </p:blipFill>
        <p:spPr>
          <a:xfrm>
            <a:off x="6156000" y="4775040"/>
            <a:ext cx="2465280" cy="1641960"/>
          </a:xfrm>
          <a:prstGeom prst="rect">
            <a:avLst/>
          </a:prstGeom>
          <a:ln>
            <a:noFill/>
          </a:ln>
        </p:spPr>
      </p:pic>
      <p:pic>
        <p:nvPicPr>
          <p:cNvPr id="184" name="Picture 8"/>
          <p:cNvPicPr/>
          <p:nvPr/>
        </p:nvPicPr>
        <p:blipFill>
          <a:blip r:embed="rId6"/>
          <a:stretch/>
        </p:blipFill>
        <p:spPr>
          <a:xfrm>
            <a:off x="4788000" y="4775040"/>
            <a:ext cx="1093320" cy="1641960"/>
          </a:xfrm>
          <a:prstGeom prst="rect">
            <a:avLst/>
          </a:prstGeom>
          <a:ln>
            <a:noFill/>
          </a:ln>
        </p:spPr>
      </p:pic>
      <p:pic>
        <p:nvPicPr>
          <p:cNvPr id="185" name="Picture 10"/>
          <p:cNvPicPr/>
          <p:nvPr/>
        </p:nvPicPr>
        <p:blipFill>
          <a:blip r:embed="rId7"/>
          <a:stretch/>
        </p:blipFill>
        <p:spPr>
          <a:xfrm>
            <a:off x="1614600" y="4775040"/>
            <a:ext cx="2919600" cy="164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Directe en indirecte democratie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714195" y="2545921"/>
            <a:ext cx="2087640" cy="791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Directe democratie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3087722" y="2627078"/>
            <a:ext cx="287280" cy="50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3375002" y="2468588"/>
            <a:ext cx="554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volk mag rechtstreeks stemmen over een beslissing. Voorbeeld: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referendum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714195" y="1497559"/>
            <a:ext cx="2087640" cy="791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Indirecte democratie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2985040" y="1643713"/>
            <a:ext cx="287280" cy="50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7"/>
          <p:cNvSpPr/>
          <p:nvPr/>
        </p:nvSpPr>
        <p:spPr>
          <a:xfrm>
            <a:off x="3375002" y="1404539"/>
            <a:ext cx="554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volk kiest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volksvertegenwoordigers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die de keuzes maken.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263" name="Afbeelding 2"/>
          <p:cNvPicPr/>
          <p:nvPr/>
        </p:nvPicPr>
        <p:blipFill>
          <a:blip r:embed="rId3"/>
          <a:stretch/>
        </p:blipFill>
        <p:spPr>
          <a:xfrm>
            <a:off x="673200" y="4437000"/>
            <a:ext cx="1836000" cy="2035440"/>
          </a:xfrm>
          <a:prstGeom prst="rect">
            <a:avLst/>
          </a:prstGeom>
          <a:ln>
            <a:noFill/>
          </a:ln>
        </p:spPr>
      </p:pic>
      <p:pic>
        <p:nvPicPr>
          <p:cNvPr id="264" name="Afbeelding 3"/>
          <p:cNvPicPr/>
          <p:nvPr/>
        </p:nvPicPr>
        <p:blipFill>
          <a:blip r:embed="rId4"/>
          <a:stretch/>
        </p:blipFill>
        <p:spPr>
          <a:xfrm>
            <a:off x="2699640" y="4449240"/>
            <a:ext cx="2879640" cy="1921680"/>
          </a:xfrm>
          <a:prstGeom prst="rect">
            <a:avLst/>
          </a:prstGeom>
          <a:ln>
            <a:noFill/>
          </a:ln>
        </p:spPr>
      </p:pic>
      <p:sp>
        <p:nvSpPr>
          <p:cNvPr id="265" name="CustomShape 8"/>
          <p:cNvSpPr/>
          <p:nvPr/>
        </p:nvSpPr>
        <p:spPr>
          <a:xfrm>
            <a:off x="1475640" y="3685320"/>
            <a:ext cx="2087640" cy="41040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Referendum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66" name="CustomShape 9"/>
          <p:cNvSpPr/>
          <p:nvPr/>
        </p:nvSpPr>
        <p:spPr>
          <a:xfrm>
            <a:off x="3683160" y="3709800"/>
            <a:ext cx="287280" cy="41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10"/>
          <p:cNvSpPr/>
          <p:nvPr/>
        </p:nvSpPr>
        <p:spPr>
          <a:xfrm rot="10800000" flipH="1">
            <a:off x="818280" y="3507578"/>
            <a:ext cx="513720" cy="503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11"/>
          <p:cNvSpPr/>
          <p:nvPr/>
        </p:nvSpPr>
        <p:spPr>
          <a:xfrm>
            <a:off x="3970440" y="3473887"/>
            <a:ext cx="45604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Volksstemming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over een belangrijk onderwerp.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269" name="Afbeelding 19"/>
          <p:cNvPicPr/>
          <p:nvPr/>
        </p:nvPicPr>
        <p:blipFill>
          <a:blip r:embed="rId5"/>
          <a:stretch/>
        </p:blipFill>
        <p:spPr>
          <a:xfrm>
            <a:off x="5770080" y="4491000"/>
            <a:ext cx="2871360" cy="192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Directe of indirecte democratie?</a:t>
            </a:r>
            <a:endParaRPr lang="nl-NL" sz="3600" b="0" strike="noStrike" spc="-1" dirty="0">
              <a:latin typeface="Arial"/>
            </a:endParaRPr>
          </a:p>
        </p:txBody>
      </p:sp>
      <p:pic>
        <p:nvPicPr>
          <p:cNvPr id="271" name="Tijdelijke aanduiding voor inhoud 23"/>
          <p:cNvPicPr/>
          <p:nvPr/>
        </p:nvPicPr>
        <p:blipFill>
          <a:blip r:embed="rId2"/>
          <a:stretch/>
        </p:blipFill>
        <p:spPr>
          <a:xfrm>
            <a:off x="899640" y="1251360"/>
            <a:ext cx="7200000" cy="512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Directe of indirecte democratie?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273" name="Tijdelijke aanduiding voor inhoud 4"/>
          <p:cNvPicPr/>
          <p:nvPr/>
        </p:nvPicPr>
        <p:blipFill>
          <a:blip r:embed="rId3"/>
          <a:stretch/>
        </p:blipFill>
        <p:spPr>
          <a:xfrm>
            <a:off x="827640" y="1472040"/>
            <a:ext cx="7348680" cy="469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Politiek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87" name="Picture 2"/>
          <p:cNvPicPr/>
          <p:nvPr/>
        </p:nvPicPr>
        <p:blipFill>
          <a:blip r:embed="rId3"/>
          <a:srcRect l="6123"/>
          <a:stretch/>
        </p:blipFill>
        <p:spPr>
          <a:xfrm>
            <a:off x="2991600" y="3501000"/>
            <a:ext cx="2917440" cy="1985400"/>
          </a:xfrm>
          <a:prstGeom prst="rect">
            <a:avLst/>
          </a:prstGeom>
          <a:ln>
            <a:noFill/>
          </a:ln>
        </p:spPr>
      </p:pic>
      <p:pic>
        <p:nvPicPr>
          <p:cNvPr id="188" name="Picture 4"/>
          <p:cNvPicPr/>
          <p:nvPr/>
        </p:nvPicPr>
        <p:blipFill>
          <a:blip r:embed="rId4"/>
          <a:srcRect l="5870" t="1291" r="31552" b="-1291"/>
          <a:stretch/>
        </p:blipFill>
        <p:spPr>
          <a:xfrm>
            <a:off x="6266880" y="3501000"/>
            <a:ext cx="2231640" cy="19854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683640" y="1484640"/>
            <a:ext cx="7776000" cy="1295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Opdracht: noem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drie zaken 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waarbij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politiek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invloed heeft op </a:t>
            </a:r>
            <a:r>
              <a:rPr lang="nl-NL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jouw leven</a:t>
            </a:r>
            <a:r>
              <a:rPr lang="nl-NL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800" b="0" strike="noStrike" spc="-1">
              <a:latin typeface="Arial"/>
            </a:endParaRPr>
          </a:p>
        </p:txBody>
      </p:sp>
      <p:pic>
        <p:nvPicPr>
          <p:cNvPr id="190" name="Afbeelding 2"/>
          <p:cNvPicPr/>
          <p:nvPr/>
        </p:nvPicPr>
        <p:blipFill>
          <a:blip r:embed="rId5"/>
          <a:srcRect l="17154" r="15589"/>
          <a:stretch/>
        </p:blipFill>
        <p:spPr>
          <a:xfrm>
            <a:off x="618120" y="3501000"/>
            <a:ext cx="2015640" cy="198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Politiek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735495" y="1710720"/>
            <a:ext cx="177552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Politiek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2716440" y="1710720"/>
            <a:ext cx="287280" cy="50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4"/>
          <p:cNvSpPr/>
          <p:nvPr/>
        </p:nvSpPr>
        <p:spPr>
          <a:xfrm>
            <a:off x="3113385" y="1368720"/>
            <a:ext cx="59040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maken van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keuzes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het nemen van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beslissingen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over hoe een land, een provincie of een gemeente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bestuurd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moet worden.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95" name="Afbeelding 6"/>
          <p:cNvPicPr/>
          <p:nvPr/>
        </p:nvPicPr>
        <p:blipFill>
          <a:blip r:embed="rId3"/>
          <a:stretch/>
        </p:blipFill>
        <p:spPr>
          <a:xfrm>
            <a:off x="3516840" y="3429000"/>
            <a:ext cx="2353320" cy="1653840"/>
          </a:xfrm>
          <a:prstGeom prst="rect">
            <a:avLst/>
          </a:prstGeom>
          <a:ln>
            <a:noFill/>
          </a:ln>
        </p:spPr>
      </p:pic>
      <p:pic>
        <p:nvPicPr>
          <p:cNvPr id="196" name="Afbeelding 7"/>
          <p:cNvPicPr/>
          <p:nvPr/>
        </p:nvPicPr>
        <p:blipFill>
          <a:blip r:embed="rId4"/>
          <a:stretch/>
        </p:blipFill>
        <p:spPr>
          <a:xfrm>
            <a:off x="6156000" y="3429000"/>
            <a:ext cx="2481840" cy="1651680"/>
          </a:xfrm>
          <a:prstGeom prst="rect">
            <a:avLst/>
          </a:prstGeom>
          <a:ln>
            <a:noFill/>
          </a:ln>
        </p:spPr>
      </p:pic>
      <p:pic>
        <p:nvPicPr>
          <p:cNvPr id="197" name="Afbeelding 8"/>
          <p:cNvPicPr/>
          <p:nvPr/>
        </p:nvPicPr>
        <p:blipFill>
          <a:blip r:embed="rId5"/>
          <a:stretch/>
        </p:blipFill>
        <p:spPr>
          <a:xfrm>
            <a:off x="505440" y="3429000"/>
            <a:ext cx="2743920" cy="165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Ambtenaren en de overheid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910986" y="1722695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Ambtenaren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274255" y="1686600"/>
            <a:ext cx="287280" cy="50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3600000" y="1623411"/>
            <a:ext cx="5544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Personen die werken voor de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overheid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910986" y="2504425"/>
            <a:ext cx="20876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De overheid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03" name="CustomShape 6"/>
          <p:cNvSpPr/>
          <p:nvPr/>
        </p:nvSpPr>
        <p:spPr>
          <a:xfrm>
            <a:off x="3204720" y="2540520"/>
            <a:ext cx="287280" cy="503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7"/>
          <p:cNvSpPr/>
          <p:nvPr/>
        </p:nvSpPr>
        <p:spPr>
          <a:xfrm>
            <a:off x="3600000" y="2540520"/>
            <a:ext cx="55440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Alle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ambtenaren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en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politici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samen.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205" name="Afbeelding 2"/>
          <p:cNvPicPr/>
          <p:nvPr/>
        </p:nvPicPr>
        <p:blipFill>
          <a:blip r:embed="rId3"/>
          <a:stretch/>
        </p:blipFill>
        <p:spPr>
          <a:xfrm>
            <a:off x="524520" y="3974760"/>
            <a:ext cx="2648160" cy="1924200"/>
          </a:xfrm>
          <a:prstGeom prst="rect">
            <a:avLst/>
          </a:prstGeom>
          <a:ln>
            <a:noFill/>
          </a:ln>
        </p:spPr>
      </p:pic>
      <p:pic>
        <p:nvPicPr>
          <p:cNvPr id="206" name="Afbeelding 6"/>
          <p:cNvPicPr/>
          <p:nvPr/>
        </p:nvPicPr>
        <p:blipFill>
          <a:blip r:embed="rId4"/>
          <a:stretch/>
        </p:blipFill>
        <p:spPr>
          <a:xfrm>
            <a:off x="3492000" y="3974760"/>
            <a:ext cx="2705040" cy="1920960"/>
          </a:xfrm>
          <a:prstGeom prst="rect">
            <a:avLst/>
          </a:prstGeom>
          <a:ln>
            <a:noFill/>
          </a:ln>
        </p:spPr>
      </p:pic>
      <p:pic>
        <p:nvPicPr>
          <p:cNvPr id="207" name="Picture 3"/>
          <p:cNvPicPr/>
          <p:nvPr/>
        </p:nvPicPr>
        <p:blipFill>
          <a:blip r:embed="rId5"/>
          <a:srcRect l="26496"/>
          <a:stretch/>
        </p:blipFill>
        <p:spPr>
          <a:xfrm>
            <a:off x="6516360" y="3999600"/>
            <a:ext cx="2069280" cy="18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116640"/>
            <a:ext cx="8228880" cy="86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Algemeen belang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798945" y="1184040"/>
            <a:ext cx="822888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politiek bemoeit zich alleen met dingen die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van algemeen belang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(voor veel mensen belangrijk)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zijn.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210" name="Picture 2"/>
          <p:cNvPicPr/>
          <p:nvPr/>
        </p:nvPicPr>
        <p:blipFill>
          <a:blip r:embed="rId3"/>
          <a:stretch/>
        </p:blipFill>
        <p:spPr>
          <a:xfrm>
            <a:off x="6080760" y="4399200"/>
            <a:ext cx="2589480" cy="1842840"/>
          </a:xfrm>
          <a:prstGeom prst="rect">
            <a:avLst/>
          </a:prstGeom>
          <a:ln>
            <a:noFill/>
          </a:ln>
        </p:spPr>
      </p:pic>
      <p:pic>
        <p:nvPicPr>
          <p:cNvPr id="211" name="Picture 3"/>
          <p:cNvPicPr/>
          <p:nvPr/>
        </p:nvPicPr>
        <p:blipFill>
          <a:blip r:embed="rId4"/>
          <a:stretch/>
        </p:blipFill>
        <p:spPr>
          <a:xfrm>
            <a:off x="3684240" y="4420080"/>
            <a:ext cx="2055600" cy="1801080"/>
          </a:xfrm>
          <a:prstGeom prst="rect">
            <a:avLst/>
          </a:prstGeom>
          <a:ln>
            <a:noFill/>
          </a:ln>
        </p:spPr>
      </p:pic>
      <p:pic>
        <p:nvPicPr>
          <p:cNvPr id="212" name="Picture 4"/>
          <p:cNvPicPr/>
          <p:nvPr/>
        </p:nvPicPr>
        <p:blipFill>
          <a:blip r:embed="rId5"/>
          <a:stretch/>
        </p:blipFill>
        <p:spPr>
          <a:xfrm>
            <a:off x="4510440" y="2350080"/>
            <a:ext cx="2797200" cy="1857240"/>
          </a:xfrm>
          <a:prstGeom prst="rect">
            <a:avLst/>
          </a:prstGeom>
          <a:ln>
            <a:noFill/>
          </a:ln>
        </p:spPr>
      </p:pic>
      <p:pic>
        <p:nvPicPr>
          <p:cNvPr id="213" name="Picture 5"/>
          <p:cNvPicPr/>
          <p:nvPr/>
        </p:nvPicPr>
        <p:blipFill>
          <a:blip r:embed="rId6"/>
          <a:stretch/>
        </p:blipFill>
        <p:spPr>
          <a:xfrm>
            <a:off x="2173680" y="2350440"/>
            <a:ext cx="2024280" cy="1870920"/>
          </a:xfrm>
          <a:prstGeom prst="rect">
            <a:avLst/>
          </a:prstGeom>
          <a:ln>
            <a:noFill/>
          </a:ln>
        </p:spPr>
      </p:pic>
      <p:pic>
        <p:nvPicPr>
          <p:cNvPr id="214" name="Picture 6"/>
          <p:cNvPicPr/>
          <p:nvPr/>
        </p:nvPicPr>
        <p:blipFill>
          <a:blip r:embed="rId7"/>
          <a:stretch/>
        </p:blipFill>
        <p:spPr>
          <a:xfrm>
            <a:off x="611640" y="4420440"/>
            <a:ext cx="2711520" cy="182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Overheidsfinanciën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803564" y="1423440"/>
            <a:ext cx="7882516" cy="27606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De overheid betaalt de zaken van </a:t>
            </a:r>
            <a:r>
              <a:rPr lang="nl-NL" sz="2600" b="1" strike="noStrike" spc="-1" dirty="0">
                <a:solidFill>
                  <a:srgbClr val="000000"/>
                </a:solidFill>
                <a:latin typeface="Calibri"/>
              </a:rPr>
              <a:t>algemeen belang 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door het heffen van </a:t>
            </a:r>
            <a:r>
              <a:rPr lang="nl-NL" sz="2600" b="1" strike="noStrike" spc="-1" dirty="0">
                <a:solidFill>
                  <a:srgbClr val="000000"/>
                </a:solidFill>
                <a:latin typeface="Calibri"/>
              </a:rPr>
              <a:t>belastingen</a:t>
            </a: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 aan burgers en bedrijven.</a:t>
            </a:r>
            <a:endParaRPr lang="nl-NL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Als de overheid te weinig geld heeft kan ze:</a:t>
            </a:r>
            <a:endParaRPr lang="nl-NL" sz="26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bezuinigen (minder uitgeven)</a:t>
            </a:r>
            <a:endParaRPr lang="nl-NL" sz="26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geld lenen</a:t>
            </a:r>
            <a:endParaRPr lang="nl-NL" sz="26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belasting verhogen</a:t>
            </a:r>
            <a:endParaRPr lang="nl-NL" sz="2600" b="0" strike="noStrike" spc="-1" dirty="0">
              <a:latin typeface="Arial"/>
            </a:endParaRPr>
          </a:p>
        </p:txBody>
      </p:sp>
      <p:pic>
        <p:nvPicPr>
          <p:cNvPr id="217" name="Picture 2"/>
          <p:cNvPicPr/>
          <p:nvPr/>
        </p:nvPicPr>
        <p:blipFill>
          <a:blip r:embed="rId3"/>
          <a:stretch/>
        </p:blipFill>
        <p:spPr>
          <a:xfrm>
            <a:off x="4932000" y="4321800"/>
            <a:ext cx="3350880" cy="191556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218" name="Afbeelding 3"/>
          <p:cNvPicPr/>
          <p:nvPr/>
        </p:nvPicPr>
        <p:blipFill>
          <a:blip r:embed="rId4"/>
          <a:stretch/>
        </p:blipFill>
        <p:spPr>
          <a:xfrm>
            <a:off x="1077480" y="4321800"/>
            <a:ext cx="3003120" cy="191556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2525400" y="391319"/>
            <a:ext cx="3998492" cy="6549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Miljoenennota 2020</a:t>
            </a:r>
            <a:endParaRPr lang="nl-NL" sz="3600" b="1" strike="noStrike" spc="-1" dirty="0">
              <a:latin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534C62-1BB0-4586-ABE7-06C5CBC4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8" y="1625095"/>
            <a:ext cx="7781103" cy="443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Politieke keuzes maken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223" name="Picture 2"/>
          <p:cNvPicPr/>
          <p:nvPr/>
        </p:nvPicPr>
        <p:blipFill>
          <a:blip r:embed="rId3"/>
          <a:stretch/>
        </p:blipFill>
        <p:spPr>
          <a:xfrm>
            <a:off x="1691640" y="2513520"/>
            <a:ext cx="5516280" cy="300312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1619640" y="6074280"/>
            <a:ext cx="71096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4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https://www.youtube.com/watch?v=e34FwkS96uU&amp;feature=youtu.be</a:t>
            </a:r>
            <a:endParaRPr lang="nl-N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400" b="0" strike="noStrike" spc="-1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3734640" y="321660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4"/>
          <p:cNvSpPr/>
          <p:nvPr/>
        </p:nvSpPr>
        <p:spPr>
          <a:xfrm rot="5400000">
            <a:off x="4048200" y="342468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5"/>
          <p:cNvSpPr/>
          <p:nvPr/>
        </p:nvSpPr>
        <p:spPr>
          <a:xfrm>
            <a:off x="6408000" y="5517360"/>
            <a:ext cx="799560" cy="287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1:34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683640" y="1268640"/>
            <a:ext cx="7776000" cy="8632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noem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twee redenen 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waarom politieke partijen hun beloftes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niet altijd waar kunnen maken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Democratie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031059" y="1602360"/>
            <a:ext cx="2087640" cy="52272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Democratie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382691" y="1657800"/>
            <a:ext cx="287280" cy="411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4"/>
          <p:cNvSpPr/>
          <p:nvPr/>
        </p:nvSpPr>
        <p:spPr>
          <a:xfrm>
            <a:off x="3715782" y="1452960"/>
            <a:ext cx="554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volk 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heeft </a:t>
            </a:r>
            <a:r>
              <a:rPr lang="nl-NL" sz="24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invloed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op politieke besluiten.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677880" y="2757060"/>
            <a:ext cx="7787520" cy="96516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Het woord </a:t>
            </a:r>
            <a:r>
              <a:rPr lang="nl-NL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democratie </a:t>
            </a:r>
            <a:r>
              <a:rPr lang="nl-NL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komt van de Griekse woorden: démos (volk) en kratein (regeren).</a:t>
            </a:r>
            <a:endParaRPr lang="nl-NL" sz="2400" b="0" strike="noStrike" spc="-1">
              <a:latin typeface="Arial"/>
            </a:endParaRPr>
          </a:p>
        </p:txBody>
      </p:sp>
      <p:pic>
        <p:nvPicPr>
          <p:cNvPr id="234" name="Picture 2"/>
          <p:cNvPicPr/>
          <p:nvPr/>
        </p:nvPicPr>
        <p:blipFill>
          <a:blip r:embed="rId3"/>
          <a:stretch/>
        </p:blipFill>
        <p:spPr>
          <a:xfrm>
            <a:off x="1907640" y="4335120"/>
            <a:ext cx="5098680" cy="156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17A7C19C4DB4F81495DC5E5873131" ma:contentTypeVersion="8" ma:contentTypeDescription="Een nieuw document maken." ma:contentTypeScope="" ma:versionID="b82df53094b17f0b50df18b7fc49bf30">
  <xsd:schema xmlns:xsd="http://www.w3.org/2001/XMLSchema" xmlns:xs="http://www.w3.org/2001/XMLSchema" xmlns:p="http://schemas.microsoft.com/office/2006/metadata/properties" xmlns:ns2="7cbd6bb5-42ee-4a17-8207-d91db07acb3b" targetNamespace="http://schemas.microsoft.com/office/2006/metadata/properties" ma:root="true" ma:fieldsID="34f710f7a4e9bc1e9d6b39814c063280" ns2:_="">
    <xsd:import namespace="7cbd6bb5-42ee-4a17-8207-d91db07ac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d6bb5-42ee-4a17-8207-d91db07ac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45D929-8465-4AA5-AB00-3D679ECB05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1E43D1-8A90-40A8-87F2-32A8665239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E8AA02-0E8C-4FC6-A8C4-42AFC650DEBC}"/>
</file>

<file path=docProps/app.xml><?xml version="1.0" encoding="utf-8"?>
<Properties xmlns="http://schemas.openxmlformats.org/officeDocument/2006/extended-properties" xmlns:vt="http://schemas.openxmlformats.org/officeDocument/2006/docPropsVTypes">
  <Template>Bijgesneden</Template>
  <TotalTime>1651</TotalTime>
  <Words>264</Words>
  <Application>Microsoft Office PowerPoint</Application>
  <PresentationFormat>Diavoorstelling (4:3)</PresentationFormat>
  <Paragraphs>49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Wingdings</vt:lpstr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92</cp:revision>
  <dcterms:created xsi:type="dcterms:W3CDTF">2015-08-17T12:30:42Z</dcterms:created>
  <dcterms:modified xsi:type="dcterms:W3CDTF">2020-11-20T10:26:14Z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12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  <property fmtid="{D5CDD505-2E9C-101B-9397-08002B2CF9AE}" pid="12" name="ContentTypeId">
    <vt:lpwstr>0x01010045D17A7C19C4DB4F81495DC5E5873131</vt:lpwstr>
  </property>
</Properties>
</file>