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C037"/>
    <a:srgbClr val="C34808"/>
    <a:srgbClr val="E1A759"/>
    <a:srgbClr val="FFFFFF"/>
    <a:srgbClr val="B2C874"/>
    <a:srgbClr val="BAA287"/>
    <a:srgbClr val="FD2E08"/>
    <a:srgbClr val="007775"/>
    <a:srgbClr val="EB6897"/>
    <a:srgbClr val="BB4E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BA90FA-8EA6-4AE0-94A0-84094F4D018E}" v="13" dt="2021-10-11T14:07:09.4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0" d="100"/>
          <a:sy n="60" d="100"/>
        </p:scale>
        <p:origin x="43" y="9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by van Otterdijk" userId="0f88d2f2-8a99-44e2-8806-28be9dfea0e9" providerId="ADAL" clId="{4ABA90FA-8EA6-4AE0-94A0-84094F4D018E}"/>
    <pc:docChg chg="custSel addSld modSld">
      <pc:chgData name="Coby van Otterdijk" userId="0f88d2f2-8a99-44e2-8806-28be9dfea0e9" providerId="ADAL" clId="{4ABA90FA-8EA6-4AE0-94A0-84094F4D018E}" dt="2021-10-11T14:09:48.572" v="127" actId="2711"/>
      <pc:docMkLst>
        <pc:docMk/>
      </pc:docMkLst>
      <pc:sldChg chg="modSp mod setBg">
        <pc:chgData name="Coby van Otterdijk" userId="0f88d2f2-8a99-44e2-8806-28be9dfea0e9" providerId="ADAL" clId="{4ABA90FA-8EA6-4AE0-94A0-84094F4D018E}" dt="2021-10-11T14:09:48.572" v="127" actId="2711"/>
        <pc:sldMkLst>
          <pc:docMk/>
          <pc:sldMk cId="3936010930" sldId="256"/>
        </pc:sldMkLst>
        <pc:spChg chg="mod">
          <ac:chgData name="Coby van Otterdijk" userId="0f88d2f2-8a99-44e2-8806-28be9dfea0e9" providerId="ADAL" clId="{4ABA90FA-8EA6-4AE0-94A0-84094F4D018E}" dt="2021-10-11T13:45:17.577" v="26" actId="2711"/>
          <ac:spMkLst>
            <pc:docMk/>
            <pc:sldMk cId="3936010930" sldId="256"/>
            <ac:spMk id="2" creationId="{47D91EE0-77D4-469C-A877-D40BFA9F3535}"/>
          </ac:spMkLst>
        </pc:spChg>
        <pc:spChg chg="mod">
          <ac:chgData name="Coby van Otterdijk" userId="0f88d2f2-8a99-44e2-8806-28be9dfea0e9" providerId="ADAL" clId="{4ABA90FA-8EA6-4AE0-94A0-84094F4D018E}" dt="2021-10-11T14:09:48.572" v="127" actId="2711"/>
          <ac:spMkLst>
            <pc:docMk/>
            <pc:sldMk cId="3936010930" sldId="256"/>
            <ac:spMk id="3" creationId="{28E767F9-EFC8-4EBC-AEC9-60F99E6DF2DD}"/>
          </ac:spMkLst>
        </pc:spChg>
      </pc:sldChg>
      <pc:sldChg chg="addSp modSp mod setBg">
        <pc:chgData name="Coby van Otterdijk" userId="0f88d2f2-8a99-44e2-8806-28be9dfea0e9" providerId="ADAL" clId="{4ABA90FA-8EA6-4AE0-94A0-84094F4D018E}" dt="2021-10-11T14:08:50.608" v="101" actId="1076"/>
        <pc:sldMkLst>
          <pc:docMk/>
          <pc:sldMk cId="2448775968" sldId="257"/>
        </pc:sldMkLst>
        <pc:spChg chg="mod">
          <ac:chgData name="Coby van Otterdijk" userId="0f88d2f2-8a99-44e2-8806-28be9dfea0e9" providerId="ADAL" clId="{4ABA90FA-8EA6-4AE0-94A0-84094F4D018E}" dt="2021-10-11T13:41:46.296" v="18" actId="2711"/>
          <ac:spMkLst>
            <pc:docMk/>
            <pc:sldMk cId="2448775968" sldId="257"/>
            <ac:spMk id="2" creationId="{96EE3AC8-61E9-4076-A91B-F82D3AA1BA02}"/>
          </ac:spMkLst>
        </pc:spChg>
        <pc:spChg chg="mod">
          <ac:chgData name="Coby van Otterdijk" userId="0f88d2f2-8a99-44e2-8806-28be9dfea0e9" providerId="ADAL" clId="{4ABA90FA-8EA6-4AE0-94A0-84094F4D018E}" dt="2021-10-11T13:42:02.560" v="25" actId="6549"/>
          <ac:spMkLst>
            <pc:docMk/>
            <pc:sldMk cId="2448775968" sldId="257"/>
            <ac:spMk id="3" creationId="{ADD6A54B-BA75-4CFE-953F-2B2027B36806}"/>
          </ac:spMkLst>
        </pc:spChg>
        <pc:picChg chg="add mod">
          <ac:chgData name="Coby van Otterdijk" userId="0f88d2f2-8a99-44e2-8806-28be9dfea0e9" providerId="ADAL" clId="{4ABA90FA-8EA6-4AE0-94A0-84094F4D018E}" dt="2021-10-11T14:08:50.608" v="101" actId="1076"/>
          <ac:picMkLst>
            <pc:docMk/>
            <pc:sldMk cId="2448775968" sldId="257"/>
            <ac:picMk id="13" creationId="{E96EB308-EAFF-4861-A370-E939FD0B8D20}"/>
          </ac:picMkLst>
        </pc:picChg>
      </pc:sldChg>
      <pc:sldChg chg="modSp mod setBg">
        <pc:chgData name="Coby van Otterdijk" userId="0f88d2f2-8a99-44e2-8806-28be9dfea0e9" providerId="ADAL" clId="{4ABA90FA-8EA6-4AE0-94A0-84094F4D018E}" dt="2021-10-11T13:46:21.051" v="29"/>
        <pc:sldMkLst>
          <pc:docMk/>
          <pc:sldMk cId="3413080534" sldId="258"/>
        </pc:sldMkLst>
        <pc:spChg chg="mod">
          <ac:chgData name="Coby van Otterdijk" userId="0f88d2f2-8a99-44e2-8806-28be9dfea0e9" providerId="ADAL" clId="{4ABA90FA-8EA6-4AE0-94A0-84094F4D018E}" dt="2021-10-11T13:41:17.724" v="11" actId="6549"/>
          <ac:spMkLst>
            <pc:docMk/>
            <pc:sldMk cId="3413080534" sldId="258"/>
            <ac:spMk id="3" creationId="{1424CD96-7010-413D-BBE3-0DAD80CF4DE1}"/>
          </ac:spMkLst>
        </pc:spChg>
        <pc:picChg chg="mod">
          <ac:chgData name="Coby van Otterdijk" userId="0f88d2f2-8a99-44e2-8806-28be9dfea0e9" providerId="ADAL" clId="{4ABA90FA-8EA6-4AE0-94A0-84094F4D018E}" dt="2021-10-11T13:41:26.559" v="14" actId="1076"/>
          <ac:picMkLst>
            <pc:docMk/>
            <pc:sldMk cId="3413080534" sldId="258"/>
            <ac:picMk id="5" creationId="{0622FB8E-7607-412D-B8B5-CD020DBA5053}"/>
          </ac:picMkLst>
        </pc:picChg>
        <pc:picChg chg="mod">
          <ac:chgData name="Coby van Otterdijk" userId="0f88d2f2-8a99-44e2-8806-28be9dfea0e9" providerId="ADAL" clId="{4ABA90FA-8EA6-4AE0-94A0-84094F4D018E}" dt="2021-10-11T13:41:28.276" v="15" actId="1076"/>
          <ac:picMkLst>
            <pc:docMk/>
            <pc:sldMk cId="3413080534" sldId="258"/>
            <ac:picMk id="9" creationId="{138C73B5-A47B-4671-BA1E-E07954A3F73D}"/>
          </ac:picMkLst>
        </pc:picChg>
      </pc:sldChg>
      <pc:sldChg chg="modSp mod setBg">
        <pc:chgData name="Coby van Otterdijk" userId="0f88d2f2-8a99-44e2-8806-28be9dfea0e9" providerId="ADAL" clId="{4ABA90FA-8EA6-4AE0-94A0-84094F4D018E}" dt="2021-10-11T13:46:34.963" v="30"/>
        <pc:sldMkLst>
          <pc:docMk/>
          <pc:sldMk cId="2553319662" sldId="259"/>
        </pc:sldMkLst>
        <pc:spChg chg="mod">
          <ac:chgData name="Coby van Otterdijk" userId="0f88d2f2-8a99-44e2-8806-28be9dfea0e9" providerId="ADAL" clId="{4ABA90FA-8EA6-4AE0-94A0-84094F4D018E}" dt="2021-10-11T13:40:45.054" v="5" actId="5793"/>
          <ac:spMkLst>
            <pc:docMk/>
            <pc:sldMk cId="2553319662" sldId="259"/>
            <ac:spMk id="3" creationId="{F629D2AA-C7F4-48D8-88D6-23B42CBB2466}"/>
          </ac:spMkLst>
        </pc:spChg>
        <pc:picChg chg="mod">
          <ac:chgData name="Coby van Otterdijk" userId="0f88d2f2-8a99-44e2-8806-28be9dfea0e9" providerId="ADAL" clId="{4ABA90FA-8EA6-4AE0-94A0-84094F4D018E}" dt="2021-10-11T13:40:51.316" v="7" actId="1076"/>
          <ac:picMkLst>
            <pc:docMk/>
            <pc:sldMk cId="2553319662" sldId="259"/>
            <ac:picMk id="7" creationId="{1A8F12FC-A17C-4B04-A630-837278286F14}"/>
          </ac:picMkLst>
        </pc:picChg>
        <pc:picChg chg="mod">
          <ac:chgData name="Coby van Otterdijk" userId="0f88d2f2-8a99-44e2-8806-28be9dfea0e9" providerId="ADAL" clId="{4ABA90FA-8EA6-4AE0-94A0-84094F4D018E}" dt="2021-10-11T13:40:48.768" v="6" actId="1076"/>
          <ac:picMkLst>
            <pc:docMk/>
            <pc:sldMk cId="2553319662" sldId="259"/>
            <ac:picMk id="11" creationId="{029A4D9A-333B-4253-B2CB-4C5213A8DAD1}"/>
          </ac:picMkLst>
        </pc:picChg>
      </pc:sldChg>
      <pc:sldChg chg="modSp mod setBg">
        <pc:chgData name="Coby van Otterdijk" userId="0f88d2f2-8a99-44e2-8806-28be9dfea0e9" providerId="ADAL" clId="{4ABA90FA-8EA6-4AE0-94A0-84094F4D018E}" dt="2021-10-11T13:46:50.320" v="31"/>
        <pc:sldMkLst>
          <pc:docMk/>
          <pc:sldMk cId="1129617959" sldId="260"/>
        </pc:sldMkLst>
        <pc:spChg chg="mod">
          <ac:chgData name="Coby van Otterdijk" userId="0f88d2f2-8a99-44e2-8806-28be9dfea0e9" providerId="ADAL" clId="{4ABA90FA-8EA6-4AE0-94A0-84094F4D018E}" dt="2021-10-11T13:40:28.413" v="3" actId="2711"/>
          <ac:spMkLst>
            <pc:docMk/>
            <pc:sldMk cId="1129617959" sldId="260"/>
            <ac:spMk id="3" creationId="{D92CCE31-DF88-4C1A-BB2D-70F6A9C67EE0}"/>
          </ac:spMkLst>
        </pc:spChg>
      </pc:sldChg>
      <pc:sldChg chg="addSp delSp modSp new mod setBg">
        <pc:chgData name="Coby van Otterdijk" userId="0f88d2f2-8a99-44e2-8806-28be9dfea0e9" providerId="ADAL" clId="{4ABA90FA-8EA6-4AE0-94A0-84094F4D018E}" dt="2021-10-11T14:04:42.422" v="55" actId="1076"/>
        <pc:sldMkLst>
          <pc:docMk/>
          <pc:sldMk cId="2821306875" sldId="261"/>
        </pc:sldMkLst>
        <pc:spChg chg="del">
          <ac:chgData name="Coby van Otterdijk" userId="0f88d2f2-8a99-44e2-8806-28be9dfea0e9" providerId="ADAL" clId="{4ABA90FA-8EA6-4AE0-94A0-84094F4D018E}" dt="2021-10-11T13:47:52.766" v="33" actId="22"/>
          <ac:spMkLst>
            <pc:docMk/>
            <pc:sldMk cId="2821306875" sldId="261"/>
            <ac:spMk id="3" creationId="{92B4659E-7D41-4444-9448-C0ECFF3FCC27}"/>
          </ac:spMkLst>
        </pc:spChg>
        <pc:picChg chg="add mod ord">
          <ac:chgData name="Coby van Otterdijk" userId="0f88d2f2-8a99-44e2-8806-28be9dfea0e9" providerId="ADAL" clId="{4ABA90FA-8EA6-4AE0-94A0-84094F4D018E}" dt="2021-10-11T14:04:42.422" v="55" actId="1076"/>
          <ac:picMkLst>
            <pc:docMk/>
            <pc:sldMk cId="2821306875" sldId="261"/>
            <ac:picMk id="5" creationId="{42DBBF5F-C230-40A7-9335-4531398F8B40}"/>
          </ac:picMkLst>
        </pc:picChg>
        <pc:picChg chg="add mod">
          <ac:chgData name="Coby van Otterdijk" userId="0f88d2f2-8a99-44e2-8806-28be9dfea0e9" providerId="ADAL" clId="{4ABA90FA-8EA6-4AE0-94A0-84094F4D018E}" dt="2021-10-11T14:04:38.158" v="54" actId="1076"/>
          <ac:picMkLst>
            <pc:docMk/>
            <pc:sldMk cId="2821306875" sldId="261"/>
            <ac:picMk id="7" creationId="{742C21D5-6141-4B3B-8B85-8C97165D4B65}"/>
          </ac:picMkLst>
        </pc:picChg>
      </pc:sldChg>
      <pc:sldChg chg="addSp delSp modSp new mod setBg">
        <pc:chgData name="Coby van Otterdijk" userId="0f88d2f2-8a99-44e2-8806-28be9dfea0e9" providerId="ADAL" clId="{4ABA90FA-8EA6-4AE0-94A0-84094F4D018E}" dt="2021-10-11T14:05:04.117" v="59"/>
        <pc:sldMkLst>
          <pc:docMk/>
          <pc:sldMk cId="1936043888" sldId="262"/>
        </pc:sldMkLst>
        <pc:spChg chg="del">
          <ac:chgData name="Coby van Otterdijk" userId="0f88d2f2-8a99-44e2-8806-28be9dfea0e9" providerId="ADAL" clId="{4ABA90FA-8EA6-4AE0-94A0-84094F4D018E}" dt="2021-10-11T13:51:32.481" v="41" actId="22"/>
          <ac:spMkLst>
            <pc:docMk/>
            <pc:sldMk cId="1936043888" sldId="262"/>
            <ac:spMk id="3" creationId="{168C53C1-08CC-4692-ACED-3A48187E4A33}"/>
          </ac:spMkLst>
        </pc:spChg>
        <pc:picChg chg="add mod ord">
          <ac:chgData name="Coby van Otterdijk" userId="0f88d2f2-8a99-44e2-8806-28be9dfea0e9" providerId="ADAL" clId="{4ABA90FA-8EA6-4AE0-94A0-84094F4D018E}" dt="2021-10-11T14:04:56.238" v="58" actId="1076"/>
          <ac:picMkLst>
            <pc:docMk/>
            <pc:sldMk cId="1936043888" sldId="262"/>
            <ac:picMk id="5" creationId="{1E390144-6D6D-4B96-B9B3-43EA6266BBEE}"/>
          </ac:picMkLst>
        </pc:picChg>
      </pc:sldChg>
      <pc:sldChg chg="addSp delSp modSp new mod setBg">
        <pc:chgData name="Coby van Otterdijk" userId="0f88d2f2-8a99-44e2-8806-28be9dfea0e9" providerId="ADAL" clId="{4ABA90FA-8EA6-4AE0-94A0-84094F4D018E}" dt="2021-10-11T14:05:41.293" v="65"/>
        <pc:sldMkLst>
          <pc:docMk/>
          <pc:sldMk cId="3167344576" sldId="263"/>
        </pc:sldMkLst>
        <pc:spChg chg="del">
          <ac:chgData name="Coby van Otterdijk" userId="0f88d2f2-8a99-44e2-8806-28be9dfea0e9" providerId="ADAL" clId="{4ABA90FA-8EA6-4AE0-94A0-84094F4D018E}" dt="2021-10-11T13:52:22.018" v="43" actId="22"/>
          <ac:spMkLst>
            <pc:docMk/>
            <pc:sldMk cId="3167344576" sldId="263"/>
            <ac:spMk id="3" creationId="{6AF60DF4-1824-46E6-9146-75946106EE59}"/>
          </ac:spMkLst>
        </pc:spChg>
        <pc:picChg chg="add mod ord">
          <ac:chgData name="Coby van Otterdijk" userId="0f88d2f2-8a99-44e2-8806-28be9dfea0e9" providerId="ADAL" clId="{4ABA90FA-8EA6-4AE0-94A0-84094F4D018E}" dt="2021-10-11T14:05:19.648" v="62" actId="14100"/>
          <ac:picMkLst>
            <pc:docMk/>
            <pc:sldMk cId="3167344576" sldId="263"/>
            <ac:picMk id="5" creationId="{8746FD96-C574-4F9E-B608-2C8E307F23C2}"/>
          </ac:picMkLst>
        </pc:picChg>
        <pc:picChg chg="add mod">
          <ac:chgData name="Coby van Otterdijk" userId="0f88d2f2-8a99-44e2-8806-28be9dfea0e9" providerId="ADAL" clId="{4ABA90FA-8EA6-4AE0-94A0-84094F4D018E}" dt="2021-10-11T14:05:26.149" v="64" actId="14100"/>
          <ac:picMkLst>
            <pc:docMk/>
            <pc:sldMk cId="3167344576" sldId="263"/>
            <ac:picMk id="7" creationId="{E611FDCC-0877-4F65-91A8-03F5BFC4FA4C}"/>
          </ac:picMkLst>
        </pc:picChg>
      </pc:sldChg>
      <pc:sldChg chg="addSp delSp modSp new mod setBg">
        <pc:chgData name="Coby van Otterdijk" userId="0f88d2f2-8a99-44e2-8806-28be9dfea0e9" providerId="ADAL" clId="{4ABA90FA-8EA6-4AE0-94A0-84094F4D018E}" dt="2021-10-11T14:06:39.605" v="75"/>
        <pc:sldMkLst>
          <pc:docMk/>
          <pc:sldMk cId="3511212816" sldId="264"/>
        </pc:sldMkLst>
        <pc:spChg chg="del">
          <ac:chgData name="Coby van Otterdijk" userId="0f88d2f2-8a99-44e2-8806-28be9dfea0e9" providerId="ADAL" clId="{4ABA90FA-8EA6-4AE0-94A0-84094F4D018E}" dt="2021-10-11T13:53:45.750" v="46" actId="22"/>
          <ac:spMkLst>
            <pc:docMk/>
            <pc:sldMk cId="3511212816" sldId="264"/>
            <ac:spMk id="3" creationId="{544E257E-5A2A-4F2F-8BAF-7A1478E30085}"/>
          </ac:spMkLst>
        </pc:spChg>
        <pc:picChg chg="add mod ord">
          <ac:chgData name="Coby van Otterdijk" userId="0f88d2f2-8a99-44e2-8806-28be9dfea0e9" providerId="ADAL" clId="{4ABA90FA-8EA6-4AE0-94A0-84094F4D018E}" dt="2021-10-11T14:06:08.989" v="73" actId="1076"/>
          <ac:picMkLst>
            <pc:docMk/>
            <pc:sldMk cId="3511212816" sldId="264"/>
            <ac:picMk id="5" creationId="{09745BB1-64E9-4ECF-94F6-7B7B1FA7C799}"/>
          </ac:picMkLst>
        </pc:picChg>
        <pc:picChg chg="add mod">
          <ac:chgData name="Coby van Otterdijk" userId="0f88d2f2-8a99-44e2-8806-28be9dfea0e9" providerId="ADAL" clId="{4ABA90FA-8EA6-4AE0-94A0-84094F4D018E}" dt="2021-10-11T14:06:06.715" v="72" actId="14100"/>
          <ac:picMkLst>
            <pc:docMk/>
            <pc:sldMk cId="3511212816" sldId="264"/>
            <ac:picMk id="7" creationId="{2A885C2B-13A3-4549-A7C5-84F04B3CFA6B}"/>
          </ac:picMkLst>
        </pc:picChg>
        <pc:picChg chg="add del mod">
          <ac:chgData name="Coby van Otterdijk" userId="0f88d2f2-8a99-44e2-8806-28be9dfea0e9" providerId="ADAL" clId="{4ABA90FA-8EA6-4AE0-94A0-84094F4D018E}" dt="2021-10-11T14:05:53.808" v="69" actId="21"/>
          <ac:picMkLst>
            <pc:docMk/>
            <pc:sldMk cId="3511212816" sldId="264"/>
            <ac:picMk id="9" creationId="{99F9AD13-6904-4168-87FE-ACADCD0F8EE1}"/>
          </ac:picMkLst>
        </pc:picChg>
      </pc:sldChg>
      <pc:sldChg chg="addSp modSp new mod setBg">
        <pc:chgData name="Coby van Otterdijk" userId="0f88d2f2-8a99-44e2-8806-28be9dfea0e9" providerId="ADAL" clId="{4ABA90FA-8EA6-4AE0-94A0-84094F4D018E}" dt="2021-10-11T14:06:57.211" v="77"/>
        <pc:sldMkLst>
          <pc:docMk/>
          <pc:sldMk cId="796977450" sldId="265"/>
        </pc:sldMkLst>
        <pc:picChg chg="add mod">
          <ac:chgData name="Coby van Otterdijk" userId="0f88d2f2-8a99-44e2-8806-28be9dfea0e9" providerId="ADAL" clId="{4ABA90FA-8EA6-4AE0-94A0-84094F4D018E}" dt="2021-10-11T14:06:45.626" v="76" actId="1076"/>
          <ac:picMkLst>
            <pc:docMk/>
            <pc:sldMk cId="796977450" sldId="265"/>
            <ac:picMk id="4" creationId="{8D637EF4-D72A-43C3-8596-85F0DA5AA4C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EAB4DA-2C41-4FE8-B05F-1D154AB286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8237F56-88AA-4F47-AFE3-CD96F0372A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2E7211B-B80E-493A-9F62-53A38DB1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BEFF-E5CB-4CC6-9F54-7CCE4D8DE772}" type="datetimeFigureOut">
              <a:rPr lang="nl-NL" smtClean="0"/>
              <a:t>11-10-2021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FCE2022-B135-4B68-982E-CB03EFEE6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944D47D-AEFC-4670-B9A4-244EE5BE3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888E-C239-47B0-B2F8-94CA1417F5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519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599644-8CFB-4CB7-A983-4A06331EA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D9F7569-4F92-43E0-8973-6A723AAF78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485AEDC-6C93-4973-8C44-650283CDF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BEFF-E5CB-4CC6-9F54-7CCE4D8DE772}" type="datetimeFigureOut">
              <a:rPr lang="nl-NL" smtClean="0"/>
              <a:t>11-10-2021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BC91D14-BCE1-4A10-8A5B-F1F083367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A692DBE-3097-4F96-82F3-6D6AE7B8C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888E-C239-47B0-B2F8-94CA1417F5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907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070CDE7-8187-4AD7-9485-3636DA6589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AD2A35B-B8F9-43F8-BD54-00258F0969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BB7B2FA-099B-41D2-9E87-0971E517D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BEFF-E5CB-4CC6-9F54-7CCE4D8DE772}" type="datetimeFigureOut">
              <a:rPr lang="nl-NL" smtClean="0"/>
              <a:t>11-10-2021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7871C5D-E368-41F1-A61A-BACD7DBDB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E4E864D-832E-4A22-A92F-5DDC2BD18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888E-C239-47B0-B2F8-94CA1417F5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0798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CDC911-24FB-4CBD-A7F8-9D6BD8FB5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28FD86C-286D-41C4-A637-8578B4922E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46A5765-149E-4F61-B7E1-9C0650B13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BEFF-E5CB-4CC6-9F54-7CCE4D8DE772}" type="datetimeFigureOut">
              <a:rPr lang="nl-NL" smtClean="0"/>
              <a:t>11-10-2021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D4BA85D-F611-4D1F-91D0-1A8A2A06F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AD1397F-363C-48AF-93CF-00A21714B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888E-C239-47B0-B2F8-94CA1417F5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5737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5CEA23-6C28-432F-902A-15A5C07E3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F0E68D4-5BA9-4674-833E-6862414E9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90C2563-16DD-445E-93BC-235DF6F49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BEFF-E5CB-4CC6-9F54-7CCE4D8DE772}" type="datetimeFigureOut">
              <a:rPr lang="nl-NL" smtClean="0"/>
              <a:t>11-10-2021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8A0A899-1B61-4581-BFE6-F137BFDE7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27AF897-4395-4EAD-9D82-7ACF3C601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888E-C239-47B0-B2F8-94CA1417F5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2689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A1D048-4B19-4EE3-98F6-0069B21A7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1D50F1A-28FD-4E74-9E4E-512CB0AB06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80036AB-01AD-4B2E-91BD-650ED03B83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E049CBC-88E0-492B-8945-CB95A1998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BEFF-E5CB-4CC6-9F54-7CCE4D8DE772}" type="datetimeFigureOut">
              <a:rPr lang="nl-NL" smtClean="0"/>
              <a:t>11-10-2021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8442639-E84F-4030-819E-B8932C1E6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B628C38-D03F-422D-8D5C-DA504F1E3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888E-C239-47B0-B2F8-94CA1417F5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217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3B7DEE-24DC-4788-850E-D44FF94D7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D0922D5-3C61-497C-949A-6D48826F2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2247D80-2801-4CD5-BAA1-50B5657658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36ACD52-DF4B-4DF9-9EEC-6863B46792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273955D-51A5-4847-9AD9-5FF59A1F05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13F43A3-A298-4643-B0E7-356347E1E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BEFF-E5CB-4CC6-9F54-7CCE4D8DE772}" type="datetimeFigureOut">
              <a:rPr lang="nl-NL" smtClean="0"/>
              <a:t>11-10-2021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9AA8367-4CBE-4B99-8AE5-55F658A47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70DBB44-41DA-44D5-8186-937B9AE11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888E-C239-47B0-B2F8-94CA1417F5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7953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70B305-D102-44AB-8D18-41AC3E335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ACBF3B8-42BF-4EB4-9DDD-835A7258C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BEFF-E5CB-4CC6-9F54-7CCE4D8DE772}" type="datetimeFigureOut">
              <a:rPr lang="nl-NL" smtClean="0"/>
              <a:t>11-10-2021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4FB9B3F-290B-4AA6-9F15-A4016283C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03779A8-C767-4F65-8E5D-DA1F81306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888E-C239-47B0-B2F8-94CA1417F5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117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9AF84D4-06B1-4E53-8CE2-5AA0EEEE1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BEFF-E5CB-4CC6-9F54-7CCE4D8DE772}" type="datetimeFigureOut">
              <a:rPr lang="nl-NL" smtClean="0"/>
              <a:t>11-10-2021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D6651F6-6E7D-43F2-A465-1B8C9A996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6B7F450-A8DE-46E1-9FA9-DC985767A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888E-C239-47B0-B2F8-94CA1417F5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1730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B7A6FD-6549-47FA-9DE7-9C94F90D9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5148514-9A1C-402C-A670-7CA5C393E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D27AE9C-3FE8-4BDC-AC4D-000BFF1CE0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57BB6CA-EA90-4B14-AEB2-FC8CA3BA1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BEFF-E5CB-4CC6-9F54-7CCE4D8DE772}" type="datetimeFigureOut">
              <a:rPr lang="nl-NL" smtClean="0"/>
              <a:t>11-10-2021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1844F82-9662-43C8-9CEE-EE880BEF2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B1B34D7-3B32-4A51-9297-B98E61948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888E-C239-47B0-B2F8-94CA1417F5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5384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78D192-4977-42BD-9590-32A701AF8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03DFFF1-4159-4CFA-A5D4-645C955E9A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CA4C7F1-C5BE-4958-89BE-51A3D115B6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6D771FF-8E52-4ABC-B21C-CAC37C534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BEFF-E5CB-4CC6-9F54-7CCE4D8DE772}" type="datetimeFigureOut">
              <a:rPr lang="nl-NL" smtClean="0"/>
              <a:t>11-10-2021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5A30DF0-FB07-46EA-92B9-BD31898A4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A55C554-DB52-40CC-A960-62BC1C5CA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888E-C239-47B0-B2F8-94CA1417F5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602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46268CC-8DE8-4168-B400-59EBCB68E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6649934-AF2B-4667-BF47-D0A544878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7F498D5-9F9A-4BDA-9614-7E8A2EEFD4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3BEFF-E5CB-4CC6-9F54-7CCE4D8DE772}" type="datetimeFigureOut">
              <a:rPr lang="nl-NL" smtClean="0"/>
              <a:t>11-10-2021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03E06AA-B754-432D-9254-C2F662B0E9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E788CA0-3B95-4A9A-A04D-8071D57313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1888E-C239-47B0-B2F8-94CA1417F5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0701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0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D91EE0-77D4-469C-A877-D40BFA9F35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>
                <a:latin typeface="Cavolini" panose="03000502040302020204" pitchFamily="66" charset="0"/>
                <a:cs typeface="Cavolini" panose="03000502040302020204" pitchFamily="66" charset="0"/>
              </a:rPr>
              <a:t>Herfstarrangement</a:t>
            </a:r>
            <a:r>
              <a:rPr lang="nl-NL" dirty="0"/>
              <a:t>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8E767F9-EFC8-4EBC-AEC9-60F99E6DF2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>
                <a:latin typeface="Cavolini" panose="03000502040302020204" pitchFamily="66" charset="0"/>
                <a:cs typeface="Cavolini" panose="03000502040302020204" pitchFamily="66" charset="0"/>
              </a:rPr>
              <a:t>Vrije vormgeving </a:t>
            </a:r>
          </a:p>
          <a:p>
            <a:r>
              <a:rPr lang="nl-NL" dirty="0">
                <a:latin typeface="Cavolini" panose="03000502040302020204" pitchFamily="66" charset="0"/>
                <a:cs typeface="Cavolini" panose="03000502040302020204" pitchFamily="66" charset="0"/>
              </a:rPr>
              <a:t>met inspiratiebord </a:t>
            </a:r>
          </a:p>
        </p:txBody>
      </p:sp>
    </p:spTree>
    <p:extLst>
      <p:ext uri="{BB962C8B-B14F-4D97-AF65-F5344CB8AC3E}">
        <p14:creationId xmlns:p14="http://schemas.microsoft.com/office/powerpoint/2010/main" val="3936010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48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655E3C-D58E-4F16-9A7E-A0CB72734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CE855D-19CE-486D-9475-E8A589C03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D637EF4-D72A-43C3-8596-85F0DA5AA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7716" y="0"/>
            <a:ext cx="47122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977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4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EE3AC8-61E9-4076-A91B-F82D3AA1B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avolini" panose="03000502040302020204" pitchFamily="66" charset="0"/>
                <a:cs typeface="Cavolini" panose="03000502040302020204" pitchFamily="66" charset="0"/>
              </a:rPr>
              <a:t>Herfst: tijd van overvloed!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D6A54B-BA75-4CFE-953F-2B2027B368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latin typeface="Cavolini" panose="03000502040302020204" pitchFamily="66" charset="0"/>
                <a:cs typeface="Cavolini" panose="03000502040302020204" pitchFamily="66" charset="0"/>
              </a:rPr>
              <a:t>Associaties 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>
                <a:latin typeface="Cavolini" panose="03000502040302020204" pitchFamily="66" charset="0"/>
                <a:cs typeface="Cavolini" panose="03000502040302020204" pitchFamily="66" charset="0"/>
              </a:rPr>
              <a:t>Vruchten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DC803E6-52B4-4DAD-AB1A-572A4B3B8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0200" y="0"/>
            <a:ext cx="2971800" cy="395287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83EB22F-516D-409C-9510-5945E1268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3121" y="1269436"/>
            <a:ext cx="2952750" cy="296227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8920B83C-3BFD-495C-94FA-81E3452507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8327" y="3228975"/>
            <a:ext cx="2809875" cy="362902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4BA68524-C512-4394-8BCA-0930E228B1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3338" y="2867688"/>
            <a:ext cx="3638550" cy="371475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E96EB308-EAFF-4861-A370-E939FD0B8D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97" y="3474451"/>
            <a:ext cx="1958002" cy="338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775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68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BE76E4-2101-4CAA-BE47-DAF2335E4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24CD96-7010-413D-BBE3-0DAD80CF4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rPr>
              <a:t>Verkleurende bladeren 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622FB8E-7607-412D-B8B5-CD020DBA5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079" y="2366962"/>
            <a:ext cx="3228975" cy="328612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FF53F18-F867-43FC-BB4F-790FEF793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4900" y="0"/>
            <a:ext cx="3467100" cy="401002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138C73B5-A47B-4671-BA1E-E07954A3F7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1368" y="3653479"/>
            <a:ext cx="2610838" cy="315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080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7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B10D2F-E174-49C3-9375-DC62C2FA0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629D2AA-C7F4-48D8-88D6-23B42CBB2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rPr>
              <a:t>Verdonkerde kleuren 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A10A7A4-81A7-47BF-86EB-08F7F6904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1575" y="0"/>
            <a:ext cx="3400425" cy="569595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A8F12FC-A17C-4B04-A630-837278286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4893" y="4282965"/>
            <a:ext cx="1795271" cy="257503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01881D1A-154C-4591-BB4C-344C78F90C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742" y="2733675"/>
            <a:ext cx="3419475" cy="29622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029A4D9A-333B-4253-B2CB-4C5213A8DA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3082" y="0"/>
            <a:ext cx="3171825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319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0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D266C0-2DDE-4D51-BE32-0F69CE059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2CCE31-DF88-4C1A-BB2D-70F6A9C67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rPr>
              <a:t>Warme kleuren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94CE323-908D-422B-A774-214FB7A74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4942" y="0"/>
            <a:ext cx="2517058" cy="415891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99050CB-7A64-47B3-9D7E-4089A8E891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1253" y="0"/>
            <a:ext cx="2705100" cy="416242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CA5A4CC8-1AB2-4121-9CD7-887C527C8C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6353" y="3271837"/>
            <a:ext cx="3201244" cy="3586163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65BCF2B7-8741-4401-A2DB-0DCE5437DC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2664" y="2819400"/>
            <a:ext cx="3305175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617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2E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F267D3-2271-4D2D-84F9-42CA8D7EC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42DBBF5F-C230-40A7-9335-4531398F8B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48400" y="0"/>
            <a:ext cx="5943600" cy="6948154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42C21D5-6141-4B3B-8B85-8C97165D4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300" y="0"/>
            <a:ext cx="3962400" cy="684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306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A2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3FC3D4-74FA-4E6F-BF7B-5BF1848DF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E390144-6D6D-4B96-B9B3-43EA6266BB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6584" y="0"/>
            <a:ext cx="5893594" cy="6858000"/>
          </a:xfrm>
        </p:spPr>
      </p:pic>
    </p:spTree>
    <p:extLst>
      <p:ext uri="{BB962C8B-B14F-4D97-AF65-F5344CB8AC3E}">
        <p14:creationId xmlns:p14="http://schemas.microsoft.com/office/powerpoint/2010/main" val="1936043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C8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278A2D-B57A-403A-8971-94080CBDA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8746FD96-C574-4F9E-B608-2C8E307F23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717800" cy="6894154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611FDCC-0877-4F65-91A8-03F5BFC4F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0777" y="0"/>
            <a:ext cx="60312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344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A7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097367-1A7F-4647-83CA-8E154E747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9745BB1-64E9-4ECF-94F6-7B7B1FA7C7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3841415" cy="4351338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A885C2B-13A3-4549-A7C5-84F04B3CF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7845" y="0"/>
            <a:ext cx="6204155" cy="687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21281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19</Words>
  <Application>Microsoft Office PowerPoint</Application>
  <PresentationFormat>Breedbeeld</PresentationFormat>
  <Paragraphs>10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Cavolini</vt:lpstr>
      <vt:lpstr>Kantoorthema</vt:lpstr>
      <vt:lpstr>Herfstarrangement </vt:lpstr>
      <vt:lpstr>Herfst: tijd van overvloed!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Herfstarrangement </dc:title>
  <dc:creator>Coby van Otterdijk</dc:creator>
  <cp:lastModifiedBy>Coby van Otterdijk</cp:lastModifiedBy>
  <cp:revision>1</cp:revision>
  <dcterms:created xsi:type="dcterms:W3CDTF">2021-10-11T13:18:07Z</dcterms:created>
  <dcterms:modified xsi:type="dcterms:W3CDTF">2021-10-11T14:09:49Z</dcterms:modified>
</cp:coreProperties>
</file>