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75" r:id="rId6"/>
    <p:sldId id="269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DEC86A27-F18A-41E1-86DA-0BB0ABBD2C8C}"/>
    <pc:docChg chg="custSel addSld delSld modSld">
      <pc:chgData name="Regien Mendel - ten Napel" userId="9947d365-22db-42f5-837e-85330c9d8db0" providerId="ADAL" clId="{DEC86A27-F18A-41E1-86DA-0BB0ABBD2C8C}" dt="2021-09-27T12:21:23.323" v="312" actId="20577"/>
      <pc:docMkLst>
        <pc:docMk/>
      </pc:docMkLst>
      <pc:sldChg chg="modSp">
        <pc:chgData name="Regien Mendel - ten Napel" userId="9947d365-22db-42f5-837e-85330c9d8db0" providerId="ADAL" clId="{DEC86A27-F18A-41E1-86DA-0BB0ABBD2C8C}" dt="2021-09-26T18:14:20.177" v="150" actId="20577"/>
        <pc:sldMkLst>
          <pc:docMk/>
          <pc:sldMk cId="2018145674" sldId="274"/>
        </pc:sldMkLst>
        <pc:spChg chg="mod">
          <ac:chgData name="Regien Mendel - ten Napel" userId="9947d365-22db-42f5-837e-85330c9d8db0" providerId="ADAL" clId="{DEC86A27-F18A-41E1-86DA-0BB0ABBD2C8C}" dt="2021-09-26T18:14:20.177" v="150" actId="20577"/>
          <ac:spMkLst>
            <pc:docMk/>
            <pc:sldMk cId="2018145674" sldId="274"/>
            <ac:spMk id="2" creationId="{4AC890AC-A8CC-4241-A734-2CFB6E167AE6}"/>
          </ac:spMkLst>
        </pc:spChg>
      </pc:sldChg>
      <pc:sldChg chg="modSp add">
        <pc:chgData name="Regien Mendel - ten Napel" userId="9947d365-22db-42f5-837e-85330c9d8db0" providerId="ADAL" clId="{DEC86A27-F18A-41E1-86DA-0BB0ABBD2C8C}" dt="2021-09-23T14:37:53.395" v="96" actId="20577"/>
        <pc:sldMkLst>
          <pc:docMk/>
          <pc:sldMk cId="3414675078" sldId="275"/>
        </pc:sldMkLst>
        <pc:spChg chg="mod">
          <ac:chgData name="Regien Mendel - ten Napel" userId="9947d365-22db-42f5-837e-85330c9d8db0" providerId="ADAL" clId="{DEC86A27-F18A-41E1-86DA-0BB0ABBD2C8C}" dt="2021-09-23T14:37:36.496" v="48" actId="20577"/>
          <ac:spMkLst>
            <pc:docMk/>
            <pc:sldMk cId="3414675078" sldId="275"/>
            <ac:spMk id="2" creationId="{E96BC83E-D0FD-42C4-AF27-531BFDC6ADC4}"/>
          </ac:spMkLst>
        </pc:spChg>
        <pc:spChg chg="mod">
          <ac:chgData name="Regien Mendel - ten Napel" userId="9947d365-22db-42f5-837e-85330c9d8db0" providerId="ADAL" clId="{DEC86A27-F18A-41E1-86DA-0BB0ABBD2C8C}" dt="2021-09-23T14:37:53.395" v="96" actId="20577"/>
          <ac:spMkLst>
            <pc:docMk/>
            <pc:sldMk cId="3414675078" sldId="275"/>
            <ac:spMk id="3" creationId="{B0939363-9C3F-4AEC-9942-C89A53F0CAF4}"/>
          </ac:spMkLst>
        </pc:spChg>
      </pc:sldChg>
      <pc:sldChg chg="addSp modSp add">
        <pc:chgData name="Regien Mendel - ten Napel" userId="9947d365-22db-42f5-837e-85330c9d8db0" providerId="ADAL" clId="{DEC86A27-F18A-41E1-86DA-0BB0ABBD2C8C}" dt="2021-09-26T18:15:22.885" v="154" actId="1076"/>
        <pc:sldMkLst>
          <pc:docMk/>
          <pc:sldMk cId="3588061148" sldId="276"/>
        </pc:sldMkLst>
        <pc:picChg chg="add mod">
          <ac:chgData name="Regien Mendel - ten Napel" userId="9947d365-22db-42f5-837e-85330c9d8db0" providerId="ADAL" clId="{DEC86A27-F18A-41E1-86DA-0BB0ABBD2C8C}" dt="2021-09-26T18:15:22.885" v="154" actId="1076"/>
          <ac:picMkLst>
            <pc:docMk/>
            <pc:sldMk cId="3588061148" sldId="276"/>
            <ac:picMk id="2" creationId="{41B791BA-D736-4015-8403-7F9B4FE8C594}"/>
          </ac:picMkLst>
        </pc:picChg>
      </pc:sldChg>
      <pc:sldChg chg="addSp add">
        <pc:chgData name="Regien Mendel - ten Napel" userId="9947d365-22db-42f5-837e-85330c9d8db0" providerId="ADAL" clId="{DEC86A27-F18A-41E1-86DA-0BB0ABBD2C8C}" dt="2021-09-26T18:16:19.444" v="156"/>
        <pc:sldMkLst>
          <pc:docMk/>
          <pc:sldMk cId="2065981789" sldId="277"/>
        </pc:sldMkLst>
        <pc:picChg chg="add">
          <ac:chgData name="Regien Mendel - ten Napel" userId="9947d365-22db-42f5-837e-85330c9d8db0" providerId="ADAL" clId="{DEC86A27-F18A-41E1-86DA-0BB0ABBD2C8C}" dt="2021-09-26T18:16:19.444" v="156"/>
          <ac:picMkLst>
            <pc:docMk/>
            <pc:sldMk cId="2065981789" sldId="277"/>
            <ac:picMk id="2" creationId="{AD9F9DFF-6BB0-4B35-B342-477CC17B04B4}"/>
          </ac:picMkLst>
        </pc:picChg>
      </pc:sldChg>
      <pc:sldChg chg="addSp add">
        <pc:chgData name="Regien Mendel - ten Napel" userId="9947d365-22db-42f5-837e-85330c9d8db0" providerId="ADAL" clId="{DEC86A27-F18A-41E1-86DA-0BB0ABBD2C8C}" dt="2021-09-26T18:17:19.508" v="158"/>
        <pc:sldMkLst>
          <pc:docMk/>
          <pc:sldMk cId="1433679323" sldId="278"/>
        </pc:sldMkLst>
        <pc:picChg chg="add">
          <ac:chgData name="Regien Mendel - ten Napel" userId="9947d365-22db-42f5-837e-85330c9d8db0" providerId="ADAL" clId="{DEC86A27-F18A-41E1-86DA-0BB0ABBD2C8C}" dt="2021-09-26T18:17:19.508" v="158"/>
          <ac:picMkLst>
            <pc:docMk/>
            <pc:sldMk cId="1433679323" sldId="278"/>
            <ac:picMk id="2" creationId="{DC8868AA-BA9E-41D6-8215-940FC553A580}"/>
          </ac:picMkLst>
        </pc:picChg>
      </pc:sldChg>
      <pc:sldChg chg="addSp add">
        <pc:chgData name="Regien Mendel - ten Napel" userId="9947d365-22db-42f5-837e-85330c9d8db0" providerId="ADAL" clId="{DEC86A27-F18A-41E1-86DA-0BB0ABBD2C8C}" dt="2021-09-26T18:18:25.141" v="160"/>
        <pc:sldMkLst>
          <pc:docMk/>
          <pc:sldMk cId="3730365207" sldId="279"/>
        </pc:sldMkLst>
        <pc:picChg chg="add">
          <ac:chgData name="Regien Mendel - ten Napel" userId="9947d365-22db-42f5-837e-85330c9d8db0" providerId="ADAL" clId="{DEC86A27-F18A-41E1-86DA-0BB0ABBD2C8C}" dt="2021-09-26T18:18:25.141" v="160"/>
          <ac:picMkLst>
            <pc:docMk/>
            <pc:sldMk cId="3730365207" sldId="279"/>
            <ac:picMk id="2" creationId="{444C8835-C515-408B-8634-A79D8EC46FE1}"/>
          </ac:picMkLst>
        </pc:picChg>
      </pc:sldChg>
      <pc:sldChg chg="addSp add">
        <pc:chgData name="Regien Mendel - ten Napel" userId="9947d365-22db-42f5-837e-85330c9d8db0" providerId="ADAL" clId="{DEC86A27-F18A-41E1-86DA-0BB0ABBD2C8C}" dt="2021-09-26T18:19:17.910" v="162"/>
        <pc:sldMkLst>
          <pc:docMk/>
          <pc:sldMk cId="4292954242" sldId="280"/>
        </pc:sldMkLst>
        <pc:picChg chg="add">
          <ac:chgData name="Regien Mendel - ten Napel" userId="9947d365-22db-42f5-837e-85330c9d8db0" providerId="ADAL" clId="{DEC86A27-F18A-41E1-86DA-0BB0ABBD2C8C}" dt="2021-09-26T18:19:17.910" v="162"/>
          <ac:picMkLst>
            <pc:docMk/>
            <pc:sldMk cId="4292954242" sldId="280"/>
            <ac:picMk id="2" creationId="{A259CEE5-79AE-4D97-8A47-A097EF9F47CF}"/>
          </ac:picMkLst>
        </pc:picChg>
      </pc:sldChg>
      <pc:sldChg chg="addSp add">
        <pc:chgData name="Regien Mendel - ten Napel" userId="9947d365-22db-42f5-837e-85330c9d8db0" providerId="ADAL" clId="{DEC86A27-F18A-41E1-86DA-0BB0ABBD2C8C}" dt="2021-09-26T18:20:51.673" v="164"/>
        <pc:sldMkLst>
          <pc:docMk/>
          <pc:sldMk cId="2779600959" sldId="281"/>
        </pc:sldMkLst>
        <pc:picChg chg="add">
          <ac:chgData name="Regien Mendel - ten Napel" userId="9947d365-22db-42f5-837e-85330c9d8db0" providerId="ADAL" clId="{DEC86A27-F18A-41E1-86DA-0BB0ABBD2C8C}" dt="2021-09-26T18:20:51.673" v="164"/>
          <ac:picMkLst>
            <pc:docMk/>
            <pc:sldMk cId="2779600959" sldId="281"/>
            <ac:picMk id="2" creationId="{95D74787-B4CF-44A8-B847-7941042440A2}"/>
          </ac:picMkLst>
        </pc:picChg>
      </pc:sldChg>
      <pc:sldChg chg="addSp modSp add">
        <pc:chgData name="Regien Mendel - ten Napel" userId="9947d365-22db-42f5-837e-85330c9d8db0" providerId="ADAL" clId="{DEC86A27-F18A-41E1-86DA-0BB0ABBD2C8C}" dt="2021-09-26T18:21:38.280" v="168" actId="14100"/>
        <pc:sldMkLst>
          <pc:docMk/>
          <pc:sldMk cId="86451795" sldId="282"/>
        </pc:sldMkLst>
        <pc:picChg chg="add mod">
          <ac:chgData name="Regien Mendel - ten Napel" userId="9947d365-22db-42f5-837e-85330c9d8db0" providerId="ADAL" clId="{DEC86A27-F18A-41E1-86DA-0BB0ABBD2C8C}" dt="2021-09-26T18:21:38.280" v="168" actId="14100"/>
          <ac:picMkLst>
            <pc:docMk/>
            <pc:sldMk cId="86451795" sldId="282"/>
            <ac:picMk id="2" creationId="{1C69A86C-AD84-4CC0-A738-5343ECAE0FFF}"/>
          </ac:picMkLst>
        </pc:picChg>
      </pc:sldChg>
      <pc:sldChg chg="modSp add">
        <pc:chgData name="Regien Mendel - ten Napel" userId="9947d365-22db-42f5-837e-85330c9d8db0" providerId="ADAL" clId="{DEC86A27-F18A-41E1-86DA-0BB0ABBD2C8C}" dt="2021-09-27T12:21:23.323" v="312" actId="20577"/>
        <pc:sldMkLst>
          <pc:docMk/>
          <pc:sldMk cId="2566421567" sldId="283"/>
        </pc:sldMkLst>
        <pc:spChg chg="mod">
          <ac:chgData name="Regien Mendel - ten Napel" userId="9947d365-22db-42f5-837e-85330c9d8db0" providerId="ADAL" clId="{DEC86A27-F18A-41E1-86DA-0BB0ABBD2C8C}" dt="2021-09-27T12:21:05.503" v="288" actId="20577"/>
          <ac:spMkLst>
            <pc:docMk/>
            <pc:sldMk cId="2566421567" sldId="283"/>
            <ac:spMk id="2" creationId="{FA6F8805-9541-47DC-B3C4-D67DD8116EE9}"/>
          </ac:spMkLst>
        </pc:spChg>
        <pc:spChg chg="mod">
          <ac:chgData name="Regien Mendel - ten Napel" userId="9947d365-22db-42f5-837e-85330c9d8db0" providerId="ADAL" clId="{DEC86A27-F18A-41E1-86DA-0BB0ABBD2C8C}" dt="2021-09-27T12:21:23.323" v="312" actId="20577"/>
          <ac:spMkLst>
            <pc:docMk/>
            <pc:sldMk cId="2566421567" sldId="283"/>
            <ac:spMk id="3" creationId="{EAFF5A14-1E95-4508-9470-BFB103433E51}"/>
          </ac:spMkLst>
        </pc:spChg>
      </pc:sldChg>
      <pc:sldChg chg="add del">
        <pc:chgData name="Regien Mendel - ten Napel" userId="9947d365-22db-42f5-837e-85330c9d8db0" providerId="ADAL" clId="{DEC86A27-F18A-41E1-86DA-0BB0ABBD2C8C}" dt="2021-09-26T18:21:53.917" v="170" actId="2696"/>
        <pc:sldMkLst>
          <pc:docMk/>
          <pc:sldMk cId="3846580585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13FA1-6BC8-4625-97B8-1273F90DD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27 september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AE5A32-AAC6-4181-AC29-25371CB04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37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890AC-A8CC-4241-A734-2CFB6E16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voor ondergrond zou je in de volgende ruimtes gebruiken?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E2C423-A584-47DE-888F-FF8233F5B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14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1B791BA-D736-4015-8403-7F9B4FE8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2" y="278295"/>
            <a:ext cx="8401878" cy="63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9F9DFF-6BB0-4B35-B342-477CC17B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0975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C8868AA-BA9E-41D6-8215-940FC553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4C8835-C515-408B-8634-A79D8EC4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33375"/>
            <a:ext cx="46482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6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59CEE5-79AE-4D97-8A47-A097EF9F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5D74787-B4CF-44A8-B847-79410424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84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0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69A86C-AD84-4CC0-A738-5343ECAE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75" y="940904"/>
            <a:ext cx="6864112" cy="51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F8805-9541-47DC-B3C4-D67DD811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F5A14-1E95-4508-9470-BFB10343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Metaal toevoegen aan je presentatie. </a:t>
            </a:r>
          </a:p>
          <a:p>
            <a:endParaRPr lang="nl-NL" dirty="0"/>
          </a:p>
          <a:p>
            <a:r>
              <a:rPr lang="nl-NL" dirty="0"/>
              <a:t>Bomen doornemen.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42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C83E-D0FD-42C4-AF27-531BFDC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Schrijf allemaal 1 vraag op uit de vorige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939363-9C3F-4AEC-9942-C89A53F0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 aan glas, aardewerk, mandwerk, bomen…..</a:t>
            </a:r>
          </a:p>
        </p:txBody>
      </p:sp>
    </p:spTree>
    <p:extLst>
      <p:ext uri="{BB962C8B-B14F-4D97-AF65-F5344CB8AC3E}">
        <p14:creationId xmlns:p14="http://schemas.microsoft.com/office/powerpoint/2010/main" val="34146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3101983"/>
          </a:xfrm>
        </p:spPr>
        <p:txBody>
          <a:bodyPr>
            <a:noAutofit/>
          </a:bodyPr>
          <a:lstStyle/>
          <a:p>
            <a:r>
              <a:rPr lang="nl-NL" sz="1600" dirty="0"/>
              <a:t>Een metaal is een scheikundig element</a:t>
            </a:r>
          </a:p>
          <a:p>
            <a:r>
              <a:rPr lang="nl-NL" sz="1600" dirty="0"/>
              <a:t>Als metaal worden alle materialen genoemd die in vaste of vloeibare vorm de volgende vier stofeigenschappen vertonen:</a:t>
            </a:r>
          </a:p>
          <a:p>
            <a:endParaRPr lang="nl-NL" sz="1600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hoge elektrische geleiding;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hoge warmtegeleiding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(vervormbaarheid);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Metaalglans</a:t>
            </a:r>
          </a:p>
          <a:p>
            <a:pPr lvl="1"/>
            <a:endParaRPr lang="nl-NL" dirty="0"/>
          </a:p>
          <a:p>
            <a:r>
              <a:rPr lang="nl-NL" sz="1600" dirty="0"/>
              <a:t>Met uitzondering van edelmetalen worden metalen in de natuur nauwelijks in zuivere vorm gevonden. Metalen worden gewonnen in de vorm van ertsen, die vervolgens worden omgezet in de metaalvorm</a:t>
            </a:r>
            <a:r>
              <a:rPr lang="nl-NL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07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 Metalen kunnen oxideren (roesten) als ze met water in aanraking komen.</a:t>
            </a:r>
          </a:p>
          <a:p>
            <a:endParaRPr lang="nl-NL" dirty="0"/>
          </a:p>
          <a:p>
            <a:r>
              <a:rPr lang="nl-NL" dirty="0"/>
              <a:t> Als koper en brons oxideren, krijg je een groene laag. Dat heet patina. Deze laag beschermt tegen verdere aantasting. Een koperen buis kun je daarom goed gebruiken als waterleiding. </a:t>
            </a:r>
          </a:p>
          <a:p>
            <a:endParaRPr lang="nl-NL" dirty="0"/>
          </a:p>
          <a:p>
            <a:r>
              <a:rPr lang="nl-NL" dirty="0"/>
              <a:t>Brons wordt veel gebruikt voor standbeelden die buiten staan. </a:t>
            </a:r>
          </a:p>
          <a:p>
            <a:r>
              <a:rPr lang="nl-NL" dirty="0"/>
              <a:t>Andere metalen zijn: koper, ijzer, tin, zink, zilver, aluminium. </a:t>
            </a:r>
          </a:p>
        </p:txBody>
      </p:sp>
    </p:spTree>
    <p:extLst>
      <p:ext uri="{BB962C8B-B14F-4D97-AF65-F5344CB8AC3E}">
        <p14:creationId xmlns:p14="http://schemas.microsoft.com/office/powerpoint/2010/main" val="347871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 onze branche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Zink</a:t>
            </a:r>
          </a:p>
          <a:p>
            <a:endParaRPr lang="nl-NL" dirty="0"/>
          </a:p>
          <a:p>
            <a:r>
              <a:rPr lang="nl-NL" dirty="0"/>
              <a:t>Aluminium</a:t>
            </a:r>
          </a:p>
          <a:p>
            <a:endParaRPr lang="nl-NL" dirty="0"/>
          </a:p>
          <a:p>
            <a:r>
              <a:rPr lang="nl-NL" dirty="0"/>
              <a:t>IJzer (gietijzer)</a:t>
            </a:r>
          </a:p>
        </p:txBody>
      </p:sp>
    </p:spTree>
    <p:extLst>
      <p:ext uri="{BB962C8B-B14F-4D97-AF65-F5344CB8AC3E}">
        <p14:creationId xmlns:p14="http://schemas.microsoft.com/office/powerpoint/2010/main" val="205224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9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76672"/>
            <a:ext cx="39753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6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00175"/>
            <a:ext cx="66675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en nadelen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Oxideren (plastic bakje/zak gebruiken)</a:t>
            </a:r>
          </a:p>
          <a:p>
            <a:endParaRPr lang="nl-NL" dirty="0"/>
          </a:p>
          <a:p>
            <a:r>
              <a:rPr lang="nl-NL" dirty="0"/>
              <a:t>Sterk</a:t>
            </a:r>
          </a:p>
          <a:p>
            <a:endParaRPr lang="nl-NL" dirty="0"/>
          </a:p>
          <a:p>
            <a:r>
              <a:rPr lang="nl-NL" dirty="0"/>
              <a:t>Vele verschillende soorten en maten/prijzen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18847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0" ma:contentTypeDescription="Een nieuw document maken." ma:contentTypeScope="" ma:versionID="dcb72a03cf4459deb0be4de430fd5696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0a4bd47918f67a4cf2ff0c6cdc030e57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E090E-52C2-451A-8FCD-696C393A5701}">
  <ds:schemaRefs>
    <ds:schemaRef ds:uri="http://purl.org/dc/terms/"/>
    <ds:schemaRef ds:uri="bfe1b49f-1cd4-47d5-a3dc-4ad9ba0da7af"/>
    <ds:schemaRef ds:uri="c2e09757-d42c-4fcd-ae27-c71d4b25821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48F284-974B-4DD3-8815-CBA8DA66A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47380-6F6E-4CEA-8F54-3E06D53AD7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26</TotalTime>
  <Words>173</Words>
  <Application>Microsoft Office PowerPoint</Application>
  <PresentationFormat>Breedbeeld</PresentationFormat>
  <Paragraphs>38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Pakket</vt:lpstr>
      <vt:lpstr>27 september</vt:lpstr>
      <vt:lpstr>Schrijf allemaal 1 vraag op uit de vorige lessen</vt:lpstr>
      <vt:lpstr>Metalen</vt:lpstr>
      <vt:lpstr>Metaal</vt:lpstr>
      <vt:lpstr>Binnen onze branche</vt:lpstr>
      <vt:lpstr>PowerPoint-presentatie</vt:lpstr>
      <vt:lpstr>PowerPoint-presentatie</vt:lpstr>
      <vt:lpstr>PowerPoint-presentatie</vt:lpstr>
      <vt:lpstr>Voor en nadelen </vt:lpstr>
      <vt:lpstr>Wat voor ondergrond zou je in de volgende ruimtes gebruiken?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september</dc:title>
  <dc:creator>Regien Mendel - ten Napel</dc:creator>
  <cp:lastModifiedBy>Regien Mendel - ten Napel</cp:lastModifiedBy>
  <cp:revision>4</cp:revision>
  <dcterms:created xsi:type="dcterms:W3CDTF">2021-09-23T14:22:52Z</dcterms:created>
  <dcterms:modified xsi:type="dcterms:W3CDTF">2021-09-27T12:21:29Z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