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53"/>
  </p:notesMasterIdLst>
  <p:sldIdLst>
    <p:sldId id="256" r:id="rId5"/>
    <p:sldId id="309" r:id="rId6"/>
    <p:sldId id="257" r:id="rId7"/>
    <p:sldId id="304" r:id="rId8"/>
    <p:sldId id="258" r:id="rId9"/>
    <p:sldId id="259" r:id="rId10"/>
    <p:sldId id="261" r:id="rId11"/>
    <p:sldId id="298" r:id="rId12"/>
    <p:sldId id="297" r:id="rId13"/>
    <p:sldId id="300" r:id="rId14"/>
    <p:sldId id="301" r:id="rId15"/>
    <p:sldId id="311" r:id="rId16"/>
    <p:sldId id="310"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303"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73849" autoAdjust="0"/>
  </p:normalViewPr>
  <p:slideViewPr>
    <p:cSldViewPr snapToGrid="0">
      <p:cViewPr varScale="1">
        <p:scale>
          <a:sx n="63" d="100"/>
          <a:sy n="63" d="100"/>
        </p:scale>
        <p:origin x="144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abeth Ploeg" userId="77054629-e8a0-4978-a1ff-32c5c27dd21f" providerId="ADAL" clId="{18A74FED-7AD9-4EF7-90E3-C67FBB40CBF0}"/>
    <pc:docChg chg="undo custSel modSld">
      <pc:chgData name="Elisabeth Ploeg" userId="77054629-e8a0-4978-a1ff-32c5c27dd21f" providerId="ADAL" clId="{18A74FED-7AD9-4EF7-90E3-C67FBB40CBF0}" dt="2021-10-01T16:04:12.798" v="120" actId="20577"/>
      <pc:docMkLst>
        <pc:docMk/>
      </pc:docMkLst>
      <pc:sldChg chg="modSp mod">
        <pc:chgData name="Elisabeth Ploeg" userId="77054629-e8a0-4978-a1ff-32c5c27dd21f" providerId="ADAL" clId="{18A74FED-7AD9-4EF7-90E3-C67FBB40CBF0}" dt="2021-10-01T15:49:36.678" v="7" actId="20577"/>
        <pc:sldMkLst>
          <pc:docMk/>
          <pc:sldMk cId="1068581709" sldId="257"/>
        </pc:sldMkLst>
        <pc:graphicFrameChg chg="modGraphic">
          <ac:chgData name="Elisabeth Ploeg" userId="77054629-e8a0-4978-a1ff-32c5c27dd21f" providerId="ADAL" clId="{18A74FED-7AD9-4EF7-90E3-C67FBB40CBF0}" dt="2021-10-01T15:49:36.678" v="7" actId="20577"/>
          <ac:graphicFrameMkLst>
            <pc:docMk/>
            <pc:sldMk cId="1068581709" sldId="257"/>
            <ac:graphicFrameMk id="3" creationId="{E0A63158-B37B-48B6-AB6A-D2BF51612CC8}"/>
          </ac:graphicFrameMkLst>
        </pc:graphicFrameChg>
      </pc:sldChg>
      <pc:sldChg chg="modSp mod">
        <pc:chgData name="Elisabeth Ploeg" userId="77054629-e8a0-4978-a1ff-32c5c27dd21f" providerId="ADAL" clId="{18A74FED-7AD9-4EF7-90E3-C67FBB40CBF0}" dt="2021-10-01T16:03:40.881" v="116" actId="20577"/>
        <pc:sldMkLst>
          <pc:docMk/>
          <pc:sldMk cId="1717447747" sldId="261"/>
        </pc:sldMkLst>
        <pc:spChg chg="mod">
          <ac:chgData name="Elisabeth Ploeg" userId="77054629-e8a0-4978-a1ff-32c5c27dd21f" providerId="ADAL" clId="{18A74FED-7AD9-4EF7-90E3-C67FBB40CBF0}" dt="2021-10-01T16:03:40.881" v="116" actId="20577"/>
          <ac:spMkLst>
            <pc:docMk/>
            <pc:sldMk cId="1717447747" sldId="261"/>
            <ac:spMk id="3" creationId="{C1825BC9-A873-4249-A6CD-676C0914647E}"/>
          </ac:spMkLst>
        </pc:spChg>
      </pc:sldChg>
      <pc:sldChg chg="modSp mod">
        <pc:chgData name="Elisabeth Ploeg" userId="77054629-e8a0-4978-a1ff-32c5c27dd21f" providerId="ADAL" clId="{18A74FED-7AD9-4EF7-90E3-C67FBB40CBF0}" dt="2021-10-01T16:04:12.798" v="120" actId="20577"/>
        <pc:sldMkLst>
          <pc:docMk/>
          <pc:sldMk cId="913728474" sldId="297"/>
        </pc:sldMkLst>
        <pc:spChg chg="mod">
          <ac:chgData name="Elisabeth Ploeg" userId="77054629-e8a0-4978-a1ff-32c5c27dd21f" providerId="ADAL" clId="{18A74FED-7AD9-4EF7-90E3-C67FBB40CBF0}" dt="2021-10-01T16:04:12.798" v="120" actId="20577"/>
          <ac:spMkLst>
            <pc:docMk/>
            <pc:sldMk cId="913728474" sldId="297"/>
            <ac:spMk id="5" creationId="{4A87D034-EA5E-4B4A-8657-2758A3522541}"/>
          </ac:spMkLst>
        </pc:spChg>
      </pc:sldChg>
      <pc:sldChg chg="modSp mod">
        <pc:chgData name="Elisabeth Ploeg" userId="77054629-e8a0-4978-a1ff-32c5c27dd21f" providerId="ADAL" clId="{18A74FED-7AD9-4EF7-90E3-C67FBB40CBF0}" dt="2021-10-01T15:57:59.863" v="9" actId="27636"/>
        <pc:sldMkLst>
          <pc:docMk/>
          <pc:sldMk cId="1077310143" sldId="304"/>
        </pc:sldMkLst>
        <pc:spChg chg="mod">
          <ac:chgData name="Elisabeth Ploeg" userId="77054629-e8a0-4978-a1ff-32c5c27dd21f" providerId="ADAL" clId="{18A74FED-7AD9-4EF7-90E3-C67FBB40CBF0}" dt="2021-10-01T15:57:59.863" v="9" actId="27636"/>
          <ac:spMkLst>
            <pc:docMk/>
            <pc:sldMk cId="1077310143" sldId="304"/>
            <ac:spMk id="2" creationId="{2E0BB704-8C1C-4433-B586-23FDA70BD200}"/>
          </ac:spMkLst>
        </pc:spChg>
      </pc:sldChg>
    </pc:docChg>
  </pc:docChgLst>
  <pc:docChgLst>
    <pc:chgData name="Elisabeth Ploeg" userId="77054629-e8a0-4978-a1ff-32c5c27dd21f" providerId="ADAL" clId="{5DBDB93C-74FC-47B0-BC7F-0832ECF16480}"/>
    <pc:docChg chg="custSel delSld modSld">
      <pc:chgData name="Elisabeth Ploeg" userId="77054629-e8a0-4978-a1ff-32c5c27dd21f" providerId="ADAL" clId="{5DBDB93C-74FC-47B0-BC7F-0832ECF16480}" dt="2020-11-24T18:34:02.736" v="936" actId="1076"/>
      <pc:docMkLst>
        <pc:docMk/>
      </pc:docMkLst>
      <pc:sldChg chg="modSp">
        <pc:chgData name="Elisabeth Ploeg" userId="77054629-e8a0-4978-a1ff-32c5c27dd21f" providerId="ADAL" clId="{5DBDB93C-74FC-47B0-BC7F-0832ECF16480}" dt="2020-11-24T18:34:02.736" v="936" actId="1076"/>
        <pc:sldMkLst>
          <pc:docMk/>
          <pc:sldMk cId="1068581709" sldId="257"/>
        </pc:sldMkLst>
        <pc:graphicFrameChg chg="modGraphic">
          <ac:chgData name="Elisabeth Ploeg" userId="77054629-e8a0-4978-a1ff-32c5c27dd21f" providerId="ADAL" clId="{5DBDB93C-74FC-47B0-BC7F-0832ECF16480}" dt="2020-11-24T15:13:38.700" v="137" actId="20577"/>
          <ac:graphicFrameMkLst>
            <pc:docMk/>
            <pc:sldMk cId="1068581709" sldId="257"/>
            <ac:graphicFrameMk id="3" creationId="{E0A63158-B37B-48B6-AB6A-D2BF51612CC8}"/>
          </ac:graphicFrameMkLst>
        </pc:graphicFrameChg>
        <pc:picChg chg="mod">
          <ac:chgData name="Elisabeth Ploeg" userId="77054629-e8a0-4978-a1ff-32c5c27dd21f" providerId="ADAL" clId="{5DBDB93C-74FC-47B0-BC7F-0832ECF16480}" dt="2020-11-24T18:34:02.736" v="936" actId="1076"/>
          <ac:picMkLst>
            <pc:docMk/>
            <pc:sldMk cId="1068581709" sldId="257"/>
            <ac:picMk id="7" creationId="{E55417EE-9034-4B47-AD6F-883FE1DFAB3A}"/>
          </ac:picMkLst>
        </pc:picChg>
      </pc:sldChg>
      <pc:sldChg chg="modSp">
        <pc:chgData name="Elisabeth Ploeg" userId="77054629-e8a0-4978-a1ff-32c5c27dd21f" providerId="ADAL" clId="{5DBDB93C-74FC-47B0-BC7F-0832ECF16480}" dt="2020-11-24T15:23:03.436" v="509" actId="1076"/>
        <pc:sldMkLst>
          <pc:docMk/>
          <pc:sldMk cId="1559602119" sldId="258"/>
        </pc:sldMkLst>
        <pc:spChg chg="mod">
          <ac:chgData name="Elisabeth Ploeg" userId="77054629-e8a0-4978-a1ff-32c5c27dd21f" providerId="ADAL" clId="{5DBDB93C-74FC-47B0-BC7F-0832ECF16480}" dt="2020-11-24T15:23:03.436" v="509" actId="1076"/>
          <ac:spMkLst>
            <pc:docMk/>
            <pc:sldMk cId="1559602119" sldId="258"/>
            <ac:spMk id="2" creationId="{1896140C-BC04-4C95-A5AE-12977FD121BE}"/>
          </ac:spMkLst>
        </pc:spChg>
        <pc:spChg chg="mod">
          <ac:chgData name="Elisabeth Ploeg" userId="77054629-e8a0-4978-a1ff-32c5c27dd21f" providerId="ADAL" clId="{5DBDB93C-74FC-47B0-BC7F-0832ECF16480}" dt="2020-11-24T15:22:52.617" v="508" actId="1076"/>
          <ac:spMkLst>
            <pc:docMk/>
            <pc:sldMk cId="1559602119" sldId="258"/>
            <ac:spMk id="3" creationId="{C15163A4-E1B9-4682-BA89-1D79DA794AA9}"/>
          </ac:spMkLst>
        </pc:spChg>
      </pc:sldChg>
      <pc:sldChg chg="modSp">
        <pc:chgData name="Elisabeth Ploeg" userId="77054629-e8a0-4978-a1ff-32c5c27dd21f" providerId="ADAL" clId="{5DBDB93C-74FC-47B0-BC7F-0832ECF16480}" dt="2020-11-24T15:27:12.501" v="679" actId="20577"/>
        <pc:sldMkLst>
          <pc:docMk/>
          <pc:sldMk cId="1327944782" sldId="259"/>
        </pc:sldMkLst>
        <pc:spChg chg="mod">
          <ac:chgData name="Elisabeth Ploeg" userId="77054629-e8a0-4978-a1ff-32c5c27dd21f" providerId="ADAL" clId="{5DBDB93C-74FC-47B0-BC7F-0832ECF16480}" dt="2020-11-24T15:27:12.501" v="679" actId="20577"/>
          <ac:spMkLst>
            <pc:docMk/>
            <pc:sldMk cId="1327944782" sldId="259"/>
            <ac:spMk id="3" creationId="{13C38A55-84F0-47AF-9569-7F58D20A84DD}"/>
          </ac:spMkLst>
        </pc:spChg>
      </pc:sldChg>
      <pc:sldChg chg="modSp del">
        <pc:chgData name="Elisabeth Ploeg" userId="77054629-e8a0-4978-a1ff-32c5c27dd21f" providerId="ADAL" clId="{5DBDB93C-74FC-47B0-BC7F-0832ECF16480}" dt="2020-11-24T15:26:37.054" v="627" actId="2696"/>
        <pc:sldMkLst>
          <pc:docMk/>
          <pc:sldMk cId="1744926451" sldId="260"/>
        </pc:sldMkLst>
        <pc:spChg chg="mod">
          <ac:chgData name="Elisabeth Ploeg" userId="77054629-e8a0-4978-a1ff-32c5c27dd21f" providerId="ADAL" clId="{5DBDB93C-74FC-47B0-BC7F-0832ECF16480}" dt="2020-11-24T15:26:29.005" v="626" actId="20577"/>
          <ac:spMkLst>
            <pc:docMk/>
            <pc:sldMk cId="1744926451" sldId="260"/>
            <ac:spMk id="3" creationId="{2E1296DA-36C6-4406-AAE6-CE81500D9BB7}"/>
          </ac:spMkLst>
        </pc:spChg>
      </pc:sldChg>
      <pc:sldChg chg="modSp">
        <pc:chgData name="Elisabeth Ploeg" userId="77054629-e8a0-4978-a1ff-32c5c27dd21f" providerId="ADAL" clId="{5DBDB93C-74FC-47B0-BC7F-0832ECF16480}" dt="2020-11-24T17:47:07.823" v="907" actId="20577"/>
        <pc:sldMkLst>
          <pc:docMk/>
          <pc:sldMk cId="1717447747" sldId="261"/>
        </pc:sldMkLst>
        <pc:spChg chg="mod">
          <ac:chgData name="Elisabeth Ploeg" userId="77054629-e8a0-4978-a1ff-32c5c27dd21f" providerId="ADAL" clId="{5DBDB93C-74FC-47B0-BC7F-0832ECF16480}" dt="2020-11-24T17:47:07.823" v="907" actId="20577"/>
          <ac:spMkLst>
            <pc:docMk/>
            <pc:sldMk cId="1717447747" sldId="261"/>
            <ac:spMk id="3" creationId="{C1825BC9-A873-4249-A6CD-676C0914647E}"/>
          </ac:spMkLst>
        </pc:spChg>
      </pc:sldChg>
      <pc:sldChg chg="modSp">
        <pc:chgData name="Elisabeth Ploeg" userId="77054629-e8a0-4978-a1ff-32c5c27dd21f" providerId="ADAL" clId="{5DBDB93C-74FC-47B0-BC7F-0832ECF16480}" dt="2020-11-24T17:49:44.235" v="935" actId="20577"/>
        <pc:sldMkLst>
          <pc:docMk/>
          <pc:sldMk cId="1112543603" sldId="262"/>
        </pc:sldMkLst>
        <pc:spChg chg="mod">
          <ac:chgData name="Elisabeth Ploeg" userId="77054629-e8a0-4978-a1ff-32c5c27dd21f" providerId="ADAL" clId="{5DBDB93C-74FC-47B0-BC7F-0832ECF16480}" dt="2020-11-24T17:49:44.235" v="935" actId="20577"/>
          <ac:spMkLst>
            <pc:docMk/>
            <pc:sldMk cId="1112543603" sldId="262"/>
            <ac:spMk id="6" creationId="{6EBDDC64-FEEB-471D-A3F0-E80E7A7A4583}"/>
          </ac:spMkLst>
        </pc:spChg>
      </pc:sldChg>
      <pc:sldChg chg="modSp">
        <pc:chgData name="Elisabeth Ploeg" userId="77054629-e8a0-4978-a1ff-32c5c27dd21f" providerId="ADAL" clId="{5DBDB93C-74FC-47B0-BC7F-0832ECF16480}" dt="2020-11-24T17:48:32.224" v="931" actId="20577"/>
        <pc:sldMkLst>
          <pc:docMk/>
          <pc:sldMk cId="913728474" sldId="297"/>
        </pc:sldMkLst>
        <pc:spChg chg="mod">
          <ac:chgData name="Elisabeth Ploeg" userId="77054629-e8a0-4978-a1ff-32c5c27dd21f" providerId="ADAL" clId="{5DBDB93C-74FC-47B0-BC7F-0832ECF16480}" dt="2020-11-24T17:48:32.224" v="931" actId="20577"/>
          <ac:spMkLst>
            <pc:docMk/>
            <pc:sldMk cId="913728474" sldId="297"/>
            <ac:spMk id="5" creationId="{4A87D034-EA5E-4B4A-8657-2758A3522541}"/>
          </ac:spMkLst>
        </pc:spChg>
      </pc:sldChg>
      <pc:sldChg chg="modSp">
        <pc:chgData name="Elisabeth Ploeg" userId="77054629-e8a0-4978-a1ff-32c5c27dd21f" providerId="ADAL" clId="{5DBDB93C-74FC-47B0-BC7F-0832ECF16480}" dt="2020-11-24T15:20:27.989" v="463" actId="20577"/>
        <pc:sldMkLst>
          <pc:docMk/>
          <pc:sldMk cId="1077310143" sldId="304"/>
        </pc:sldMkLst>
        <pc:spChg chg="mod">
          <ac:chgData name="Elisabeth Ploeg" userId="77054629-e8a0-4978-a1ff-32c5c27dd21f" providerId="ADAL" clId="{5DBDB93C-74FC-47B0-BC7F-0832ECF16480}" dt="2020-11-24T15:20:27.989" v="463" actId="20577"/>
          <ac:spMkLst>
            <pc:docMk/>
            <pc:sldMk cId="1077310143" sldId="304"/>
            <ac:spMk id="13" creationId="{C372A810-0D67-465C-AFC4-5178865C4989}"/>
          </ac:spMkLst>
        </pc:spChg>
      </pc:sldChg>
    </pc:docChg>
  </pc:docChgLst>
  <pc:docChgLst>
    <pc:chgData name="Elisabeth Ploeg" userId="77054629-e8a0-4978-a1ff-32c5c27dd21f" providerId="ADAL" clId="{F9454344-5BF9-420D-A405-E2E3C053F04B}"/>
    <pc:docChg chg="undo redo custSel mod addSld delSld modSld sldOrd">
      <pc:chgData name="Elisabeth Ploeg" userId="77054629-e8a0-4978-a1ff-32c5c27dd21f" providerId="ADAL" clId="{F9454344-5BF9-420D-A405-E2E3C053F04B}" dt="2019-09-18T13:38:19.587" v="2554" actId="20577"/>
      <pc:docMkLst>
        <pc:docMk/>
      </pc:docMkLst>
      <pc:sldChg chg="addSp delSp modSp mod setBg delDesignElem">
        <pc:chgData name="Elisabeth Ploeg" userId="77054629-e8a0-4978-a1ff-32c5c27dd21f" providerId="ADAL" clId="{F9454344-5BF9-420D-A405-E2E3C053F04B}" dt="2019-09-17T20:00:19.175" v="24"/>
        <pc:sldMkLst>
          <pc:docMk/>
          <pc:sldMk cId="977437383" sldId="256"/>
        </pc:sldMkLst>
        <pc:spChg chg="mod">
          <ac:chgData name="Elisabeth Ploeg" userId="77054629-e8a0-4978-a1ff-32c5c27dd21f" providerId="ADAL" clId="{F9454344-5BF9-420D-A405-E2E3C053F04B}" dt="2019-09-17T20:00:03.130" v="22" actId="26606"/>
          <ac:spMkLst>
            <pc:docMk/>
            <pc:sldMk cId="977437383" sldId="256"/>
            <ac:spMk id="2" creationId="{41CE42FA-7DA1-4DAC-A8A6-25830FDA86E8}"/>
          </ac:spMkLst>
        </pc:spChg>
        <pc:spChg chg="mod">
          <ac:chgData name="Elisabeth Ploeg" userId="77054629-e8a0-4978-a1ff-32c5c27dd21f" providerId="ADAL" clId="{F9454344-5BF9-420D-A405-E2E3C053F04B}" dt="2019-09-17T20:00:03.130" v="22" actId="26606"/>
          <ac:spMkLst>
            <pc:docMk/>
            <pc:sldMk cId="977437383" sldId="256"/>
            <ac:spMk id="3" creationId="{629DD0B5-D278-4934-8140-72A718E78083}"/>
          </ac:spMkLst>
        </pc:spChg>
        <pc:spChg chg="add del">
          <ac:chgData name="Elisabeth Ploeg" userId="77054629-e8a0-4978-a1ff-32c5c27dd21f" providerId="ADAL" clId="{F9454344-5BF9-420D-A405-E2E3C053F04B}" dt="2019-09-17T20:00:19.175" v="24"/>
          <ac:spMkLst>
            <pc:docMk/>
            <pc:sldMk cId="977437383" sldId="256"/>
            <ac:spMk id="8" creationId="{62AE8E50-35D4-4D5A-A4BB-168CBB027DA2}"/>
          </ac:spMkLst>
        </pc:spChg>
        <pc:spChg chg="add del">
          <ac:chgData name="Elisabeth Ploeg" userId="77054629-e8a0-4978-a1ff-32c5c27dd21f" providerId="ADAL" clId="{F9454344-5BF9-420D-A405-E2E3C053F04B}" dt="2019-09-17T20:00:19.175" v="24"/>
          <ac:spMkLst>
            <pc:docMk/>
            <pc:sldMk cId="977437383" sldId="256"/>
            <ac:spMk id="10" creationId="{C37D1D6D-17D8-4296-B000-665D1892D01E}"/>
          </ac:spMkLst>
        </pc:spChg>
        <pc:spChg chg="add del">
          <ac:chgData name="Elisabeth Ploeg" userId="77054629-e8a0-4978-a1ff-32c5c27dd21f" providerId="ADAL" clId="{F9454344-5BF9-420D-A405-E2E3C053F04B}" dt="2019-09-17T20:00:19.175" v="24"/>
          <ac:spMkLst>
            <pc:docMk/>
            <pc:sldMk cId="977437383" sldId="256"/>
            <ac:spMk id="12" creationId="{1B26E892-1320-40AA-9CA1-246721C18768}"/>
          </ac:spMkLst>
        </pc:spChg>
        <pc:spChg chg="add del">
          <ac:chgData name="Elisabeth Ploeg" userId="77054629-e8a0-4978-a1ff-32c5c27dd21f" providerId="ADAL" clId="{F9454344-5BF9-420D-A405-E2E3C053F04B}" dt="2019-09-17T20:00:19.175" v="24"/>
          <ac:spMkLst>
            <pc:docMk/>
            <pc:sldMk cId="977437383" sldId="256"/>
            <ac:spMk id="16" creationId="{C170DF7D-4686-4BD5-A9CD-C8964928468D}"/>
          </ac:spMkLst>
        </pc:spChg>
        <pc:cxnChg chg="add del">
          <ac:chgData name="Elisabeth Ploeg" userId="77054629-e8a0-4978-a1ff-32c5c27dd21f" providerId="ADAL" clId="{F9454344-5BF9-420D-A405-E2E3C053F04B}" dt="2019-09-17T20:00:19.175" v="24"/>
          <ac:cxnSpMkLst>
            <pc:docMk/>
            <pc:sldMk cId="977437383" sldId="256"/>
            <ac:cxnSpMk id="14" creationId="{C9A1F79C-E4D1-4AAE-BA11-3A09005252E3}"/>
          </ac:cxnSpMkLst>
        </pc:cxnChg>
      </pc:sldChg>
      <pc:sldChg chg="delSp modSp delDesignElem">
        <pc:chgData name="Elisabeth Ploeg" userId="77054629-e8a0-4978-a1ff-32c5c27dd21f" providerId="ADAL" clId="{F9454344-5BF9-420D-A405-E2E3C053F04B}" dt="2019-09-17T20:14:00.753" v="414" actId="20577"/>
        <pc:sldMkLst>
          <pc:docMk/>
          <pc:sldMk cId="1068581709" sldId="257"/>
        </pc:sldMkLst>
        <pc:spChg chg="del">
          <ac:chgData name="Elisabeth Ploeg" userId="77054629-e8a0-4978-a1ff-32c5c27dd21f" providerId="ADAL" clId="{F9454344-5BF9-420D-A405-E2E3C053F04B}" dt="2019-09-17T19:59:47.439" v="9"/>
          <ac:spMkLst>
            <pc:docMk/>
            <pc:sldMk cId="1068581709" sldId="257"/>
            <ac:spMk id="10" creationId="{D87AB319-64C0-4E2D-B1CD-0A970301BEEA}"/>
          </ac:spMkLst>
        </pc:spChg>
        <pc:spChg chg="del">
          <ac:chgData name="Elisabeth Ploeg" userId="77054629-e8a0-4978-a1ff-32c5c27dd21f" providerId="ADAL" clId="{F9454344-5BF9-420D-A405-E2E3C053F04B}" dt="2019-09-17T19:59:47.439" v="9"/>
          <ac:spMkLst>
            <pc:docMk/>
            <pc:sldMk cId="1068581709" sldId="257"/>
            <ac:spMk id="12" creationId="{CC4A892D-088E-4414-965D-1F8C4212F602}"/>
          </ac:spMkLst>
        </pc:spChg>
        <pc:spChg chg="del">
          <ac:chgData name="Elisabeth Ploeg" userId="77054629-e8a0-4978-a1ff-32c5c27dd21f" providerId="ADAL" clId="{F9454344-5BF9-420D-A405-E2E3C053F04B}" dt="2019-09-17T19:59:47.439" v="9"/>
          <ac:spMkLst>
            <pc:docMk/>
            <pc:sldMk cId="1068581709" sldId="257"/>
            <ac:spMk id="14" creationId="{472BC85F-BF83-4D6D-A1BC-8EE5822F0804}"/>
          </ac:spMkLst>
        </pc:spChg>
        <pc:graphicFrameChg chg="mod modGraphic">
          <ac:chgData name="Elisabeth Ploeg" userId="77054629-e8a0-4978-a1ff-32c5c27dd21f" providerId="ADAL" clId="{F9454344-5BF9-420D-A405-E2E3C053F04B}" dt="2019-09-17T20:14:00.753" v="414" actId="20577"/>
          <ac:graphicFrameMkLst>
            <pc:docMk/>
            <pc:sldMk cId="1068581709" sldId="257"/>
            <ac:graphicFrameMk id="3" creationId="{E0A63158-B37B-48B6-AB6A-D2BF51612CC8}"/>
          </ac:graphicFrameMkLst>
        </pc:graphicFrameChg>
      </pc:sldChg>
      <pc:sldChg chg="delSp modSp delDesignElem">
        <pc:chgData name="Elisabeth Ploeg" userId="77054629-e8a0-4978-a1ff-32c5c27dd21f" providerId="ADAL" clId="{F9454344-5BF9-420D-A405-E2E3C053F04B}" dt="2019-09-17T20:51:51.440" v="1128" actId="1076"/>
        <pc:sldMkLst>
          <pc:docMk/>
          <pc:sldMk cId="1559602119" sldId="258"/>
        </pc:sldMkLst>
        <pc:spChg chg="mod">
          <ac:chgData name="Elisabeth Ploeg" userId="77054629-e8a0-4978-a1ff-32c5c27dd21f" providerId="ADAL" clId="{F9454344-5BF9-420D-A405-E2E3C053F04B}" dt="2019-09-17T20:51:51.440" v="1128" actId="1076"/>
          <ac:spMkLst>
            <pc:docMk/>
            <pc:sldMk cId="1559602119" sldId="258"/>
            <ac:spMk id="3" creationId="{C15163A4-E1B9-4682-BA89-1D79DA794AA9}"/>
          </ac:spMkLst>
        </pc:spChg>
        <pc:spChg chg="del">
          <ac:chgData name="Elisabeth Ploeg" userId="77054629-e8a0-4978-a1ff-32c5c27dd21f" providerId="ADAL" clId="{F9454344-5BF9-420D-A405-E2E3C053F04B}" dt="2019-09-17T19:59:47.439" v="9"/>
          <ac:spMkLst>
            <pc:docMk/>
            <pc:sldMk cId="1559602119" sldId="258"/>
            <ac:spMk id="12" creationId="{69825ADD-F95C-4747-9B41-5DB21C28E6D2}"/>
          </ac:spMkLst>
        </pc:spChg>
        <pc:spChg chg="del">
          <ac:chgData name="Elisabeth Ploeg" userId="77054629-e8a0-4978-a1ff-32c5c27dd21f" providerId="ADAL" clId="{F9454344-5BF9-420D-A405-E2E3C053F04B}" dt="2019-09-17T19:59:47.439" v="9"/>
          <ac:spMkLst>
            <pc:docMk/>
            <pc:sldMk cId="1559602119" sldId="258"/>
            <ac:spMk id="13" creationId="{BD976C13-68E6-4E25-B13E-FC3A2D3F66E3}"/>
          </ac:spMkLst>
        </pc:spChg>
        <pc:spChg chg="del">
          <ac:chgData name="Elisabeth Ploeg" userId="77054629-e8a0-4978-a1ff-32c5c27dd21f" providerId="ADAL" clId="{F9454344-5BF9-420D-A405-E2E3C053F04B}" dt="2019-09-17T19:59:47.439" v="9"/>
          <ac:spMkLst>
            <pc:docMk/>
            <pc:sldMk cId="1559602119" sldId="258"/>
            <ac:spMk id="14" creationId="{86791A8E-B2BA-467D-BB87-8CFBFB13AF9F}"/>
          </ac:spMkLst>
        </pc:spChg>
        <pc:spChg chg="del">
          <ac:chgData name="Elisabeth Ploeg" userId="77054629-e8a0-4978-a1ff-32c5c27dd21f" providerId="ADAL" clId="{F9454344-5BF9-420D-A405-E2E3C053F04B}" dt="2019-09-17T19:59:47.439" v="9"/>
          <ac:spMkLst>
            <pc:docMk/>
            <pc:sldMk cId="1559602119" sldId="258"/>
            <ac:spMk id="15" creationId="{0F97E041-634B-4B3E-8669-42583D95672F}"/>
          </ac:spMkLst>
        </pc:spChg>
      </pc:sldChg>
      <pc:sldChg chg="modSp">
        <pc:chgData name="Elisabeth Ploeg" userId="77054629-e8a0-4978-a1ff-32c5c27dd21f" providerId="ADAL" clId="{F9454344-5BF9-420D-A405-E2E3C053F04B}" dt="2019-09-17T20:52:40.764" v="1171" actId="27636"/>
        <pc:sldMkLst>
          <pc:docMk/>
          <pc:sldMk cId="1327944782" sldId="259"/>
        </pc:sldMkLst>
        <pc:spChg chg="mod">
          <ac:chgData name="Elisabeth Ploeg" userId="77054629-e8a0-4978-a1ff-32c5c27dd21f" providerId="ADAL" clId="{F9454344-5BF9-420D-A405-E2E3C053F04B}" dt="2019-09-17T20:52:40.764" v="1171" actId="27636"/>
          <ac:spMkLst>
            <pc:docMk/>
            <pc:sldMk cId="1327944782" sldId="259"/>
            <ac:spMk id="3" creationId="{13C38A55-84F0-47AF-9569-7F58D20A84DD}"/>
          </ac:spMkLst>
        </pc:spChg>
        <pc:picChg chg="mod">
          <ac:chgData name="Elisabeth Ploeg" userId="77054629-e8a0-4978-a1ff-32c5c27dd21f" providerId="ADAL" clId="{F9454344-5BF9-420D-A405-E2E3C053F04B}" dt="2019-09-17T20:34:15.351" v="834" actId="1076"/>
          <ac:picMkLst>
            <pc:docMk/>
            <pc:sldMk cId="1327944782" sldId="259"/>
            <ac:picMk id="4" creationId="{39005EBF-04F1-436F-AF34-1C11D1FFA57B}"/>
          </ac:picMkLst>
        </pc:picChg>
      </pc:sldChg>
      <pc:sldChg chg="delSp modSp delDesignElem">
        <pc:chgData name="Elisabeth Ploeg" userId="77054629-e8a0-4978-a1ff-32c5c27dd21f" providerId="ADAL" clId="{F9454344-5BF9-420D-A405-E2E3C053F04B}" dt="2019-09-17T20:25:32.966" v="699" actId="20577"/>
        <pc:sldMkLst>
          <pc:docMk/>
          <pc:sldMk cId="1744926451" sldId="260"/>
        </pc:sldMkLst>
        <pc:spChg chg="mod">
          <ac:chgData name="Elisabeth Ploeg" userId="77054629-e8a0-4978-a1ff-32c5c27dd21f" providerId="ADAL" clId="{F9454344-5BF9-420D-A405-E2E3C053F04B}" dt="2019-09-17T20:25:32.966" v="699" actId="20577"/>
          <ac:spMkLst>
            <pc:docMk/>
            <pc:sldMk cId="1744926451" sldId="260"/>
            <ac:spMk id="3" creationId="{2E1296DA-36C6-4406-AAE6-CE81500D9BB7}"/>
          </ac:spMkLst>
        </pc:spChg>
        <pc:spChg chg="del">
          <ac:chgData name="Elisabeth Ploeg" userId="77054629-e8a0-4978-a1ff-32c5c27dd21f" providerId="ADAL" clId="{F9454344-5BF9-420D-A405-E2E3C053F04B}" dt="2019-09-17T19:59:47.439" v="9"/>
          <ac:spMkLst>
            <pc:docMk/>
            <pc:sldMk cId="1744926451" sldId="260"/>
            <ac:spMk id="8" creationId="{B1CCD5EF-766D-43B9-A25D-19122E5FB181}"/>
          </ac:spMkLst>
        </pc:spChg>
        <pc:spChg chg="del">
          <ac:chgData name="Elisabeth Ploeg" userId="77054629-e8a0-4978-a1ff-32c5c27dd21f" providerId="ADAL" clId="{F9454344-5BF9-420D-A405-E2E3C053F04B}" dt="2019-09-17T19:59:47.439" v="9"/>
          <ac:spMkLst>
            <pc:docMk/>
            <pc:sldMk cId="1744926451" sldId="260"/>
            <ac:spMk id="10" creationId="{FD9699C9-77F1-4E33-A750-CB78C7EA29E6}"/>
          </ac:spMkLst>
        </pc:spChg>
      </pc:sldChg>
      <pc:sldChg chg="modSp">
        <pc:chgData name="Elisabeth Ploeg" userId="77054629-e8a0-4978-a1ff-32c5c27dd21f" providerId="ADAL" clId="{F9454344-5BF9-420D-A405-E2E3C053F04B}" dt="2019-09-18T13:38:19.587" v="2554" actId="20577"/>
        <pc:sldMkLst>
          <pc:docMk/>
          <pc:sldMk cId="1717447747" sldId="261"/>
        </pc:sldMkLst>
        <pc:spChg chg="mod">
          <ac:chgData name="Elisabeth Ploeg" userId="77054629-e8a0-4978-a1ff-32c5c27dd21f" providerId="ADAL" clId="{F9454344-5BF9-420D-A405-E2E3C053F04B}" dt="2019-09-17T20:35:56.919" v="864" actId="20577"/>
          <ac:spMkLst>
            <pc:docMk/>
            <pc:sldMk cId="1717447747" sldId="261"/>
            <ac:spMk id="2" creationId="{8F9942B1-E25E-4F56-B179-54969160817B}"/>
          </ac:spMkLst>
        </pc:spChg>
        <pc:spChg chg="mod">
          <ac:chgData name="Elisabeth Ploeg" userId="77054629-e8a0-4978-a1ff-32c5c27dd21f" providerId="ADAL" clId="{F9454344-5BF9-420D-A405-E2E3C053F04B}" dt="2019-09-18T13:38:19.587" v="2554" actId="20577"/>
          <ac:spMkLst>
            <pc:docMk/>
            <pc:sldMk cId="1717447747" sldId="261"/>
            <ac:spMk id="3" creationId="{C1825BC9-A873-4249-A6CD-676C0914647E}"/>
          </ac:spMkLst>
        </pc:spChg>
      </pc:sldChg>
      <pc:sldChg chg="addSp delSp modSp">
        <pc:chgData name="Elisabeth Ploeg" userId="77054629-e8a0-4978-a1ff-32c5c27dd21f" providerId="ADAL" clId="{F9454344-5BF9-420D-A405-E2E3C053F04B}" dt="2019-09-17T21:03:00.048" v="1815" actId="478"/>
        <pc:sldMkLst>
          <pc:docMk/>
          <pc:sldMk cId="1112543603" sldId="262"/>
        </pc:sldMkLst>
        <pc:spChg chg="del">
          <ac:chgData name="Elisabeth Ploeg" userId="77054629-e8a0-4978-a1ff-32c5c27dd21f" providerId="ADAL" clId="{F9454344-5BF9-420D-A405-E2E3C053F04B}" dt="2019-09-17T21:02:29.104" v="1771" actId="478"/>
          <ac:spMkLst>
            <pc:docMk/>
            <pc:sldMk cId="1112543603" sldId="262"/>
            <ac:spMk id="3" creationId="{00000000-0000-0000-0000-000000000000}"/>
          </ac:spMkLst>
        </pc:spChg>
        <pc:spChg chg="del mod">
          <ac:chgData name="Elisabeth Ploeg" userId="77054629-e8a0-4978-a1ff-32c5c27dd21f" providerId="ADAL" clId="{F9454344-5BF9-420D-A405-E2E3C053F04B}" dt="2019-09-17T21:03:00.048" v="1815" actId="478"/>
          <ac:spMkLst>
            <pc:docMk/>
            <pc:sldMk cId="1112543603" sldId="262"/>
            <ac:spMk id="4" creationId="{00000000-0000-0000-0000-000000000000}"/>
          </ac:spMkLst>
        </pc:spChg>
        <pc:spChg chg="add mod">
          <ac:chgData name="Elisabeth Ploeg" userId="77054629-e8a0-4978-a1ff-32c5c27dd21f" providerId="ADAL" clId="{F9454344-5BF9-420D-A405-E2E3C053F04B}" dt="2019-09-17T21:02:49.341" v="1813" actId="20577"/>
          <ac:spMkLst>
            <pc:docMk/>
            <pc:sldMk cId="1112543603" sldId="262"/>
            <ac:spMk id="6" creationId="{6EBDDC64-FEEB-471D-A3F0-E80E7A7A4583}"/>
          </ac:spMkLst>
        </pc:spChg>
      </pc:sldChg>
      <pc:sldChg chg="modSp">
        <pc:chgData name="Elisabeth Ploeg" userId="77054629-e8a0-4978-a1ff-32c5c27dd21f" providerId="ADAL" clId="{F9454344-5BF9-420D-A405-E2E3C053F04B}" dt="2019-09-17T19:59:47.737" v="15" actId="27636"/>
        <pc:sldMkLst>
          <pc:docMk/>
          <pc:sldMk cId="34922382" sldId="263"/>
        </pc:sldMkLst>
        <pc:spChg chg="mod">
          <ac:chgData name="Elisabeth Ploeg" userId="77054629-e8a0-4978-a1ff-32c5c27dd21f" providerId="ADAL" clId="{F9454344-5BF9-420D-A405-E2E3C053F04B}" dt="2019-09-17T19:59:47.737" v="15" actId="27636"/>
          <ac:spMkLst>
            <pc:docMk/>
            <pc:sldMk cId="34922382" sldId="263"/>
            <ac:spMk id="2" creationId="{00000000-0000-0000-0000-000000000000}"/>
          </ac:spMkLst>
        </pc:spChg>
      </pc:sldChg>
      <pc:sldChg chg="modSp">
        <pc:chgData name="Elisabeth Ploeg" userId="77054629-e8a0-4978-a1ff-32c5c27dd21f" providerId="ADAL" clId="{F9454344-5BF9-420D-A405-E2E3C053F04B}" dt="2019-09-17T19:59:47.753" v="16" actId="27636"/>
        <pc:sldMkLst>
          <pc:docMk/>
          <pc:sldMk cId="848896578" sldId="264"/>
        </pc:sldMkLst>
        <pc:spChg chg="mod">
          <ac:chgData name="Elisabeth Ploeg" userId="77054629-e8a0-4978-a1ff-32c5c27dd21f" providerId="ADAL" clId="{F9454344-5BF9-420D-A405-E2E3C053F04B}" dt="2019-09-17T19:59:47.753" v="16" actId="27636"/>
          <ac:spMkLst>
            <pc:docMk/>
            <pc:sldMk cId="848896578" sldId="264"/>
            <ac:spMk id="3" creationId="{00000000-0000-0000-0000-000000000000}"/>
          </ac:spMkLst>
        </pc:spChg>
      </pc:sldChg>
      <pc:sldChg chg="modSp">
        <pc:chgData name="Elisabeth Ploeg" userId="77054629-e8a0-4978-a1ff-32c5c27dd21f" providerId="ADAL" clId="{F9454344-5BF9-420D-A405-E2E3C053F04B}" dt="2019-09-17T19:59:47.753" v="17" actId="27636"/>
        <pc:sldMkLst>
          <pc:docMk/>
          <pc:sldMk cId="3219313617" sldId="265"/>
        </pc:sldMkLst>
        <pc:spChg chg="mod">
          <ac:chgData name="Elisabeth Ploeg" userId="77054629-e8a0-4978-a1ff-32c5c27dd21f" providerId="ADAL" clId="{F9454344-5BF9-420D-A405-E2E3C053F04B}" dt="2019-09-17T19:59:47.753" v="17" actId="27636"/>
          <ac:spMkLst>
            <pc:docMk/>
            <pc:sldMk cId="3219313617" sldId="265"/>
            <ac:spMk id="2" creationId="{00000000-0000-0000-0000-000000000000}"/>
          </ac:spMkLst>
        </pc:spChg>
      </pc:sldChg>
      <pc:sldChg chg="modSp">
        <pc:chgData name="Elisabeth Ploeg" userId="77054629-e8a0-4978-a1ff-32c5c27dd21f" providerId="ADAL" clId="{F9454344-5BF9-420D-A405-E2E3C053F04B}" dt="2019-09-17T19:59:47.784" v="18" actId="27636"/>
        <pc:sldMkLst>
          <pc:docMk/>
          <pc:sldMk cId="2716450784" sldId="267"/>
        </pc:sldMkLst>
        <pc:spChg chg="mod">
          <ac:chgData name="Elisabeth Ploeg" userId="77054629-e8a0-4978-a1ff-32c5c27dd21f" providerId="ADAL" clId="{F9454344-5BF9-420D-A405-E2E3C053F04B}" dt="2019-09-17T19:59:47.784" v="18" actId="27636"/>
          <ac:spMkLst>
            <pc:docMk/>
            <pc:sldMk cId="2716450784" sldId="267"/>
            <ac:spMk id="3" creationId="{00000000-0000-0000-0000-000000000000}"/>
          </ac:spMkLst>
        </pc:spChg>
      </pc:sldChg>
      <pc:sldChg chg="addSp modSp mod setBg">
        <pc:chgData name="Elisabeth Ploeg" userId="77054629-e8a0-4978-a1ff-32c5c27dd21f" providerId="ADAL" clId="{F9454344-5BF9-420D-A405-E2E3C053F04B}" dt="2019-09-17T21:04:06.861" v="1816" actId="26606"/>
        <pc:sldMkLst>
          <pc:docMk/>
          <pc:sldMk cId="1447447397" sldId="268"/>
        </pc:sldMkLst>
        <pc:spChg chg="mod">
          <ac:chgData name="Elisabeth Ploeg" userId="77054629-e8a0-4978-a1ff-32c5c27dd21f" providerId="ADAL" clId="{F9454344-5BF9-420D-A405-E2E3C053F04B}" dt="2019-09-17T21:04:06.861" v="1816" actId="26606"/>
          <ac:spMkLst>
            <pc:docMk/>
            <pc:sldMk cId="1447447397" sldId="268"/>
            <ac:spMk id="2" creationId="{00000000-0000-0000-0000-000000000000}"/>
          </ac:spMkLst>
        </pc:spChg>
        <pc:spChg chg="mod ord">
          <ac:chgData name="Elisabeth Ploeg" userId="77054629-e8a0-4978-a1ff-32c5c27dd21f" providerId="ADAL" clId="{F9454344-5BF9-420D-A405-E2E3C053F04B}" dt="2019-09-17T21:04:06.861" v="1816" actId="26606"/>
          <ac:spMkLst>
            <pc:docMk/>
            <pc:sldMk cId="1447447397" sldId="268"/>
            <ac:spMk id="3" creationId="{00000000-0000-0000-0000-000000000000}"/>
          </ac:spMkLst>
        </pc:spChg>
        <pc:spChg chg="add">
          <ac:chgData name="Elisabeth Ploeg" userId="77054629-e8a0-4978-a1ff-32c5c27dd21f" providerId="ADAL" clId="{F9454344-5BF9-420D-A405-E2E3C053F04B}" dt="2019-09-17T21:04:06.861" v="1816" actId="26606"/>
          <ac:spMkLst>
            <pc:docMk/>
            <pc:sldMk cId="1447447397" sldId="268"/>
            <ac:spMk id="9" creationId="{CA4D39DB-AFA4-47BA-A7F2-13A71D210C66}"/>
          </ac:spMkLst>
        </pc:spChg>
        <pc:picChg chg="mod">
          <ac:chgData name="Elisabeth Ploeg" userId="77054629-e8a0-4978-a1ff-32c5c27dd21f" providerId="ADAL" clId="{F9454344-5BF9-420D-A405-E2E3C053F04B}" dt="2019-09-17T21:04:06.861" v="1816" actId="26606"/>
          <ac:picMkLst>
            <pc:docMk/>
            <pc:sldMk cId="1447447397" sldId="268"/>
            <ac:picMk id="4" creationId="{00000000-0000-0000-0000-000000000000}"/>
          </ac:picMkLst>
        </pc:picChg>
      </pc:sldChg>
      <pc:sldChg chg="addSp delSp modSp mod setBg">
        <pc:chgData name="Elisabeth Ploeg" userId="77054629-e8a0-4978-a1ff-32c5c27dd21f" providerId="ADAL" clId="{F9454344-5BF9-420D-A405-E2E3C053F04B}" dt="2019-09-17T21:04:49.944" v="1820" actId="26606"/>
        <pc:sldMkLst>
          <pc:docMk/>
          <pc:sldMk cId="1976201175" sldId="270"/>
        </pc:sldMkLst>
        <pc:spChg chg="mod">
          <ac:chgData name="Elisabeth Ploeg" userId="77054629-e8a0-4978-a1ff-32c5c27dd21f" providerId="ADAL" clId="{F9454344-5BF9-420D-A405-E2E3C053F04B}" dt="2019-09-17T21:04:49.944" v="1820" actId="26606"/>
          <ac:spMkLst>
            <pc:docMk/>
            <pc:sldMk cId="1976201175" sldId="270"/>
            <ac:spMk id="2" creationId="{00000000-0000-0000-0000-000000000000}"/>
          </ac:spMkLst>
        </pc:spChg>
        <pc:spChg chg="add del mod">
          <ac:chgData name="Elisabeth Ploeg" userId="77054629-e8a0-4978-a1ff-32c5c27dd21f" providerId="ADAL" clId="{F9454344-5BF9-420D-A405-E2E3C053F04B}" dt="2019-09-17T21:04:47.267" v="1819"/>
          <ac:spMkLst>
            <pc:docMk/>
            <pc:sldMk cId="1976201175" sldId="270"/>
            <ac:spMk id="3" creationId="{253F6F3F-1CBD-4E63-BC0C-8D017BCCBA62}"/>
          </ac:spMkLst>
        </pc:spChg>
        <pc:spChg chg="add del mod">
          <ac:chgData name="Elisabeth Ploeg" userId="77054629-e8a0-4978-a1ff-32c5c27dd21f" providerId="ADAL" clId="{F9454344-5BF9-420D-A405-E2E3C053F04B}" dt="2019-09-17T21:04:47.267" v="1819"/>
          <ac:spMkLst>
            <pc:docMk/>
            <pc:sldMk cId="1976201175" sldId="270"/>
            <ac:spMk id="4" creationId="{81C1B5A9-463A-4137-B237-6D41E411D4F2}"/>
          </ac:spMkLst>
        </pc:spChg>
        <pc:spChg chg="add mod ord">
          <ac:chgData name="Elisabeth Ploeg" userId="77054629-e8a0-4978-a1ff-32c5c27dd21f" providerId="ADAL" clId="{F9454344-5BF9-420D-A405-E2E3C053F04B}" dt="2019-09-17T21:04:49.944" v="1820" actId="26606"/>
          <ac:spMkLst>
            <pc:docMk/>
            <pc:sldMk cId="1976201175" sldId="270"/>
            <ac:spMk id="5" creationId="{9D7740EE-713C-465D-81DE-BE9A3F2A9218}"/>
          </ac:spMkLst>
        </pc:spChg>
        <pc:spChg chg="del">
          <ac:chgData name="Elisabeth Ploeg" userId="77054629-e8a0-4978-a1ff-32c5c27dd21f" providerId="ADAL" clId="{F9454344-5BF9-420D-A405-E2E3C053F04B}" dt="2019-09-17T21:04:49.944" v="1820" actId="26606"/>
          <ac:spMkLst>
            <pc:docMk/>
            <pc:sldMk cId="1976201175" sldId="270"/>
            <ac:spMk id="6" creationId="{00000000-0000-0000-0000-000000000000}"/>
          </ac:spMkLst>
        </pc:spChg>
        <pc:spChg chg="add">
          <ac:chgData name="Elisabeth Ploeg" userId="77054629-e8a0-4978-a1ff-32c5c27dd21f" providerId="ADAL" clId="{F9454344-5BF9-420D-A405-E2E3C053F04B}" dt="2019-09-17T21:04:49.944" v="1820" actId="26606"/>
          <ac:spMkLst>
            <pc:docMk/>
            <pc:sldMk cId="1976201175" sldId="270"/>
            <ac:spMk id="12" creationId="{CA4D39DB-AFA4-47BA-A7F2-13A71D210C66}"/>
          </ac:spMkLst>
        </pc:spChg>
        <pc:picChg chg="mod">
          <ac:chgData name="Elisabeth Ploeg" userId="77054629-e8a0-4978-a1ff-32c5c27dd21f" providerId="ADAL" clId="{F9454344-5BF9-420D-A405-E2E3C053F04B}" dt="2019-09-17T21:04:49.944" v="1820" actId="26606"/>
          <ac:picMkLst>
            <pc:docMk/>
            <pc:sldMk cId="1976201175" sldId="270"/>
            <ac:picMk id="7" creationId="{00000000-0000-0000-0000-000000000000}"/>
          </ac:picMkLst>
        </pc:picChg>
      </pc:sldChg>
      <pc:sldChg chg="addSp modSp mod setBg">
        <pc:chgData name="Elisabeth Ploeg" userId="77054629-e8a0-4978-a1ff-32c5c27dd21f" providerId="ADAL" clId="{F9454344-5BF9-420D-A405-E2E3C053F04B}" dt="2019-09-17T21:05:04.790" v="1821" actId="26606"/>
        <pc:sldMkLst>
          <pc:docMk/>
          <pc:sldMk cId="914957013" sldId="271"/>
        </pc:sldMkLst>
        <pc:spChg chg="mod">
          <ac:chgData name="Elisabeth Ploeg" userId="77054629-e8a0-4978-a1ff-32c5c27dd21f" providerId="ADAL" clId="{F9454344-5BF9-420D-A405-E2E3C053F04B}" dt="2019-09-17T21:05:04.790" v="1821" actId="26606"/>
          <ac:spMkLst>
            <pc:docMk/>
            <pc:sldMk cId="914957013" sldId="271"/>
            <ac:spMk id="2" creationId="{00000000-0000-0000-0000-000000000000}"/>
          </ac:spMkLst>
        </pc:spChg>
        <pc:spChg chg="mod ord">
          <ac:chgData name="Elisabeth Ploeg" userId="77054629-e8a0-4978-a1ff-32c5c27dd21f" providerId="ADAL" clId="{F9454344-5BF9-420D-A405-E2E3C053F04B}" dt="2019-09-17T21:05:04.790" v="1821" actId="26606"/>
          <ac:spMkLst>
            <pc:docMk/>
            <pc:sldMk cId="914957013" sldId="271"/>
            <ac:spMk id="3" creationId="{00000000-0000-0000-0000-000000000000}"/>
          </ac:spMkLst>
        </pc:spChg>
        <pc:spChg chg="add">
          <ac:chgData name="Elisabeth Ploeg" userId="77054629-e8a0-4978-a1ff-32c5c27dd21f" providerId="ADAL" clId="{F9454344-5BF9-420D-A405-E2E3C053F04B}" dt="2019-09-17T21:05:04.790" v="1821" actId="26606"/>
          <ac:spMkLst>
            <pc:docMk/>
            <pc:sldMk cId="914957013" sldId="271"/>
            <ac:spMk id="10" creationId="{CA4D39DB-AFA4-47BA-A7F2-13A71D210C66}"/>
          </ac:spMkLst>
        </pc:spChg>
        <pc:picChg chg="mod">
          <ac:chgData name="Elisabeth Ploeg" userId="77054629-e8a0-4978-a1ff-32c5c27dd21f" providerId="ADAL" clId="{F9454344-5BF9-420D-A405-E2E3C053F04B}" dt="2019-09-17T21:05:04.790" v="1821" actId="26606"/>
          <ac:picMkLst>
            <pc:docMk/>
            <pc:sldMk cId="914957013" sldId="271"/>
            <ac:picMk id="5" creationId="{00000000-0000-0000-0000-000000000000}"/>
          </ac:picMkLst>
        </pc:picChg>
      </pc:sldChg>
      <pc:sldChg chg="addSp delSp modSp mod setBg">
        <pc:chgData name="Elisabeth Ploeg" userId="77054629-e8a0-4978-a1ff-32c5c27dd21f" providerId="ADAL" clId="{F9454344-5BF9-420D-A405-E2E3C053F04B}" dt="2019-09-17T21:06:09.658" v="1824" actId="26606"/>
        <pc:sldMkLst>
          <pc:docMk/>
          <pc:sldMk cId="1490583745" sldId="276"/>
        </pc:sldMkLst>
        <pc:spChg chg="mod">
          <ac:chgData name="Elisabeth Ploeg" userId="77054629-e8a0-4978-a1ff-32c5c27dd21f" providerId="ADAL" clId="{F9454344-5BF9-420D-A405-E2E3C053F04B}" dt="2019-09-17T21:06:09.658" v="1824" actId="26606"/>
          <ac:spMkLst>
            <pc:docMk/>
            <pc:sldMk cId="1490583745" sldId="276"/>
            <ac:spMk id="2" creationId="{00000000-0000-0000-0000-000000000000}"/>
          </ac:spMkLst>
        </pc:spChg>
        <pc:spChg chg="mod">
          <ac:chgData name="Elisabeth Ploeg" userId="77054629-e8a0-4978-a1ff-32c5c27dd21f" providerId="ADAL" clId="{F9454344-5BF9-420D-A405-E2E3C053F04B}" dt="2019-09-17T21:06:09.658" v="1824" actId="26606"/>
          <ac:spMkLst>
            <pc:docMk/>
            <pc:sldMk cId="1490583745" sldId="276"/>
            <ac:spMk id="5" creationId="{00000000-0000-0000-0000-000000000000}"/>
          </ac:spMkLst>
        </pc:spChg>
        <pc:spChg chg="add del">
          <ac:chgData name="Elisabeth Ploeg" userId="77054629-e8a0-4978-a1ff-32c5c27dd21f" providerId="ADAL" clId="{F9454344-5BF9-420D-A405-E2E3C053F04B}" dt="2019-09-17T21:06:09.646" v="1823" actId="26606"/>
          <ac:spMkLst>
            <pc:docMk/>
            <pc:sldMk cId="1490583745" sldId="276"/>
            <ac:spMk id="13" creationId="{CA4D39DB-AFA4-47BA-A7F2-13A71D210C66}"/>
          </ac:spMkLst>
        </pc:spChg>
        <pc:spChg chg="add">
          <ac:chgData name="Elisabeth Ploeg" userId="77054629-e8a0-4978-a1ff-32c5c27dd21f" providerId="ADAL" clId="{F9454344-5BF9-420D-A405-E2E3C053F04B}" dt="2019-09-17T21:06:09.658" v="1824" actId="26606"/>
          <ac:spMkLst>
            <pc:docMk/>
            <pc:sldMk cId="1490583745" sldId="276"/>
            <ac:spMk id="17" creationId="{4FAE1107-CEC3-4041-8BAA-CDB6F6759B35}"/>
          </ac:spMkLst>
        </pc:spChg>
        <pc:picChg chg="mod ord">
          <ac:chgData name="Elisabeth Ploeg" userId="77054629-e8a0-4978-a1ff-32c5c27dd21f" providerId="ADAL" clId="{F9454344-5BF9-420D-A405-E2E3C053F04B}" dt="2019-09-17T21:06:09.658" v="1824" actId="26606"/>
          <ac:picMkLst>
            <pc:docMk/>
            <pc:sldMk cId="1490583745" sldId="276"/>
            <ac:picMk id="6" creationId="{00000000-0000-0000-0000-000000000000}"/>
          </ac:picMkLst>
        </pc:picChg>
        <pc:cxnChg chg="add del">
          <ac:chgData name="Elisabeth Ploeg" userId="77054629-e8a0-4978-a1ff-32c5c27dd21f" providerId="ADAL" clId="{F9454344-5BF9-420D-A405-E2E3C053F04B}" dt="2019-09-17T21:06:09.646" v="1823" actId="26606"/>
          <ac:cxnSpMkLst>
            <pc:docMk/>
            <pc:sldMk cId="1490583745" sldId="276"/>
            <ac:cxnSpMk id="11" creationId="{9200C8B5-FB5A-4F8B-A9BD-693C051418A3}"/>
          </ac:cxnSpMkLst>
        </pc:cxnChg>
        <pc:cxnChg chg="add">
          <ac:chgData name="Elisabeth Ploeg" userId="77054629-e8a0-4978-a1ff-32c5c27dd21f" providerId="ADAL" clId="{F9454344-5BF9-420D-A405-E2E3C053F04B}" dt="2019-09-17T21:06:09.658" v="1824" actId="26606"/>
          <ac:cxnSpMkLst>
            <pc:docMk/>
            <pc:sldMk cId="1490583745" sldId="276"/>
            <ac:cxnSpMk id="15" creationId="{1AEA88FB-F5DD-45CE-AAE1-7B33D0ABDD25}"/>
          </ac:cxnSpMkLst>
        </pc:cxnChg>
        <pc:cxnChg chg="add">
          <ac:chgData name="Elisabeth Ploeg" userId="77054629-e8a0-4978-a1ff-32c5c27dd21f" providerId="ADAL" clId="{F9454344-5BF9-420D-A405-E2E3C053F04B}" dt="2019-09-17T21:06:09.658" v="1824" actId="26606"/>
          <ac:cxnSpMkLst>
            <pc:docMk/>
            <pc:sldMk cId="1490583745" sldId="276"/>
            <ac:cxnSpMk id="16" creationId="{9200C8B5-FB5A-4F8B-A9BD-693C051418A3}"/>
          </ac:cxnSpMkLst>
        </pc:cxnChg>
      </pc:sldChg>
      <pc:sldChg chg="addSp modSp mod setBg">
        <pc:chgData name="Elisabeth Ploeg" userId="77054629-e8a0-4978-a1ff-32c5c27dd21f" providerId="ADAL" clId="{F9454344-5BF9-420D-A405-E2E3C053F04B}" dt="2019-09-17T21:06:31.742" v="1825" actId="26606"/>
        <pc:sldMkLst>
          <pc:docMk/>
          <pc:sldMk cId="624392627" sldId="278"/>
        </pc:sldMkLst>
        <pc:spChg chg="mod">
          <ac:chgData name="Elisabeth Ploeg" userId="77054629-e8a0-4978-a1ff-32c5c27dd21f" providerId="ADAL" clId="{F9454344-5BF9-420D-A405-E2E3C053F04B}" dt="2019-09-17T21:06:31.742" v="1825" actId="26606"/>
          <ac:spMkLst>
            <pc:docMk/>
            <pc:sldMk cId="624392627" sldId="278"/>
            <ac:spMk id="2" creationId="{00000000-0000-0000-0000-000000000000}"/>
          </ac:spMkLst>
        </pc:spChg>
        <pc:spChg chg="mod">
          <ac:chgData name="Elisabeth Ploeg" userId="77054629-e8a0-4978-a1ff-32c5c27dd21f" providerId="ADAL" clId="{F9454344-5BF9-420D-A405-E2E3C053F04B}" dt="2019-09-17T21:06:31.742" v="1825" actId="26606"/>
          <ac:spMkLst>
            <pc:docMk/>
            <pc:sldMk cId="624392627" sldId="278"/>
            <ac:spMk id="3" creationId="{00000000-0000-0000-0000-000000000000}"/>
          </ac:spMkLst>
        </pc:spChg>
        <pc:spChg chg="add">
          <ac:chgData name="Elisabeth Ploeg" userId="77054629-e8a0-4978-a1ff-32c5c27dd21f" providerId="ADAL" clId="{F9454344-5BF9-420D-A405-E2E3C053F04B}" dt="2019-09-17T21:06:31.742" v="1825" actId="26606"/>
          <ac:spMkLst>
            <pc:docMk/>
            <pc:sldMk cId="624392627" sldId="278"/>
            <ac:spMk id="8" creationId="{62AE8E50-35D4-4D5A-A4BB-168CBB027DA2}"/>
          </ac:spMkLst>
        </pc:spChg>
        <pc:spChg chg="add">
          <ac:chgData name="Elisabeth Ploeg" userId="77054629-e8a0-4978-a1ff-32c5c27dd21f" providerId="ADAL" clId="{F9454344-5BF9-420D-A405-E2E3C053F04B}" dt="2019-09-17T21:06:31.742" v="1825" actId="26606"/>
          <ac:spMkLst>
            <pc:docMk/>
            <pc:sldMk cId="624392627" sldId="278"/>
            <ac:spMk id="10" creationId="{C37D1D6D-17D8-4296-B000-665D1892D01E}"/>
          </ac:spMkLst>
        </pc:spChg>
        <pc:spChg chg="add">
          <ac:chgData name="Elisabeth Ploeg" userId="77054629-e8a0-4978-a1ff-32c5c27dd21f" providerId="ADAL" clId="{F9454344-5BF9-420D-A405-E2E3C053F04B}" dt="2019-09-17T21:06:31.742" v="1825" actId="26606"/>
          <ac:spMkLst>
            <pc:docMk/>
            <pc:sldMk cId="624392627" sldId="278"/>
            <ac:spMk id="12" creationId="{1B26E892-1320-40AA-9CA1-246721C18768}"/>
          </ac:spMkLst>
        </pc:spChg>
        <pc:spChg chg="add">
          <ac:chgData name="Elisabeth Ploeg" userId="77054629-e8a0-4978-a1ff-32c5c27dd21f" providerId="ADAL" clId="{F9454344-5BF9-420D-A405-E2E3C053F04B}" dt="2019-09-17T21:06:31.742" v="1825" actId="26606"/>
          <ac:spMkLst>
            <pc:docMk/>
            <pc:sldMk cId="624392627" sldId="278"/>
            <ac:spMk id="16" creationId="{C170DF7D-4686-4BD5-A9CD-C8964928468D}"/>
          </ac:spMkLst>
        </pc:spChg>
        <pc:cxnChg chg="add">
          <ac:chgData name="Elisabeth Ploeg" userId="77054629-e8a0-4978-a1ff-32c5c27dd21f" providerId="ADAL" clId="{F9454344-5BF9-420D-A405-E2E3C053F04B}" dt="2019-09-17T21:06:31.742" v="1825" actId="26606"/>
          <ac:cxnSpMkLst>
            <pc:docMk/>
            <pc:sldMk cId="624392627" sldId="278"/>
            <ac:cxnSpMk id="14" creationId="{C9A1F79C-E4D1-4AAE-BA11-3A09005252E3}"/>
          </ac:cxnSpMkLst>
        </pc:cxnChg>
      </pc:sldChg>
      <pc:sldChg chg="addSp delSp modSp mod setBg">
        <pc:chgData name="Elisabeth Ploeg" userId="77054629-e8a0-4978-a1ff-32c5c27dd21f" providerId="ADAL" clId="{F9454344-5BF9-420D-A405-E2E3C053F04B}" dt="2019-09-17T21:07:10.502" v="1830" actId="478"/>
        <pc:sldMkLst>
          <pc:docMk/>
          <pc:sldMk cId="183518407" sldId="279"/>
        </pc:sldMkLst>
        <pc:spChg chg="add del mod">
          <ac:chgData name="Elisabeth Ploeg" userId="77054629-e8a0-4978-a1ff-32c5c27dd21f" providerId="ADAL" clId="{F9454344-5BF9-420D-A405-E2E3C053F04B}" dt="2019-09-17T21:07:10.502" v="1830" actId="478"/>
          <ac:spMkLst>
            <pc:docMk/>
            <pc:sldMk cId="183518407" sldId="279"/>
            <ac:spMk id="2" creationId="{2B1EFE96-0155-46CA-8308-8CBCEE80B26C}"/>
          </ac:spMkLst>
        </pc:spChg>
        <pc:spChg chg="add mod">
          <ac:chgData name="Elisabeth Ploeg" userId="77054629-e8a0-4978-a1ff-32c5c27dd21f" providerId="ADAL" clId="{F9454344-5BF9-420D-A405-E2E3C053F04B}" dt="2019-09-17T21:07:03.100" v="1829" actId="26606"/>
          <ac:spMkLst>
            <pc:docMk/>
            <pc:sldMk cId="183518407" sldId="279"/>
            <ac:spMk id="3" creationId="{9C60EFD4-45CD-4582-839E-380D34744E4A}"/>
          </ac:spMkLst>
        </pc:spChg>
        <pc:spChg chg="add del">
          <ac:chgData name="Elisabeth Ploeg" userId="77054629-e8a0-4978-a1ff-32c5c27dd21f" providerId="ADAL" clId="{F9454344-5BF9-420D-A405-E2E3C053F04B}" dt="2019-09-17T21:07:03.100" v="1829" actId="26606"/>
          <ac:spMkLst>
            <pc:docMk/>
            <pc:sldMk cId="183518407" sldId="279"/>
            <ac:spMk id="4" creationId="{00000000-0000-0000-0000-000000000000}"/>
          </ac:spMkLst>
        </pc:spChg>
        <pc:spChg chg="add del">
          <ac:chgData name="Elisabeth Ploeg" userId="77054629-e8a0-4978-a1ff-32c5c27dd21f" providerId="ADAL" clId="{F9454344-5BF9-420D-A405-E2E3C053F04B}" dt="2019-09-17T21:07:03.092" v="1828" actId="26606"/>
          <ac:spMkLst>
            <pc:docMk/>
            <pc:sldMk cId="183518407" sldId="279"/>
            <ac:spMk id="12" creationId="{4FAE1107-CEC3-4041-8BAA-CDB6F6759B35}"/>
          </ac:spMkLst>
        </pc:spChg>
        <pc:spChg chg="add">
          <ac:chgData name="Elisabeth Ploeg" userId="77054629-e8a0-4978-a1ff-32c5c27dd21f" providerId="ADAL" clId="{F9454344-5BF9-420D-A405-E2E3C053F04B}" dt="2019-09-17T21:07:03.100" v="1829" actId="26606"/>
          <ac:spMkLst>
            <pc:docMk/>
            <pc:sldMk cId="183518407" sldId="279"/>
            <ac:spMk id="16" creationId="{CA4D39DB-AFA4-47BA-A7F2-13A71D210C66}"/>
          </ac:spMkLst>
        </pc:spChg>
        <pc:picChg chg="mod ord">
          <ac:chgData name="Elisabeth Ploeg" userId="77054629-e8a0-4978-a1ff-32c5c27dd21f" providerId="ADAL" clId="{F9454344-5BF9-420D-A405-E2E3C053F04B}" dt="2019-09-17T21:07:03.100" v="1829" actId="26606"/>
          <ac:picMkLst>
            <pc:docMk/>
            <pc:sldMk cId="183518407" sldId="279"/>
            <ac:picMk id="7" creationId="{00000000-0000-0000-0000-000000000000}"/>
          </ac:picMkLst>
        </pc:picChg>
        <pc:cxnChg chg="add del">
          <ac:chgData name="Elisabeth Ploeg" userId="77054629-e8a0-4978-a1ff-32c5c27dd21f" providerId="ADAL" clId="{F9454344-5BF9-420D-A405-E2E3C053F04B}" dt="2019-09-17T21:07:03.092" v="1828" actId="26606"/>
          <ac:cxnSpMkLst>
            <pc:docMk/>
            <pc:sldMk cId="183518407" sldId="279"/>
            <ac:cxnSpMk id="14" creationId="{1AEA88FB-F5DD-45CE-AAE1-7B33D0ABDD25}"/>
          </ac:cxnSpMkLst>
        </pc:cxnChg>
      </pc:sldChg>
      <pc:sldChg chg="addSp delSp modSp mod setBg">
        <pc:chgData name="Elisabeth Ploeg" userId="77054629-e8a0-4978-a1ff-32c5c27dd21f" providerId="ADAL" clId="{F9454344-5BF9-420D-A405-E2E3C053F04B}" dt="2019-09-17T21:07:53.862" v="1835" actId="1076"/>
        <pc:sldMkLst>
          <pc:docMk/>
          <pc:sldMk cId="3633069222" sldId="280"/>
        </pc:sldMkLst>
        <pc:spChg chg="mod">
          <ac:chgData name="Elisabeth Ploeg" userId="77054629-e8a0-4978-a1ff-32c5c27dd21f" providerId="ADAL" clId="{F9454344-5BF9-420D-A405-E2E3C053F04B}" dt="2019-09-17T21:07:53.862" v="1835" actId="1076"/>
          <ac:spMkLst>
            <pc:docMk/>
            <pc:sldMk cId="3633069222" sldId="280"/>
            <ac:spMk id="2" creationId="{00000000-0000-0000-0000-000000000000}"/>
          </ac:spMkLst>
        </pc:spChg>
        <pc:spChg chg="add mod ord">
          <ac:chgData name="Elisabeth Ploeg" userId="77054629-e8a0-4978-a1ff-32c5c27dd21f" providerId="ADAL" clId="{F9454344-5BF9-420D-A405-E2E3C053F04B}" dt="2019-09-17T21:07:35.316" v="1832" actId="26606"/>
          <ac:spMkLst>
            <pc:docMk/>
            <pc:sldMk cId="3633069222" sldId="280"/>
            <ac:spMk id="3" creationId="{15E576CD-6DC7-4A3A-8196-F280A39C5C72}"/>
          </ac:spMkLst>
        </pc:spChg>
        <pc:spChg chg="del">
          <ac:chgData name="Elisabeth Ploeg" userId="77054629-e8a0-4978-a1ff-32c5c27dd21f" providerId="ADAL" clId="{F9454344-5BF9-420D-A405-E2E3C053F04B}" dt="2019-09-17T21:07:35.316" v="1832" actId="26606"/>
          <ac:spMkLst>
            <pc:docMk/>
            <pc:sldMk cId="3633069222" sldId="280"/>
            <ac:spMk id="7" creationId="{00000000-0000-0000-0000-000000000000}"/>
          </ac:spMkLst>
        </pc:spChg>
        <pc:spChg chg="add">
          <ac:chgData name="Elisabeth Ploeg" userId="77054629-e8a0-4978-a1ff-32c5c27dd21f" providerId="ADAL" clId="{F9454344-5BF9-420D-A405-E2E3C053F04B}" dt="2019-09-17T21:07:35.316" v="1832" actId="26606"/>
          <ac:spMkLst>
            <pc:docMk/>
            <pc:sldMk cId="3633069222" sldId="280"/>
            <ac:spMk id="12" creationId="{CA4D39DB-AFA4-47BA-A7F2-13A71D210C66}"/>
          </ac:spMkLst>
        </pc:spChg>
        <pc:picChg chg="mod">
          <ac:chgData name="Elisabeth Ploeg" userId="77054629-e8a0-4978-a1ff-32c5c27dd21f" providerId="ADAL" clId="{F9454344-5BF9-420D-A405-E2E3C053F04B}" dt="2019-09-17T21:07:35.316" v="1832" actId="26606"/>
          <ac:picMkLst>
            <pc:docMk/>
            <pc:sldMk cId="3633069222" sldId="280"/>
            <ac:picMk id="6" creationId="{00000000-0000-0000-0000-000000000000}"/>
          </ac:picMkLst>
        </pc:picChg>
      </pc:sldChg>
      <pc:sldChg chg="addSp delSp modSp mod setBg">
        <pc:chgData name="Elisabeth Ploeg" userId="77054629-e8a0-4978-a1ff-32c5c27dd21f" providerId="ADAL" clId="{F9454344-5BF9-420D-A405-E2E3C053F04B}" dt="2019-09-17T21:08:26.147" v="1838" actId="478"/>
        <pc:sldMkLst>
          <pc:docMk/>
          <pc:sldMk cId="1719678659" sldId="281"/>
        </pc:sldMkLst>
        <pc:spChg chg="add del mod">
          <ac:chgData name="Elisabeth Ploeg" userId="77054629-e8a0-4978-a1ff-32c5c27dd21f" providerId="ADAL" clId="{F9454344-5BF9-420D-A405-E2E3C053F04B}" dt="2019-09-17T21:08:26.147" v="1838" actId="478"/>
          <ac:spMkLst>
            <pc:docMk/>
            <pc:sldMk cId="1719678659" sldId="281"/>
            <ac:spMk id="3" creationId="{98C5120B-EBEB-4F5B-94CE-20916D56CEB5}"/>
          </ac:spMkLst>
        </pc:spChg>
        <pc:spChg chg="add mod">
          <ac:chgData name="Elisabeth Ploeg" userId="77054629-e8a0-4978-a1ff-32c5c27dd21f" providerId="ADAL" clId="{F9454344-5BF9-420D-A405-E2E3C053F04B}" dt="2019-09-17T21:08:18.379" v="1837" actId="26606"/>
          <ac:spMkLst>
            <pc:docMk/>
            <pc:sldMk cId="1719678659" sldId="281"/>
            <ac:spMk id="4" creationId="{D9385037-3D85-4073-8FD3-8D62C35DBAA3}"/>
          </ac:spMkLst>
        </pc:spChg>
        <pc:spChg chg="del">
          <ac:chgData name="Elisabeth Ploeg" userId="77054629-e8a0-4978-a1ff-32c5c27dd21f" providerId="ADAL" clId="{F9454344-5BF9-420D-A405-E2E3C053F04B}" dt="2019-09-17T21:08:18.379" v="1837" actId="26606"/>
          <ac:spMkLst>
            <pc:docMk/>
            <pc:sldMk cId="1719678659" sldId="281"/>
            <ac:spMk id="5" creationId="{00000000-0000-0000-0000-000000000000}"/>
          </ac:spMkLst>
        </pc:spChg>
        <pc:picChg chg="mod ord">
          <ac:chgData name="Elisabeth Ploeg" userId="77054629-e8a0-4978-a1ff-32c5c27dd21f" providerId="ADAL" clId="{F9454344-5BF9-420D-A405-E2E3C053F04B}" dt="2019-09-17T21:08:18.379" v="1837" actId="26606"/>
          <ac:picMkLst>
            <pc:docMk/>
            <pc:sldMk cId="1719678659" sldId="281"/>
            <ac:picMk id="2" creationId="{00000000-0000-0000-0000-000000000000}"/>
          </ac:picMkLst>
        </pc:picChg>
      </pc:sldChg>
      <pc:sldChg chg="addSp delSp modSp mod setBg">
        <pc:chgData name="Elisabeth Ploeg" userId="77054629-e8a0-4978-a1ff-32c5c27dd21f" providerId="ADAL" clId="{F9454344-5BF9-420D-A405-E2E3C053F04B}" dt="2019-09-17T21:09:37.069" v="1848" actId="14100"/>
        <pc:sldMkLst>
          <pc:docMk/>
          <pc:sldMk cId="3694938154" sldId="282"/>
        </pc:sldMkLst>
        <pc:spChg chg="add del mod">
          <ac:chgData name="Elisabeth Ploeg" userId="77054629-e8a0-4978-a1ff-32c5c27dd21f" providerId="ADAL" clId="{F9454344-5BF9-420D-A405-E2E3C053F04B}" dt="2019-09-17T21:09:13.650" v="1845" actId="478"/>
          <ac:spMkLst>
            <pc:docMk/>
            <pc:sldMk cId="3694938154" sldId="282"/>
            <ac:spMk id="2" creationId="{5EB76FA1-9FD5-4E96-8107-07F3C2650B5B}"/>
          </ac:spMkLst>
        </pc:spChg>
        <pc:spChg chg="add mod">
          <ac:chgData name="Elisabeth Ploeg" userId="77054629-e8a0-4978-a1ff-32c5c27dd21f" providerId="ADAL" clId="{F9454344-5BF9-420D-A405-E2E3C053F04B}" dt="2019-09-17T21:09:37.069" v="1848" actId="14100"/>
          <ac:spMkLst>
            <pc:docMk/>
            <pc:sldMk cId="3694938154" sldId="282"/>
            <ac:spMk id="3" creationId="{8877C708-ECDE-4FA4-8CA8-D7284E8F36DD}"/>
          </ac:spMkLst>
        </pc:spChg>
        <pc:spChg chg="add del">
          <ac:chgData name="Elisabeth Ploeg" userId="77054629-e8a0-4978-a1ff-32c5c27dd21f" providerId="ADAL" clId="{F9454344-5BF9-420D-A405-E2E3C053F04B}" dt="2019-09-17T21:09:04.691" v="1844" actId="26606"/>
          <ac:spMkLst>
            <pc:docMk/>
            <pc:sldMk cId="3694938154" sldId="282"/>
            <ac:spMk id="6" creationId="{00000000-0000-0000-0000-000000000000}"/>
          </ac:spMkLst>
        </pc:spChg>
        <pc:spChg chg="add del">
          <ac:chgData name="Elisabeth Ploeg" userId="77054629-e8a0-4978-a1ff-32c5c27dd21f" providerId="ADAL" clId="{F9454344-5BF9-420D-A405-E2E3C053F04B}" dt="2019-09-17T21:09:04.683" v="1843" actId="26606"/>
          <ac:spMkLst>
            <pc:docMk/>
            <pc:sldMk cId="3694938154" sldId="282"/>
            <ac:spMk id="11" creationId="{CA4D39DB-AFA4-47BA-A7F2-13A71D210C66}"/>
          </ac:spMkLst>
        </pc:spChg>
        <pc:picChg chg="mod ord">
          <ac:chgData name="Elisabeth Ploeg" userId="77054629-e8a0-4978-a1ff-32c5c27dd21f" providerId="ADAL" clId="{F9454344-5BF9-420D-A405-E2E3C053F04B}" dt="2019-09-17T21:09:04.691" v="1844" actId="26606"/>
          <ac:picMkLst>
            <pc:docMk/>
            <pc:sldMk cId="3694938154" sldId="282"/>
            <ac:picMk id="4" creationId="{00000000-0000-0000-0000-000000000000}"/>
          </ac:picMkLst>
        </pc:picChg>
      </pc:sldChg>
      <pc:sldChg chg="addSp delSp modSp mod setBg">
        <pc:chgData name="Elisabeth Ploeg" userId="77054629-e8a0-4978-a1ff-32c5c27dd21f" providerId="ADAL" clId="{F9454344-5BF9-420D-A405-E2E3C053F04B}" dt="2019-09-17T21:10:15.410" v="1853" actId="1076"/>
        <pc:sldMkLst>
          <pc:docMk/>
          <pc:sldMk cId="4014182259" sldId="283"/>
        </pc:sldMkLst>
        <pc:spChg chg="add mod">
          <ac:chgData name="Elisabeth Ploeg" userId="77054629-e8a0-4978-a1ff-32c5c27dd21f" providerId="ADAL" clId="{F9454344-5BF9-420D-A405-E2E3C053F04B}" dt="2019-09-17T21:10:15.410" v="1853" actId="1076"/>
          <ac:spMkLst>
            <pc:docMk/>
            <pc:sldMk cId="4014182259" sldId="283"/>
            <ac:spMk id="2" creationId="{BE80798D-7B24-4F6A-9D2C-5A4BC906AEAE}"/>
          </ac:spMkLst>
        </pc:spChg>
        <pc:spChg chg="add mod">
          <ac:chgData name="Elisabeth Ploeg" userId="77054629-e8a0-4978-a1ff-32c5c27dd21f" providerId="ADAL" clId="{F9454344-5BF9-420D-A405-E2E3C053F04B}" dt="2019-09-17T21:09:56.345" v="1850" actId="26606"/>
          <ac:spMkLst>
            <pc:docMk/>
            <pc:sldMk cId="4014182259" sldId="283"/>
            <ac:spMk id="3" creationId="{C884AEAE-E2B8-4B61-BFB6-154A207405DF}"/>
          </ac:spMkLst>
        </pc:spChg>
        <pc:spChg chg="del">
          <ac:chgData name="Elisabeth Ploeg" userId="77054629-e8a0-4978-a1ff-32c5c27dd21f" providerId="ADAL" clId="{F9454344-5BF9-420D-A405-E2E3C053F04B}" dt="2019-09-17T21:09:56.345" v="1850" actId="26606"/>
          <ac:spMkLst>
            <pc:docMk/>
            <pc:sldMk cId="4014182259" sldId="283"/>
            <ac:spMk id="4" creationId="{00000000-0000-0000-0000-000000000000}"/>
          </ac:spMkLst>
        </pc:spChg>
        <pc:spChg chg="del">
          <ac:chgData name="Elisabeth Ploeg" userId="77054629-e8a0-4978-a1ff-32c5c27dd21f" providerId="ADAL" clId="{F9454344-5BF9-420D-A405-E2E3C053F04B}" dt="2019-09-17T21:09:56.345" v="1850" actId="26606"/>
          <ac:spMkLst>
            <pc:docMk/>
            <pc:sldMk cId="4014182259" sldId="283"/>
            <ac:spMk id="6" creationId="{00000000-0000-0000-0000-000000000000}"/>
          </ac:spMkLst>
        </pc:spChg>
        <pc:spChg chg="add">
          <ac:chgData name="Elisabeth Ploeg" userId="77054629-e8a0-4978-a1ff-32c5c27dd21f" providerId="ADAL" clId="{F9454344-5BF9-420D-A405-E2E3C053F04B}" dt="2019-09-17T21:09:56.345" v="1850" actId="26606"/>
          <ac:spMkLst>
            <pc:docMk/>
            <pc:sldMk cId="4014182259" sldId="283"/>
            <ac:spMk id="11" creationId="{CA4D39DB-AFA4-47BA-A7F2-13A71D210C66}"/>
          </ac:spMkLst>
        </pc:spChg>
        <pc:picChg chg="mod ord">
          <ac:chgData name="Elisabeth Ploeg" userId="77054629-e8a0-4978-a1ff-32c5c27dd21f" providerId="ADAL" clId="{F9454344-5BF9-420D-A405-E2E3C053F04B}" dt="2019-09-17T21:09:56.345" v="1850" actId="26606"/>
          <ac:picMkLst>
            <pc:docMk/>
            <pc:sldMk cId="4014182259" sldId="283"/>
            <ac:picMk id="5" creationId="{00000000-0000-0000-0000-000000000000}"/>
          </ac:picMkLst>
        </pc:picChg>
      </pc:sldChg>
      <pc:sldChg chg="addSp delSp modSp mod setBg">
        <pc:chgData name="Elisabeth Ploeg" userId="77054629-e8a0-4978-a1ff-32c5c27dd21f" providerId="ADAL" clId="{F9454344-5BF9-420D-A405-E2E3C053F04B}" dt="2019-09-17T21:11:15.920" v="1862" actId="14100"/>
        <pc:sldMkLst>
          <pc:docMk/>
          <pc:sldMk cId="2856919959" sldId="284"/>
        </pc:sldMkLst>
        <pc:spChg chg="add del mod">
          <ac:chgData name="Elisabeth Ploeg" userId="77054629-e8a0-4978-a1ff-32c5c27dd21f" providerId="ADAL" clId="{F9454344-5BF9-420D-A405-E2E3C053F04B}" dt="2019-09-17T21:10:41.847" v="1857" actId="478"/>
          <ac:spMkLst>
            <pc:docMk/>
            <pc:sldMk cId="2856919959" sldId="284"/>
            <ac:spMk id="2" creationId="{7A7B7223-8165-47C6-A26E-87695961308E}"/>
          </ac:spMkLst>
        </pc:spChg>
        <pc:spChg chg="add mod">
          <ac:chgData name="Elisabeth Ploeg" userId="77054629-e8a0-4978-a1ff-32c5c27dd21f" providerId="ADAL" clId="{F9454344-5BF9-420D-A405-E2E3C053F04B}" dt="2019-09-17T21:11:15.920" v="1862" actId="14100"/>
          <ac:spMkLst>
            <pc:docMk/>
            <pc:sldMk cId="2856919959" sldId="284"/>
            <ac:spMk id="3" creationId="{45B8A9F4-71B5-4C57-A51B-30197182D08C}"/>
          </ac:spMkLst>
        </pc:spChg>
        <pc:spChg chg="del">
          <ac:chgData name="Elisabeth Ploeg" userId="77054629-e8a0-4978-a1ff-32c5c27dd21f" providerId="ADAL" clId="{F9454344-5BF9-420D-A405-E2E3C053F04B}" dt="2019-09-17T21:10:36.476" v="1855" actId="26606"/>
          <ac:spMkLst>
            <pc:docMk/>
            <pc:sldMk cId="2856919959" sldId="284"/>
            <ac:spMk id="5" creationId="{00000000-0000-0000-0000-000000000000}"/>
          </ac:spMkLst>
        </pc:spChg>
        <pc:picChg chg="mod ord">
          <ac:chgData name="Elisabeth Ploeg" userId="77054629-e8a0-4978-a1ff-32c5c27dd21f" providerId="ADAL" clId="{F9454344-5BF9-420D-A405-E2E3C053F04B}" dt="2019-09-17T21:10:36.476" v="1855" actId="26606"/>
          <ac:picMkLst>
            <pc:docMk/>
            <pc:sldMk cId="2856919959" sldId="284"/>
            <ac:picMk id="6" creationId="{00000000-0000-0000-0000-000000000000}"/>
          </ac:picMkLst>
        </pc:picChg>
      </pc:sldChg>
      <pc:sldChg chg="addSp delSp modSp mod setBg">
        <pc:chgData name="Elisabeth Ploeg" userId="77054629-e8a0-4978-a1ff-32c5c27dd21f" providerId="ADAL" clId="{F9454344-5BF9-420D-A405-E2E3C053F04B}" dt="2019-09-17T21:11:51.095" v="1865" actId="478"/>
        <pc:sldMkLst>
          <pc:docMk/>
          <pc:sldMk cId="4069620378" sldId="285"/>
        </pc:sldMkLst>
        <pc:spChg chg="add del mod">
          <ac:chgData name="Elisabeth Ploeg" userId="77054629-e8a0-4978-a1ff-32c5c27dd21f" providerId="ADAL" clId="{F9454344-5BF9-420D-A405-E2E3C053F04B}" dt="2019-09-17T21:11:51.095" v="1865" actId="478"/>
          <ac:spMkLst>
            <pc:docMk/>
            <pc:sldMk cId="4069620378" sldId="285"/>
            <ac:spMk id="2" creationId="{B4D3AD14-EAD0-4E32-8619-B00E9D0F5E49}"/>
          </ac:spMkLst>
        </pc:spChg>
        <pc:spChg chg="add mod">
          <ac:chgData name="Elisabeth Ploeg" userId="77054629-e8a0-4978-a1ff-32c5c27dd21f" providerId="ADAL" clId="{F9454344-5BF9-420D-A405-E2E3C053F04B}" dt="2019-09-17T21:11:46.497" v="1864" actId="26606"/>
          <ac:spMkLst>
            <pc:docMk/>
            <pc:sldMk cId="4069620378" sldId="285"/>
            <ac:spMk id="3" creationId="{A77AA05C-0C8B-4455-9874-E13AB3F8547B}"/>
          </ac:spMkLst>
        </pc:spChg>
        <pc:spChg chg="del">
          <ac:chgData name="Elisabeth Ploeg" userId="77054629-e8a0-4978-a1ff-32c5c27dd21f" providerId="ADAL" clId="{F9454344-5BF9-420D-A405-E2E3C053F04B}" dt="2019-09-17T21:11:46.497" v="1864" actId="26606"/>
          <ac:spMkLst>
            <pc:docMk/>
            <pc:sldMk cId="4069620378" sldId="285"/>
            <ac:spMk id="5" creationId="{00000000-0000-0000-0000-000000000000}"/>
          </ac:spMkLst>
        </pc:spChg>
        <pc:spChg chg="add">
          <ac:chgData name="Elisabeth Ploeg" userId="77054629-e8a0-4978-a1ff-32c5c27dd21f" providerId="ADAL" clId="{F9454344-5BF9-420D-A405-E2E3C053F04B}" dt="2019-09-17T21:11:46.497" v="1864" actId="26606"/>
          <ac:spMkLst>
            <pc:docMk/>
            <pc:sldMk cId="4069620378" sldId="285"/>
            <ac:spMk id="11" creationId="{CA4D39DB-AFA4-47BA-A7F2-13A71D210C66}"/>
          </ac:spMkLst>
        </pc:spChg>
        <pc:picChg chg="mod ord">
          <ac:chgData name="Elisabeth Ploeg" userId="77054629-e8a0-4978-a1ff-32c5c27dd21f" providerId="ADAL" clId="{F9454344-5BF9-420D-A405-E2E3C053F04B}" dt="2019-09-17T21:11:46.497" v="1864" actId="26606"/>
          <ac:picMkLst>
            <pc:docMk/>
            <pc:sldMk cId="4069620378" sldId="285"/>
            <ac:picMk id="6" creationId="{00000000-0000-0000-0000-000000000000}"/>
          </ac:picMkLst>
        </pc:picChg>
      </pc:sldChg>
      <pc:sldChg chg="addSp delSp modSp mod setBg">
        <pc:chgData name="Elisabeth Ploeg" userId="77054629-e8a0-4978-a1ff-32c5c27dd21f" providerId="ADAL" clId="{F9454344-5BF9-420D-A405-E2E3C053F04B}" dt="2019-09-17T21:12:15.533" v="1868" actId="478"/>
        <pc:sldMkLst>
          <pc:docMk/>
          <pc:sldMk cId="1021694000" sldId="286"/>
        </pc:sldMkLst>
        <pc:spChg chg="add del mod">
          <ac:chgData name="Elisabeth Ploeg" userId="77054629-e8a0-4978-a1ff-32c5c27dd21f" providerId="ADAL" clId="{F9454344-5BF9-420D-A405-E2E3C053F04B}" dt="2019-09-17T21:12:15.533" v="1868" actId="478"/>
          <ac:spMkLst>
            <pc:docMk/>
            <pc:sldMk cId="1021694000" sldId="286"/>
            <ac:spMk id="2" creationId="{DE6673B1-91E7-42C6-8B56-5B8FA6B99F14}"/>
          </ac:spMkLst>
        </pc:spChg>
        <pc:spChg chg="add mod">
          <ac:chgData name="Elisabeth Ploeg" userId="77054629-e8a0-4978-a1ff-32c5c27dd21f" providerId="ADAL" clId="{F9454344-5BF9-420D-A405-E2E3C053F04B}" dt="2019-09-17T21:12:10.310" v="1867" actId="26606"/>
          <ac:spMkLst>
            <pc:docMk/>
            <pc:sldMk cId="1021694000" sldId="286"/>
            <ac:spMk id="3" creationId="{18D17DA4-D4F4-412D-B363-9940F1CAF228}"/>
          </ac:spMkLst>
        </pc:spChg>
        <pc:spChg chg="mod ord">
          <ac:chgData name="Elisabeth Ploeg" userId="77054629-e8a0-4978-a1ff-32c5c27dd21f" providerId="ADAL" clId="{F9454344-5BF9-420D-A405-E2E3C053F04B}" dt="2019-09-17T21:12:10.310" v="1867" actId="26606"/>
          <ac:spMkLst>
            <pc:docMk/>
            <pc:sldMk cId="1021694000" sldId="286"/>
            <ac:spMk id="5" creationId="{00000000-0000-0000-0000-000000000000}"/>
          </ac:spMkLst>
        </pc:spChg>
        <pc:spChg chg="del">
          <ac:chgData name="Elisabeth Ploeg" userId="77054629-e8a0-4978-a1ff-32c5c27dd21f" providerId="ADAL" clId="{F9454344-5BF9-420D-A405-E2E3C053F04B}" dt="2019-09-17T21:12:10.310" v="1867" actId="26606"/>
          <ac:spMkLst>
            <pc:docMk/>
            <pc:sldMk cId="1021694000" sldId="286"/>
            <ac:spMk id="8" creationId="{00000000-0000-0000-0000-000000000000}"/>
          </ac:spMkLst>
        </pc:spChg>
        <pc:picChg chg="mod ord">
          <ac:chgData name="Elisabeth Ploeg" userId="77054629-e8a0-4978-a1ff-32c5c27dd21f" providerId="ADAL" clId="{F9454344-5BF9-420D-A405-E2E3C053F04B}" dt="2019-09-17T21:12:10.310" v="1867" actId="26606"/>
          <ac:picMkLst>
            <pc:docMk/>
            <pc:sldMk cId="1021694000" sldId="286"/>
            <ac:picMk id="7" creationId="{00000000-0000-0000-0000-000000000000}"/>
          </ac:picMkLst>
        </pc:picChg>
        <pc:cxnChg chg="add">
          <ac:chgData name="Elisabeth Ploeg" userId="77054629-e8a0-4978-a1ff-32c5c27dd21f" providerId="ADAL" clId="{F9454344-5BF9-420D-A405-E2E3C053F04B}" dt="2019-09-17T21:12:10.310" v="1867" actId="26606"/>
          <ac:cxnSpMkLst>
            <pc:docMk/>
            <pc:sldMk cId="1021694000" sldId="286"/>
            <ac:cxnSpMk id="13" creationId="{920FB216-68C6-4BA4-BE3A-D150792A21A0}"/>
          </ac:cxnSpMkLst>
        </pc:cxnChg>
      </pc:sldChg>
      <pc:sldChg chg="addSp delSp modSp mod setBg">
        <pc:chgData name="Elisabeth Ploeg" userId="77054629-e8a0-4978-a1ff-32c5c27dd21f" providerId="ADAL" clId="{F9454344-5BF9-420D-A405-E2E3C053F04B}" dt="2019-09-17T21:12:50.816" v="1872" actId="1076"/>
        <pc:sldMkLst>
          <pc:docMk/>
          <pc:sldMk cId="1453813772" sldId="287"/>
        </pc:sldMkLst>
        <pc:spChg chg="add del mod">
          <ac:chgData name="Elisabeth Ploeg" userId="77054629-e8a0-4978-a1ff-32c5c27dd21f" providerId="ADAL" clId="{F9454344-5BF9-420D-A405-E2E3C053F04B}" dt="2019-09-17T21:12:44.394" v="1871" actId="478"/>
          <ac:spMkLst>
            <pc:docMk/>
            <pc:sldMk cId="1453813772" sldId="287"/>
            <ac:spMk id="2" creationId="{208DE33D-32D3-4FD7-A599-32755A0BA16A}"/>
          </ac:spMkLst>
        </pc:spChg>
        <pc:spChg chg="add mod">
          <ac:chgData name="Elisabeth Ploeg" userId="77054629-e8a0-4978-a1ff-32c5c27dd21f" providerId="ADAL" clId="{F9454344-5BF9-420D-A405-E2E3C053F04B}" dt="2019-09-17T21:12:50.816" v="1872" actId="1076"/>
          <ac:spMkLst>
            <pc:docMk/>
            <pc:sldMk cId="1453813772" sldId="287"/>
            <ac:spMk id="3" creationId="{B23CBB71-0E22-4A93-8344-FDB0F6333F6B}"/>
          </ac:spMkLst>
        </pc:spChg>
        <pc:spChg chg="del">
          <ac:chgData name="Elisabeth Ploeg" userId="77054629-e8a0-4978-a1ff-32c5c27dd21f" providerId="ADAL" clId="{F9454344-5BF9-420D-A405-E2E3C053F04B}" dt="2019-09-17T21:12:34.597" v="1870" actId="26606"/>
          <ac:spMkLst>
            <pc:docMk/>
            <pc:sldMk cId="1453813772" sldId="287"/>
            <ac:spMk id="4" creationId="{00000000-0000-0000-0000-000000000000}"/>
          </ac:spMkLst>
        </pc:spChg>
        <pc:spChg chg="add">
          <ac:chgData name="Elisabeth Ploeg" userId="77054629-e8a0-4978-a1ff-32c5c27dd21f" providerId="ADAL" clId="{F9454344-5BF9-420D-A405-E2E3C053F04B}" dt="2019-09-17T21:12:34.597" v="1870" actId="26606"/>
          <ac:spMkLst>
            <pc:docMk/>
            <pc:sldMk cId="1453813772" sldId="287"/>
            <ac:spMk id="9" creationId="{77D7B666-D5E6-48CE-B26A-FB5E5C34AF90}"/>
          </ac:spMkLst>
        </pc:spChg>
        <pc:spChg chg="add">
          <ac:chgData name="Elisabeth Ploeg" userId="77054629-e8a0-4978-a1ff-32c5c27dd21f" providerId="ADAL" clId="{F9454344-5BF9-420D-A405-E2E3C053F04B}" dt="2019-09-17T21:12:34.597" v="1870" actId="26606"/>
          <ac:spMkLst>
            <pc:docMk/>
            <pc:sldMk cId="1453813772" sldId="287"/>
            <ac:spMk id="11" creationId="{F6EE670A-A41A-44AD-BC1C-2090365EB5B3}"/>
          </ac:spMkLst>
        </pc:spChg>
      </pc:sldChg>
      <pc:sldChg chg="addSp modSp mod setBg">
        <pc:chgData name="Elisabeth Ploeg" userId="77054629-e8a0-4978-a1ff-32c5c27dd21f" providerId="ADAL" clId="{F9454344-5BF9-420D-A405-E2E3C053F04B}" dt="2019-09-17T21:13:03.605" v="1873" actId="26606"/>
        <pc:sldMkLst>
          <pc:docMk/>
          <pc:sldMk cId="3148968535" sldId="288"/>
        </pc:sldMkLst>
        <pc:spChg chg="mod">
          <ac:chgData name="Elisabeth Ploeg" userId="77054629-e8a0-4978-a1ff-32c5c27dd21f" providerId="ADAL" clId="{F9454344-5BF9-420D-A405-E2E3C053F04B}" dt="2019-09-17T21:13:03.605" v="1873" actId="26606"/>
          <ac:spMkLst>
            <pc:docMk/>
            <pc:sldMk cId="3148968535" sldId="288"/>
            <ac:spMk id="5" creationId="{00000000-0000-0000-0000-000000000000}"/>
          </ac:spMkLst>
        </pc:spChg>
        <pc:spChg chg="add">
          <ac:chgData name="Elisabeth Ploeg" userId="77054629-e8a0-4978-a1ff-32c5c27dd21f" providerId="ADAL" clId="{F9454344-5BF9-420D-A405-E2E3C053F04B}" dt="2019-09-17T21:13:03.605" v="1873" actId="26606"/>
          <ac:spMkLst>
            <pc:docMk/>
            <pc:sldMk cId="3148968535" sldId="288"/>
            <ac:spMk id="10" creationId="{286BE877-8405-42B2-A8E4-BF4224E015EF}"/>
          </ac:spMkLst>
        </pc:spChg>
        <pc:spChg chg="add">
          <ac:chgData name="Elisabeth Ploeg" userId="77054629-e8a0-4978-a1ff-32c5c27dd21f" providerId="ADAL" clId="{F9454344-5BF9-420D-A405-E2E3C053F04B}" dt="2019-09-17T21:13:03.605" v="1873" actId="26606"/>
          <ac:spMkLst>
            <pc:docMk/>
            <pc:sldMk cId="3148968535" sldId="288"/>
            <ac:spMk id="12" creationId="{4F4916F3-5270-48BF-8D54-7990F611BF30}"/>
          </ac:spMkLst>
        </pc:spChg>
        <pc:picChg chg="mod ord">
          <ac:chgData name="Elisabeth Ploeg" userId="77054629-e8a0-4978-a1ff-32c5c27dd21f" providerId="ADAL" clId="{F9454344-5BF9-420D-A405-E2E3C053F04B}" dt="2019-09-17T21:13:03.605" v="1873" actId="26606"/>
          <ac:picMkLst>
            <pc:docMk/>
            <pc:sldMk cId="3148968535" sldId="288"/>
            <ac:picMk id="4" creationId="{00000000-0000-0000-0000-000000000000}"/>
          </ac:picMkLst>
        </pc:picChg>
        <pc:cxnChg chg="add">
          <ac:chgData name="Elisabeth Ploeg" userId="77054629-e8a0-4978-a1ff-32c5c27dd21f" providerId="ADAL" clId="{F9454344-5BF9-420D-A405-E2E3C053F04B}" dt="2019-09-17T21:13:03.605" v="1873" actId="26606"/>
          <ac:cxnSpMkLst>
            <pc:docMk/>
            <pc:sldMk cId="3148968535" sldId="288"/>
            <ac:cxnSpMk id="14" creationId="{F49244C8-BD6D-4309-8235-706CBF26EF67}"/>
          </ac:cxnSpMkLst>
        </pc:cxnChg>
      </pc:sldChg>
      <pc:sldChg chg="addSp delSp modSp mod setBg">
        <pc:chgData name="Elisabeth Ploeg" userId="77054629-e8a0-4978-a1ff-32c5c27dd21f" providerId="ADAL" clId="{F9454344-5BF9-420D-A405-E2E3C053F04B}" dt="2019-09-17T21:13:56.587" v="1879"/>
        <pc:sldMkLst>
          <pc:docMk/>
          <pc:sldMk cId="2553308378" sldId="289"/>
        </pc:sldMkLst>
        <pc:spChg chg="add del mod">
          <ac:chgData name="Elisabeth Ploeg" userId="77054629-e8a0-4978-a1ff-32c5c27dd21f" providerId="ADAL" clId="{F9454344-5BF9-420D-A405-E2E3C053F04B}" dt="2019-09-17T21:13:56.587" v="1879"/>
          <ac:spMkLst>
            <pc:docMk/>
            <pc:sldMk cId="2553308378" sldId="289"/>
            <ac:spMk id="2" creationId="{3CA7451D-C130-472D-B409-4D170740F06D}"/>
          </ac:spMkLst>
        </pc:spChg>
        <pc:spChg chg="add del mod">
          <ac:chgData name="Elisabeth Ploeg" userId="77054629-e8a0-4978-a1ff-32c5c27dd21f" providerId="ADAL" clId="{F9454344-5BF9-420D-A405-E2E3C053F04B}" dt="2019-09-17T21:13:56.587" v="1879"/>
          <ac:spMkLst>
            <pc:docMk/>
            <pc:sldMk cId="2553308378" sldId="289"/>
            <ac:spMk id="3" creationId="{04E01219-1A29-4FF6-8515-6029D9B004AC}"/>
          </ac:spMkLst>
        </pc:spChg>
        <pc:spChg chg="add del mod">
          <ac:chgData name="Elisabeth Ploeg" userId="77054629-e8a0-4978-a1ff-32c5c27dd21f" providerId="ADAL" clId="{F9454344-5BF9-420D-A405-E2E3C053F04B}" dt="2019-09-17T21:13:55.093" v="1878"/>
          <ac:spMkLst>
            <pc:docMk/>
            <pc:sldMk cId="2553308378" sldId="289"/>
            <ac:spMk id="4" creationId="{E5A677CA-C36D-464C-B5C9-26E64B3917B2}"/>
          </ac:spMkLst>
        </pc:spChg>
        <pc:spChg chg="ord">
          <ac:chgData name="Elisabeth Ploeg" userId="77054629-e8a0-4978-a1ff-32c5c27dd21f" providerId="ADAL" clId="{F9454344-5BF9-420D-A405-E2E3C053F04B}" dt="2019-09-17T21:13:54.056" v="1877" actId="26606"/>
          <ac:spMkLst>
            <pc:docMk/>
            <pc:sldMk cId="2553308378" sldId="289"/>
            <ac:spMk id="5" creationId="{00000000-0000-0000-0000-000000000000}"/>
          </ac:spMkLst>
        </pc:spChg>
        <pc:spChg chg="add del mod">
          <ac:chgData name="Elisabeth Ploeg" userId="77054629-e8a0-4978-a1ff-32c5c27dd21f" providerId="ADAL" clId="{F9454344-5BF9-420D-A405-E2E3C053F04B}" dt="2019-09-17T21:13:55.093" v="1878"/>
          <ac:spMkLst>
            <pc:docMk/>
            <pc:sldMk cId="2553308378" sldId="289"/>
            <ac:spMk id="6" creationId="{8612F4C9-6070-4EC2-A586-25C6C6EF1A87}"/>
          </ac:spMkLst>
        </pc:spChg>
        <pc:spChg chg="add del mod">
          <ac:chgData name="Elisabeth Ploeg" userId="77054629-e8a0-4978-a1ff-32c5c27dd21f" providerId="ADAL" clId="{F9454344-5BF9-420D-A405-E2E3C053F04B}" dt="2019-09-17T21:13:55.093" v="1878"/>
          <ac:spMkLst>
            <pc:docMk/>
            <pc:sldMk cId="2553308378" sldId="289"/>
            <ac:spMk id="8" creationId="{CC564ADF-2FF5-4287-99E7-1433D32F20DB}"/>
          </ac:spMkLst>
        </pc:spChg>
        <pc:picChg chg="mod ord">
          <ac:chgData name="Elisabeth Ploeg" userId="77054629-e8a0-4978-a1ff-32c5c27dd21f" providerId="ADAL" clId="{F9454344-5BF9-420D-A405-E2E3C053F04B}" dt="2019-09-17T21:13:54.056" v="1877" actId="26606"/>
          <ac:picMkLst>
            <pc:docMk/>
            <pc:sldMk cId="2553308378" sldId="289"/>
            <ac:picMk id="7" creationId="{00000000-0000-0000-0000-000000000000}"/>
          </ac:picMkLst>
        </pc:picChg>
        <pc:cxnChg chg="add del">
          <ac:chgData name="Elisabeth Ploeg" userId="77054629-e8a0-4978-a1ff-32c5c27dd21f" providerId="ADAL" clId="{F9454344-5BF9-420D-A405-E2E3C053F04B}" dt="2019-09-17T21:13:54.056" v="1877" actId="26606"/>
          <ac:cxnSpMkLst>
            <pc:docMk/>
            <pc:sldMk cId="2553308378" sldId="289"/>
            <ac:cxnSpMk id="13" creationId="{15F1CC53-719A-4763-BF30-5E25A63CEF3C}"/>
          </ac:cxnSpMkLst>
        </pc:cxnChg>
      </pc:sldChg>
      <pc:sldChg chg="addSp delSp modSp mod setBg">
        <pc:chgData name="Elisabeth Ploeg" userId="77054629-e8a0-4978-a1ff-32c5c27dd21f" providerId="ADAL" clId="{F9454344-5BF9-420D-A405-E2E3C053F04B}" dt="2019-09-17T21:14:23.666" v="1883" actId="26606"/>
        <pc:sldMkLst>
          <pc:docMk/>
          <pc:sldMk cId="1173339464" sldId="290"/>
        </pc:sldMkLst>
        <pc:spChg chg="add del mod">
          <ac:chgData name="Elisabeth Ploeg" userId="77054629-e8a0-4978-a1ff-32c5c27dd21f" providerId="ADAL" clId="{F9454344-5BF9-420D-A405-E2E3C053F04B}" dt="2019-09-17T21:14:20.870" v="1882" actId="478"/>
          <ac:spMkLst>
            <pc:docMk/>
            <pc:sldMk cId="1173339464" sldId="290"/>
            <ac:spMk id="2" creationId="{DFDC8E26-01CC-4CB7-96FC-4068773C6EE7}"/>
          </ac:spMkLst>
        </pc:spChg>
        <pc:spChg chg="add mod">
          <ac:chgData name="Elisabeth Ploeg" userId="77054629-e8a0-4978-a1ff-32c5c27dd21f" providerId="ADAL" clId="{F9454344-5BF9-420D-A405-E2E3C053F04B}" dt="2019-09-17T21:14:16.896" v="1881" actId="26606"/>
          <ac:spMkLst>
            <pc:docMk/>
            <pc:sldMk cId="1173339464" sldId="290"/>
            <ac:spMk id="3" creationId="{5A8C46C7-052E-4B5A-AB89-7D7119E0A084}"/>
          </ac:spMkLst>
        </pc:spChg>
        <pc:spChg chg="del">
          <ac:chgData name="Elisabeth Ploeg" userId="77054629-e8a0-4978-a1ff-32c5c27dd21f" providerId="ADAL" clId="{F9454344-5BF9-420D-A405-E2E3C053F04B}" dt="2019-09-17T21:14:16.896" v="1881" actId="26606"/>
          <ac:spMkLst>
            <pc:docMk/>
            <pc:sldMk cId="1173339464" sldId="290"/>
            <ac:spMk id="4" creationId="{00000000-0000-0000-0000-000000000000}"/>
          </ac:spMkLst>
        </pc:spChg>
        <pc:spChg chg="add del">
          <ac:chgData name="Elisabeth Ploeg" userId="77054629-e8a0-4978-a1ff-32c5c27dd21f" providerId="ADAL" clId="{F9454344-5BF9-420D-A405-E2E3C053F04B}" dt="2019-09-17T21:14:23.666" v="1883" actId="26606"/>
          <ac:spMkLst>
            <pc:docMk/>
            <pc:sldMk cId="1173339464" sldId="290"/>
            <ac:spMk id="10" creationId="{CA4D39DB-AFA4-47BA-A7F2-13A71D210C66}"/>
          </ac:spMkLst>
        </pc:spChg>
        <pc:spChg chg="add">
          <ac:chgData name="Elisabeth Ploeg" userId="77054629-e8a0-4978-a1ff-32c5c27dd21f" providerId="ADAL" clId="{F9454344-5BF9-420D-A405-E2E3C053F04B}" dt="2019-09-17T21:14:23.666" v="1883" actId="26606"/>
          <ac:spMkLst>
            <pc:docMk/>
            <pc:sldMk cId="1173339464" sldId="290"/>
            <ac:spMk id="15" creationId="{CA4D39DB-AFA4-47BA-A7F2-13A71D210C66}"/>
          </ac:spMkLst>
        </pc:spChg>
        <pc:picChg chg="mod ord">
          <ac:chgData name="Elisabeth Ploeg" userId="77054629-e8a0-4978-a1ff-32c5c27dd21f" providerId="ADAL" clId="{F9454344-5BF9-420D-A405-E2E3C053F04B}" dt="2019-09-17T21:14:16.896" v="1881" actId="26606"/>
          <ac:picMkLst>
            <pc:docMk/>
            <pc:sldMk cId="1173339464" sldId="290"/>
            <ac:picMk id="5" creationId="{00000000-0000-0000-0000-000000000000}"/>
          </ac:picMkLst>
        </pc:picChg>
      </pc:sldChg>
      <pc:sldChg chg="addSp delSp modSp mod setBg delDesignElem">
        <pc:chgData name="Elisabeth Ploeg" userId="77054629-e8a0-4978-a1ff-32c5c27dd21f" providerId="ADAL" clId="{F9454344-5BF9-420D-A405-E2E3C053F04B}" dt="2019-09-17T21:15:05.031" v="1892" actId="26606"/>
        <pc:sldMkLst>
          <pc:docMk/>
          <pc:sldMk cId="3234503325" sldId="291"/>
        </pc:sldMkLst>
        <pc:spChg chg="add mod">
          <ac:chgData name="Elisabeth Ploeg" userId="77054629-e8a0-4978-a1ff-32c5c27dd21f" providerId="ADAL" clId="{F9454344-5BF9-420D-A405-E2E3C053F04B}" dt="2019-09-17T21:15:05.031" v="1892" actId="26606"/>
          <ac:spMkLst>
            <pc:docMk/>
            <pc:sldMk cId="3234503325" sldId="291"/>
            <ac:spMk id="2" creationId="{E56E8AEE-223E-430B-A8D4-42E5A6BFC0E1}"/>
          </ac:spMkLst>
        </pc:spChg>
        <pc:spChg chg="add del mod">
          <ac:chgData name="Elisabeth Ploeg" userId="77054629-e8a0-4978-a1ff-32c5c27dd21f" providerId="ADAL" clId="{F9454344-5BF9-420D-A405-E2E3C053F04B}" dt="2019-09-17T21:15:00.431" v="1891"/>
          <ac:spMkLst>
            <pc:docMk/>
            <pc:sldMk cId="3234503325" sldId="291"/>
            <ac:spMk id="3" creationId="{0F1675FF-A665-4FDF-BD58-5101C1A3FDC5}"/>
          </ac:spMkLst>
        </pc:spChg>
        <pc:spChg chg="add del">
          <ac:chgData name="Elisabeth Ploeg" userId="77054629-e8a0-4978-a1ff-32c5c27dd21f" providerId="ADAL" clId="{F9454344-5BF9-420D-A405-E2E3C053F04B}" dt="2019-09-17T21:14:46.191" v="1888" actId="26606"/>
          <ac:spMkLst>
            <pc:docMk/>
            <pc:sldMk cId="3234503325" sldId="291"/>
            <ac:spMk id="7" creationId="{00000000-0000-0000-0000-000000000000}"/>
          </ac:spMkLst>
        </pc:spChg>
        <pc:spChg chg="add">
          <ac:chgData name="Elisabeth Ploeg" userId="77054629-e8a0-4978-a1ff-32c5c27dd21f" providerId="ADAL" clId="{F9454344-5BF9-420D-A405-E2E3C053F04B}" dt="2019-09-17T21:15:05.031" v="1892" actId="26606"/>
          <ac:spMkLst>
            <pc:docMk/>
            <pc:sldMk cId="3234503325" sldId="291"/>
            <ac:spMk id="11" creationId="{3A8EC506-B1DA-46A1-B44D-774E68468E13}"/>
          </ac:spMkLst>
        </pc:spChg>
        <pc:spChg chg="add del">
          <ac:chgData name="Elisabeth Ploeg" userId="77054629-e8a0-4978-a1ff-32c5c27dd21f" providerId="ADAL" clId="{F9454344-5BF9-420D-A405-E2E3C053F04B}" dt="2019-09-17T21:14:46.183" v="1887" actId="26606"/>
          <ac:spMkLst>
            <pc:docMk/>
            <pc:sldMk cId="3234503325" sldId="291"/>
            <ac:spMk id="12" creationId="{CA4D39DB-AFA4-47BA-A7F2-13A71D210C66}"/>
          </ac:spMkLst>
        </pc:spChg>
        <pc:spChg chg="add">
          <ac:chgData name="Elisabeth Ploeg" userId="77054629-e8a0-4978-a1ff-32c5c27dd21f" providerId="ADAL" clId="{F9454344-5BF9-420D-A405-E2E3C053F04B}" dt="2019-09-17T21:15:05.031" v="1892" actId="26606"/>
          <ac:spMkLst>
            <pc:docMk/>
            <pc:sldMk cId="3234503325" sldId="291"/>
            <ac:spMk id="13" creationId="{BFF30785-305E-45D7-984F-5AA93D3CA561}"/>
          </ac:spMkLst>
        </pc:spChg>
        <pc:spChg chg="add del">
          <ac:chgData name="Elisabeth Ploeg" userId="77054629-e8a0-4978-a1ff-32c5c27dd21f" providerId="ADAL" clId="{F9454344-5BF9-420D-A405-E2E3C053F04B}" dt="2019-09-17T21:15:00.431" v="1891"/>
          <ac:spMkLst>
            <pc:docMk/>
            <pc:sldMk cId="3234503325" sldId="291"/>
            <ac:spMk id="15" creationId="{4FAE1107-CEC3-4041-8BAA-CDB6F6759B35}"/>
          </ac:spMkLst>
        </pc:spChg>
        <pc:spChg chg="add">
          <ac:chgData name="Elisabeth Ploeg" userId="77054629-e8a0-4978-a1ff-32c5c27dd21f" providerId="ADAL" clId="{F9454344-5BF9-420D-A405-E2E3C053F04B}" dt="2019-09-17T21:15:05.031" v="1892" actId="26606"/>
          <ac:spMkLst>
            <pc:docMk/>
            <pc:sldMk cId="3234503325" sldId="291"/>
            <ac:spMk id="17" creationId="{286BE877-8405-42B2-A8E4-BF4224E015EF}"/>
          </ac:spMkLst>
        </pc:spChg>
        <pc:spChg chg="add">
          <ac:chgData name="Elisabeth Ploeg" userId="77054629-e8a0-4978-a1ff-32c5c27dd21f" providerId="ADAL" clId="{F9454344-5BF9-420D-A405-E2E3C053F04B}" dt="2019-09-17T21:15:05.031" v="1892" actId="26606"/>
          <ac:spMkLst>
            <pc:docMk/>
            <pc:sldMk cId="3234503325" sldId="291"/>
            <ac:spMk id="19" creationId="{4F4916F3-5270-48BF-8D54-7990F611BF30}"/>
          </ac:spMkLst>
        </pc:spChg>
        <pc:picChg chg="mod ord">
          <ac:chgData name="Elisabeth Ploeg" userId="77054629-e8a0-4978-a1ff-32c5c27dd21f" providerId="ADAL" clId="{F9454344-5BF9-420D-A405-E2E3C053F04B}" dt="2019-09-17T21:15:05.031" v="1892" actId="26606"/>
          <ac:picMkLst>
            <pc:docMk/>
            <pc:sldMk cId="3234503325" sldId="291"/>
            <ac:picMk id="6" creationId="{00000000-0000-0000-0000-000000000000}"/>
          </ac:picMkLst>
        </pc:picChg>
        <pc:cxnChg chg="add">
          <ac:chgData name="Elisabeth Ploeg" userId="77054629-e8a0-4978-a1ff-32c5c27dd21f" providerId="ADAL" clId="{F9454344-5BF9-420D-A405-E2E3C053F04B}" dt="2019-09-17T21:15:05.031" v="1892" actId="26606"/>
          <ac:cxnSpMkLst>
            <pc:docMk/>
            <pc:sldMk cId="3234503325" sldId="291"/>
            <ac:cxnSpMk id="8" creationId="{15E01FA5-D766-43CA-A83D-E7CF3F04E96F}"/>
          </ac:cxnSpMkLst>
        </pc:cxnChg>
        <pc:cxnChg chg="add del">
          <ac:chgData name="Elisabeth Ploeg" userId="77054629-e8a0-4978-a1ff-32c5c27dd21f" providerId="ADAL" clId="{F9454344-5BF9-420D-A405-E2E3C053F04B}" dt="2019-09-17T21:15:00.431" v="1891"/>
          <ac:cxnSpMkLst>
            <pc:docMk/>
            <pc:sldMk cId="3234503325" sldId="291"/>
            <ac:cxnSpMk id="14" creationId="{1AEA88FB-F5DD-45CE-AAE1-7B33D0ABDD25}"/>
          </ac:cxnSpMkLst>
        </pc:cxnChg>
        <pc:cxnChg chg="add">
          <ac:chgData name="Elisabeth Ploeg" userId="77054629-e8a0-4978-a1ff-32c5c27dd21f" providerId="ADAL" clId="{F9454344-5BF9-420D-A405-E2E3C053F04B}" dt="2019-09-17T21:15:05.031" v="1892" actId="26606"/>
          <ac:cxnSpMkLst>
            <pc:docMk/>
            <pc:sldMk cId="3234503325" sldId="291"/>
            <ac:cxnSpMk id="21" creationId="{F49244C8-BD6D-4309-8235-706CBF26EF67}"/>
          </ac:cxnSpMkLst>
        </pc:cxnChg>
      </pc:sldChg>
      <pc:sldChg chg="addSp delSp modSp mod setBg">
        <pc:chgData name="Elisabeth Ploeg" userId="77054629-e8a0-4978-a1ff-32c5c27dd21f" providerId="ADAL" clId="{F9454344-5BF9-420D-A405-E2E3C053F04B}" dt="2019-09-17T21:15:27.535" v="1895" actId="478"/>
        <pc:sldMkLst>
          <pc:docMk/>
          <pc:sldMk cId="2428624404" sldId="292"/>
        </pc:sldMkLst>
        <pc:spChg chg="add del mod">
          <ac:chgData name="Elisabeth Ploeg" userId="77054629-e8a0-4978-a1ff-32c5c27dd21f" providerId="ADAL" clId="{F9454344-5BF9-420D-A405-E2E3C053F04B}" dt="2019-09-17T21:15:27.535" v="1895" actId="478"/>
          <ac:spMkLst>
            <pc:docMk/>
            <pc:sldMk cId="2428624404" sldId="292"/>
            <ac:spMk id="2" creationId="{D0463E86-1229-4D3B-9BE1-9069F0F1E0D0}"/>
          </ac:spMkLst>
        </pc:spChg>
        <pc:spChg chg="add mod">
          <ac:chgData name="Elisabeth Ploeg" userId="77054629-e8a0-4978-a1ff-32c5c27dd21f" providerId="ADAL" clId="{F9454344-5BF9-420D-A405-E2E3C053F04B}" dt="2019-09-17T21:15:20.152" v="1894" actId="26606"/>
          <ac:spMkLst>
            <pc:docMk/>
            <pc:sldMk cId="2428624404" sldId="292"/>
            <ac:spMk id="3" creationId="{2B2F20B2-3E92-43B2-9682-86E9D73A4B35}"/>
          </ac:spMkLst>
        </pc:spChg>
        <pc:spChg chg="del">
          <ac:chgData name="Elisabeth Ploeg" userId="77054629-e8a0-4978-a1ff-32c5c27dd21f" providerId="ADAL" clId="{F9454344-5BF9-420D-A405-E2E3C053F04B}" dt="2019-09-17T21:15:20.152" v="1894" actId="26606"/>
          <ac:spMkLst>
            <pc:docMk/>
            <pc:sldMk cId="2428624404" sldId="292"/>
            <ac:spMk id="4" creationId="{00000000-0000-0000-0000-000000000000}"/>
          </ac:spMkLst>
        </pc:spChg>
        <pc:spChg chg="add">
          <ac:chgData name="Elisabeth Ploeg" userId="77054629-e8a0-4978-a1ff-32c5c27dd21f" providerId="ADAL" clId="{F9454344-5BF9-420D-A405-E2E3C053F04B}" dt="2019-09-17T21:15:20.152" v="1894" actId="26606"/>
          <ac:spMkLst>
            <pc:docMk/>
            <pc:sldMk cId="2428624404" sldId="292"/>
            <ac:spMk id="10" creationId="{CA4D39DB-AFA4-47BA-A7F2-13A71D210C66}"/>
          </ac:spMkLst>
        </pc:spChg>
        <pc:picChg chg="mod ord">
          <ac:chgData name="Elisabeth Ploeg" userId="77054629-e8a0-4978-a1ff-32c5c27dd21f" providerId="ADAL" clId="{F9454344-5BF9-420D-A405-E2E3C053F04B}" dt="2019-09-17T21:15:20.152" v="1894" actId="26606"/>
          <ac:picMkLst>
            <pc:docMk/>
            <pc:sldMk cId="2428624404" sldId="292"/>
            <ac:picMk id="5" creationId="{00000000-0000-0000-0000-000000000000}"/>
          </ac:picMkLst>
        </pc:picChg>
      </pc:sldChg>
      <pc:sldChg chg="addSp delSp modSp mod setBg delDesignElem">
        <pc:chgData name="Elisabeth Ploeg" userId="77054629-e8a0-4978-a1ff-32c5c27dd21f" providerId="ADAL" clId="{F9454344-5BF9-420D-A405-E2E3C053F04B}" dt="2019-09-17T21:16:01.775" v="1900" actId="26606"/>
        <pc:sldMkLst>
          <pc:docMk/>
          <pc:sldMk cId="2792494324" sldId="293"/>
        </pc:sldMkLst>
        <pc:spChg chg="add mod">
          <ac:chgData name="Elisabeth Ploeg" userId="77054629-e8a0-4978-a1ff-32c5c27dd21f" providerId="ADAL" clId="{F9454344-5BF9-420D-A405-E2E3C053F04B}" dt="2019-09-17T21:16:01.775" v="1900" actId="26606"/>
          <ac:spMkLst>
            <pc:docMk/>
            <pc:sldMk cId="2792494324" sldId="293"/>
            <ac:spMk id="2" creationId="{ACAF0254-5634-4C62-9AAD-0B8C0EFBD5B9}"/>
          </ac:spMkLst>
        </pc:spChg>
        <pc:spChg chg="add del mod">
          <ac:chgData name="Elisabeth Ploeg" userId="77054629-e8a0-4978-a1ff-32c5c27dd21f" providerId="ADAL" clId="{F9454344-5BF9-420D-A405-E2E3C053F04B}" dt="2019-09-17T21:15:57.956" v="1899"/>
          <ac:spMkLst>
            <pc:docMk/>
            <pc:sldMk cId="2792494324" sldId="293"/>
            <ac:spMk id="3" creationId="{F74C7B0A-7715-4DF5-8FB3-081706AA3E13}"/>
          </ac:spMkLst>
        </pc:spChg>
        <pc:spChg chg="del">
          <ac:chgData name="Elisabeth Ploeg" userId="77054629-e8a0-4978-a1ff-32c5c27dd21f" providerId="ADAL" clId="{F9454344-5BF9-420D-A405-E2E3C053F04B}" dt="2019-09-17T21:15:45.482" v="1897" actId="26606"/>
          <ac:spMkLst>
            <pc:docMk/>
            <pc:sldMk cId="2792494324" sldId="293"/>
            <ac:spMk id="4" creationId="{00000000-0000-0000-0000-000000000000}"/>
          </ac:spMkLst>
        </pc:spChg>
        <pc:spChg chg="add">
          <ac:chgData name="Elisabeth Ploeg" userId="77054629-e8a0-4978-a1ff-32c5c27dd21f" providerId="ADAL" clId="{F9454344-5BF9-420D-A405-E2E3C053F04B}" dt="2019-09-17T21:16:01.775" v="1900" actId="26606"/>
          <ac:spMkLst>
            <pc:docMk/>
            <pc:sldMk cId="2792494324" sldId="293"/>
            <ac:spMk id="7" creationId="{3A8EC506-B1DA-46A1-B44D-774E68468E13}"/>
          </ac:spMkLst>
        </pc:spChg>
        <pc:spChg chg="add del">
          <ac:chgData name="Elisabeth Ploeg" userId="77054629-e8a0-4978-a1ff-32c5c27dd21f" providerId="ADAL" clId="{F9454344-5BF9-420D-A405-E2E3C053F04B}" dt="2019-09-17T21:15:57.956" v="1899"/>
          <ac:spMkLst>
            <pc:docMk/>
            <pc:sldMk cId="2792494324" sldId="293"/>
            <ac:spMk id="10" creationId="{CA4D39DB-AFA4-47BA-A7F2-13A71D210C66}"/>
          </ac:spMkLst>
        </pc:spChg>
        <pc:spChg chg="add">
          <ac:chgData name="Elisabeth Ploeg" userId="77054629-e8a0-4978-a1ff-32c5c27dd21f" providerId="ADAL" clId="{F9454344-5BF9-420D-A405-E2E3C053F04B}" dt="2019-09-17T21:16:01.775" v="1900" actId="26606"/>
          <ac:spMkLst>
            <pc:docMk/>
            <pc:sldMk cId="2792494324" sldId="293"/>
            <ac:spMk id="12" creationId="{BFF30785-305E-45D7-984F-5AA93D3CA561}"/>
          </ac:spMkLst>
        </pc:spChg>
        <pc:spChg chg="add">
          <ac:chgData name="Elisabeth Ploeg" userId="77054629-e8a0-4978-a1ff-32c5c27dd21f" providerId="ADAL" clId="{F9454344-5BF9-420D-A405-E2E3C053F04B}" dt="2019-09-17T21:16:01.775" v="1900" actId="26606"/>
          <ac:spMkLst>
            <pc:docMk/>
            <pc:sldMk cId="2792494324" sldId="293"/>
            <ac:spMk id="16" creationId="{286BE877-8405-42B2-A8E4-BF4224E015EF}"/>
          </ac:spMkLst>
        </pc:spChg>
        <pc:spChg chg="add">
          <ac:chgData name="Elisabeth Ploeg" userId="77054629-e8a0-4978-a1ff-32c5c27dd21f" providerId="ADAL" clId="{F9454344-5BF9-420D-A405-E2E3C053F04B}" dt="2019-09-17T21:16:01.775" v="1900" actId="26606"/>
          <ac:spMkLst>
            <pc:docMk/>
            <pc:sldMk cId="2792494324" sldId="293"/>
            <ac:spMk id="18" creationId="{4F4916F3-5270-48BF-8D54-7990F611BF30}"/>
          </ac:spMkLst>
        </pc:spChg>
        <pc:picChg chg="mod ord">
          <ac:chgData name="Elisabeth Ploeg" userId="77054629-e8a0-4978-a1ff-32c5c27dd21f" providerId="ADAL" clId="{F9454344-5BF9-420D-A405-E2E3C053F04B}" dt="2019-09-17T21:16:01.775" v="1900" actId="26606"/>
          <ac:picMkLst>
            <pc:docMk/>
            <pc:sldMk cId="2792494324" sldId="293"/>
            <ac:picMk id="5" creationId="{00000000-0000-0000-0000-000000000000}"/>
          </ac:picMkLst>
        </pc:picChg>
        <pc:cxnChg chg="add">
          <ac:chgData name="Elisabeth Ploeg" userId="77054629-e8a0-4978-a1ff-32c5c27dd21f" providerId="ADAL" clId="{F9454344-5BF9-420D-A405-E2E3C053F04B}" dt="2019-09-17T21:16:01.775" v="1900" actId="26606"/>
          <ac:cxnSpMkLst>
            <pc:docMk/>
            <pc:sldMk cId="2792494324" sldId="293"/>
            <ac:cxnSpMk id="14" creationId="{15E01FA5-D766-43CA-A83D-E7CF3F04E96F}"/>
          </ac:cxnSpMkLst>
        </pc:cxnChg>
        <pc:cxnChg chg="add">
          <ac:chgData name="Elisabeth Ploeg" userId="77054629-e8a0-4978-a1ff-32c5c27dd21f" providerId="ADAL" clId="{F9454344-5BF9-420D-A405-E2E3C053F04B}" dt="2019-09-17T21:16:01.775" v="1900" actId="26606"/>
          <ac:cxnSpMkLst>
            <pc:docMk/>
            <pc:sldMk cId="2792494324" sldId="293"/>
            <ac:cxnSpMk id="20" creationId="{F49244C8-BD6D-4309-8235-706CBF26EF67}"/>
          </ac:cxnSpMkLst>
        </pc:cxnChg>
      </pc:sldChg>
      <pc:sldChg chg="addSp delSp modSp mod setBg">
        <pc:chgData name="Elisabeth Ploeg" userId="77054629-e8a0-4978-a1ff-32c5c27dd21f" providerId="ADAL" clId="{F9454344-5BF9-420D-A405-E2E3C053F04B}" dt="2019-09-17T21:16:34.921" v="1903" actId="478"/>
        <pc:sldMkLst>
          <pc:docMk/>
          <pc:sldMk cId="3222245568" sldId="294"/>
        </pc:sldMkLst>
        <pc:spChg chg="add del mod">
          <ac:chgData name="Elisabeth Ploeg" userId="77054629-e8a0-4978-a1ff-32c5c27dd21f" providerId="ADAL" clId="{F9454344-5BF9-420D-A405-E2E3C053F04B}" dt="2019-09-17T21:16:34.921" v="1903" actId="478"/>
          <ac:spMkLst>
            <pc:docMk/>
            <pc:sldMk cId="3222245568" sldId="294"/>
            <ac:spMk id="2" creationId="{659C5ABB-269E-4E7E-AF5E-BCD702B3647A}"/>
          </ac:spMkLst>
        </pc:spChg>
        <pc:spChg chg="add mod">
          <ac:chgData name="Elisabeth Ploeg" userId="77054629-e8a0-4978-a1ff-32c5c27dd21f" providerId="ADAL" clId="{F9454344-5BF9-420D-A405-E2E3C053F04B}" dt="2019-09-17T21:16:27.136" v="1902" actId="26606"/>
          <ac:spMkLst>
            <pc:docMk/>
            <pc:sldMk cId="3222245568" sldId="294"/>
            <ac:spMk id="3" creationId="{758D13BA-E6C3-4295-B712-CEEA4BA82505}"/>
          </ac:spMkLst>
        </pc:spChg>
        <pc:spChg chg="del">
          <ac:chgData name="Elisabeth Ploeg" userId="77054629-e8a0-4978-a1ff-32c5c27dd21f" providerId="ADAL" clId="{F9454344-5BF9-420D-A405-E2E3C053F04B}" dt="2019-09-17T21:16:27.136" v="1902" actId="26606"/>
          <ac:spMkLst>
            <pc:docMk/>
            <pc:sldMk cId="3222245568" sldId="294"/>
            <ac:spMk id="4" creationId="{00000000-0000-0000-0000-000000000000}"/>
          </ac:spMkLst>
        </pc:spChg>
        <pc:spChg chg="add">
          <ac:chgData name="Elisabeth Ploeg" userId="77054629-e8a0-4978-a1ff-32c5c27dd21f" providerId="ADAL" clId="{F9454344-5BF9-420D-A405-E2E3C053F04B}" dt="2019-09-17T21:16:27.136" v="1902" actId="26606"/>
          <ac:spMkLst>
            <pc:docMk/>
            <pc:sldMk cId="3222245568" sldId="294"/>
            <ac:spMk id="11" creationId="{CA4D39DB-AFA4-47BA-A7F2-13A71D210C66}"/>
          </ac:spMkLst>
        </pc:spChg>
        <pc:picChg chg="mod ord">
          <ac:chgData name="Elisabeth Ploeg" userId="77054629-e8a0-4978-a1ff-32c5c27dd21f" providerId="ADAL" clId="{F9454344-5BF9-420D-A405-E2E3C053F04B}" dt="2019-09-17T21:16:27.136" v="1902" actId="26606"/>
          <ac:picMkLst>
            <pc:docMk/>
            <pc:sldMk cId="3222245568" sldId="294"/>
            <ac:picMk id="6" creationId="{00000000-0000-0000-0000-000000000000}"/>
          </ac:picMkLst>
        </pc:picChg>
      </pc:sldChg>
      <pc:sldChg chg="addSp delSp modSp mod setBg">
        <pc:chgData name="Elisabeth Ploeg" userId="77054629-e8a0-4978-a1ff-32c5c27dd21f" providerId="ADAL" clId="{F9454344-5BF9-420D-A405-E2E3C053F04B}" dt="2019-09-17T21:17:21.963" v="1909" actId="27636"/>
        <pc:sldMkLst>
          <pc:docMk/>
          <pc:sldMk cId="459487996" sldId="295"/>
        </pc:sldMkLst>
        <pc:spChg chg="add del mod">
          <ac:chgData name="Elisabeth Ploeg" userId="77054629-e8a0-4978-a1ff-32c5c27dd21f" providerId="ADAL" clId="{F9454344-5BF9-420D-A405-E2E3C053F04B}" dt="2019-09-17T21:16:54.896" v="1905"/>
          <ac:spMkLst>
            <pc:docMk/>
            <pc:sldMk cId="459487996" sldId="295"/>
            <ac:spMk id="2" creationId="{171615CB-300A-481C-9FCE-3450E560859A}"/>
          </ac:spMkLst>
        </pc:spChg>
        <pc:spChg chg="add del mod">
          <ac:chgData name="Elisabeth Ploeg" userId="77054629-e8a0-4978-a1ff-32c5c27dd21f" providerId="ADAL" clId="{F9454344-5BF9-420D-A405-E2E3C053F04B}" dt="2019-09-17T21:16:54.896" v="1905"/>
          <ac:spMkLst>
            <pc:docMk/>
            <pc:sldMk cId="459487996" sldId="295"/>
            <ac:spMk id="3" creationId="{0AB8F032-BB9A-4ABB-9256-AD3F4AD9BD68}"/>
          </ac:spMkLst>
        </pc:spChg>
        <pc:spChg chg="mod">
          <ac:chgData name="Elisabeth Ploeg" userId="77054629-e8a0-4978-a1ff-32c5c27dd21f" providerId="ADAL" clId="{F9454344-5BF9-420D-A405-E2E3C053F04B}" dt="2019-09-17T21:17:21.963" v="1909" actId="27636"/>
          <ac:spMkLst>
            <pc:docMk/>
            <pc:sldMk cId="459487996" sldId="295"/>
            <ac:spMk id="4" creationId="{00000000-0000-0000-0000-000000000000}"/>
          </ac:spMkLst>
        </pc:spChg>
        <pc:spChg chg="add">
          <ac:chgData name="Elisabeth Ploeg" userId="77054629-e8a0-4978-a1ff-32c5c27dd21f" providerId="ADAL" clId="{F9454344-5BF9-420D-A405-E2E3C053F04B}" dt="2019-09-17T21:16:59.005" v="1906" actId="26606"/>
          <ac:spMkLst>
            <pc:docMk/>
            <pc:sldMk cId="459487996" sldId="295"/>
            <ac:spMk id="11" creationId="{77D7B666-D5E6-48CE-B26A-FB5E5C34AF90}"/>
          </ac:spMkLst>
        </pc:spChg>
        <pc:spChg chg="add">
          <ac:chgData name="Elisabeth Ploeg" userId="77054629-e8a0-4978-a1ff-32c5c27dd21f" providerId="ADAL" clId="{F9454344-5BF9-420D-A405-E2E3C053F04B}" dt="2019-09-17T21:16:59.005" v="1906" actId="26606"/>
          <ac:spMkLst>
            <pc:docMk/>
            <pc:sldMk cId="459487996" sldId="295"/>
            <ac:spMk id="13" creationId="{F6EE670A-A41A-44AD-BC1C-2090365EB5B3}"/>
          </ac:spMkLst>
        </pc:spChg>
        <pc:cxnChg chg="add">
          <ac:chgData name="Elisabeth Ploeg" userId="77054629-e8a0-4978-a1ff-32c5c27dd21f" providerId="ADAL" clId="{F9454344-5BF9-420D-A405-E2E3C053F04B}" dt="2019-09-17T21:16:59.005" v="1906" actId="26606"/>
          <ac:cxnSpMkLst>
            <pc:docMk/>
            <pc:sldMk cId="459487996" sldId="295"/>
            <ac:cxnSpMk id="9" creationId="{B821C225-5C4D-4168-90AF-3D263D72CBA2}"/>
          </ac:cxnSpMkLst>
        </pc:cxnChg>
      </pc:sldChg>
      <pc:sldChg chg="delSp modSp delDesignElem">
        <pc:chgData name="Elisabeth Ploeg" userId="77054629-e8a0-4978-a1ff-32c5c27dd21f" providerId="ADAL" clId="{F9454344-5BF9-420D-A405-E2E3C053F04B}" dt="2019-09-17T20:42:40.955" v="1027" actId="6549"/>
        <pc:sldMkLst>
          <pc:docMk/>
          <pc:sldMk cId="913728474" sldId="297"/>
        </pc:sldMkLst>
        <pc:spChg chg="mod">
          <ac:chgData name="Elisabeth Ploeg" userId="77054629-e8a0-4978-a1ff-32c5c27dd21f" providerId="ADAL" clId="{F9454344-5BF9-420D-A405-E2E3C053F04B}" dt="2019-09-17T20:42:40.955" v="1027" actId="6549"/>
          <ac:spMkLst>
            <pc:docMk/>
            <pc:sldMk cId="913728474" sldId="297"/>
            <ac:spMk id="5" creationId="{4A87D034-EA5E-4B4A-8657-2758A3522541}"/>
          </ac:spMkLst>
        </pc:spChg>
        <pc:spChg chg="del">
          <ac:chgData name="Elisabeth Ploeg" userId="77054629-e8a0-4978-a1ff-32c5c27dd21f" providerId="ADAL" clId="{F9454344-5BF9-420D-A405-E2E3C053F04B}" dt="2019-09-17T19:59:47.439" v="9"/>
          <ac:spMkLst>
            <pc:docMk/>
            <pc:sldMk cId="913728474" sldId="297"/>
            <ac:spMk id="1040" creationId="{DB104EA2-5D98-4973-A140-322FA7D0E7D8}"/>
          </ac:spMkLst>
        </pc:spChg>
        <pc:spChg chg="del">
          <ac:chgData name="Elisabeth Ploeg" userId="77054629-e8a0-4978-a1ff-32c5c27dd21f" providerId="ADAL" clId="{F9454344-5BF9-420D-A405-E2E3C053F04B}" dt="2019-09-17T19:59:47.439" v="9"/>
          <ac:spMkLst>
            <pc:docMk/>
            <pc:sldMk cId="913728474" sldId="297"/>
            <ac:spMk id="1041" creationId="{8EB3235F-297B-4A24-8A9C-EB379982A76A}"/>
          </ac:spMkLst>
        </pc:spChg>
        <pc:spChg chg="del">
          <ac:chgData name="Elisabeth Ploeg" userId="77054629-e8a0-4978-a1ff-32c5c27dd21f" providerId="ADAL" clId="{F9454344-5BF9-420D-A405-E2E3C053F04B}" dt="2019-09-17T19:59:47.439" v="9"/>
          <ac:spMkLst>
            <pc:docMk/>
            <pc:sldMk cId="913728474" sldId="297"/>
            <ac:spMk id="1042" creationId="{CB923DB6-2EA7-4DEB-BDB6-35A502415B99}"/>
          </ac:spMkLst>
        </pc:spChg>
        <pc:spChg chg="del">
          <ac:chgData name="Elisabeth Ploeg" userId="77054629-e8a0-4978-a1ff-32c5c27dd21f" providerId="ADAL" clId="{F9454344-5BF9-420D-A405-E2E3C053F04B}" dt="2019-09-17T19:59:47.439" v="9"/>
          <ac:spMkLst>
            <pc:docMk/>
            <pc:sldMk cId="913728474" sldId="297"/>
            <ac:spMk id="1043" creationId="{46328B5B-8EB8-41FF-A2B5-39EDFE008822}"/>
          </ac:spMkLst>
        </pc:spChg>
        <pc:picChg chg="mod">
          <ac:chgData name="Elisabeth Ploeg" userId="77054629-e8a0-4978-a1ff-32c5c27dd21f" providerId="ADAL" clId="{F9454344-5BF9-420D-A405-E2E3C053F04B}" dt="2019-09-17T20:39:27.050" v="897" actId="1076"/>
          <ac:picMkLst>
            <pc:docMk/>
            <pc:sldMk cId="913728474" sldId="297"/>
            <ac:picMk id="1028" creationId="{741F2D1D-2D96-4456-BD85-DAE5454DB73C}"/>
          </ac:picMkLst>
        </pc:picChg>
      </pc:sldChg>
      <pc:sldChg chg="delSp delDesignElem">
        <pc:chgData name="Elisabeth Ploeg" userId="77054629-e8a0-4978-a1ff-32c5c27dd21f" providerId="ADAL" clId="{F9454344-5BF9-420D-A405-E2E3C053F04B}" dt="2019-09-17T19:59:47.439" v="9"/>
        <pc:sldMkLst>
          <pc:docMk/>
          <pc:sldMk cId="2558514826" sldId="298"/>
        </pc:sldMkLst>
        <pc:spChg chg="del">
          <ac:chgData name="Elisabeth Ploeg" userId="77054629-e8a0-4978-a1ff-32c5c27dd21f" providerId="ADAL" clId="{F9454344-5BF9-420D-A405-E2E3C053F04B}" dt="2019-09-17T19:59:47.439" v="9"/>
          <ac:spMkLst>
            <pc:docMk/>
            <pc:sldMk cId="2558514826" sldId="298"/>
            <ac:spMk id="11" creationId="{F43EFC75-D61F-4CEA-9817-11CC86030557}"/>
          </ac:spMkLst>
        </pc:spChg>
        <pc:spChg chg="del">
          <ac:chgData name="Elisabeth Ploeg" userId="77054629-e8a0-4978-a1ff-32c5c27dd21f" providerId="ADAL" clId="{F9454344-5BF9-420D-A405-E2E3C053F04B}" dt="2019-09-17T19:59:47.439" v="9"/>
          <ac:spMkLst>
            <pc:docMk/>
            <pc:sldMk cId="2558514826" sldId="298"/>
            <ac:spMk id="13" creationId="{3C02F3DD-3E32-4AF8-BFA1-D131A6B4B72D}"/>
          </ac:spMkLst>
        </pc:spChg>
      </pc:sldChg>
      <pc:sldChg chg="delSp del delDesignElem">
        <pc:chgData name="Elisabeth Ploeg" userId="77054629-e8a0-4978-a1ff-32c5c27dd21f" providerId="ADAL" clId="{F9454344-5BF9-420D-A405-E2E3C053F04B}" dt="2019-09-17T20:43:27.892" v="1028" actId="2696"/>
        <pc:sldMkLst>
          <pc:docMk/>
          <pc:sldMk cId="2058328487" sldId="299"/>
        </pc:sldMkLst>
        <pc:spChg chg="del">
          <ac:chgData name="Elisabeth Ploeg" userId="77054629-e8a0-4978-a1ff-32c5c27dd21f" providerId="ADAL" clId="{F9454344-5BF9-420D-A405-E2E3C053F04B}" dt="2019-09-17T19:59:47.439" v="9"/>
          <ac:spMkLst>
            <pc:docMk/>
            <pc:sldMk cId="2058328487" sldId="299"/>
            <ac:spMk id="23" creationId="{67218665-EA77-40EC-8172-4F17E2DEDB3D}"/>
          </ac:spMkLst>
        </pc:spChg>
      </pc:sldChg>
      <pc:sldChg chg="modSp">
        <pc:chgData name="Elisabeth Ploeg" userId="77054629-e8a0-4978-a1ff-32c5c27dd21f" providerId="ADAL" clId="{F9454344-5BF9-420D-A405-E2E3C053F04B}" dt="2019-09-17T20:45:36.313" v="1079" actId="14100"/>
        <pc:sldMkLst>
          <pc:docMk/>
          <pc:sldMk cId="2706705451" sldId="301"/>
        </pc:sldMkLst>
        <pc:spChg chg="mod">
          <ac:chgData name="Elisabeth Ploeg" userId="77054629-e8a0-4978-a1ff-32c5c27dd21f" providerId="ADAL" clId="{F9454344-5BF9-420D-A405-E2E3C053F04B}" dt="2019-09-17T20:45:36.313" v="1079" actId="14100"/>
          <ac:spMkLst>
            <pc:docMk/>
            <pc:sldMk cId="2706705451" sldId="301"/>
            <ac:spMk id="2" creationId="{2E32AAEB-F978-43AA-80B4-BFDA804B0FB4}"/>
          </ac:spMkLst>
        </pc:spChg>
      </pc:sldChg>
      <pc:sldChg chg="del">
        <pc:chgData name="Elisabeth Ploeg" userId="77054629-e8a0-4978-a1ff-32c5c27dd21f" providerId="ADAL" clId="{F9454344-5BF9-420D-A405-E2E3C053F04B}" dt="2019-09-17T20:44:30.583" v="1029" actId="2696"/>
        <pc:sldMkLst>
          <pc:docMk/>
          <pc:sldMk cId="3979711845" sldId="302"/>
        </pc:sldMkLst>
      </pc:sldChg>
      <pc:sldChg chg="addSp delSp modSp mod setBg delDesignElem">
        <pc:chgData name="Elisabeth Ploeg" userId="77054629-e8a0-4978-a1ff-32c5c27dd21f" providerId="ADAL" clId="{F9454344-5BF9-420D-A405-E2E3C053F04B}" dt="2019-09-17T21:19:20.985" v="1953" actId="26606"/>
        <pc:sldMkLst>
          <pc:docMk/>
          <pc:sldMk cId="2918409667" sldId="303"/>
        </pc:sldMkLst>
        <pc:spChg chg="mod">
          <ac:chgData name="Elisabeth Ploeg" userId="77054629-e8a0-4978-a1ff-32c5c27dd21f" providerId="ADAL" clId="{F9454344-5BF9-420D-A405-E2E3C053F04B}" dt="2019-09-17T21:19:20.985" v="1953" actId="26606"/>
          <ac:spMkLst>
            <pc:docMk/>
            <pc:sldMk cId="2918409667" sldId="303"/>
            <ac:spMk id="2" creationId="{2D131699-C47D-4ED3-AFA3-EC95792C6095}"/>
          </ac:spMkLst>
        </pc:spChg>
        <pc:spChg chg="del">
          <ac:chgData name="Elisabeth Ploeg" userId="77054629-e8a0-4978-a1ff-32c5c27dd21f" providerId="ADAL" clId="{F9454344-5BF9-420D-A405-E2E3C053F04B}" dt="2019-09-17T19:59:47.439" v="9"/>
          <ac:spMkLst>
            <pc:docMk/>
            <pc:sldMk cId="2918409667" sldId="303"/>
            <ac:spMk id="71" creationId="{D87AB319-64C0-4E2D-B1CD-0A970301BEEA}"/>
          </ac:spMkLst>
        </pc:spChg>
        <pc:spChg chg="del">
          <ac:chgData name="Elisabeth Ploeg" userId="77054629-e8a0-4978-a1ff-32c5c27dd21f" providerId="ADAL" clId="{F9454344-5BF9-420D-A405-E2E3C053F04B}" dt="2019-09-17T19:59:47.439" v="9"/>
          <ac:spMkLst>
            <pc:docMk/>
            <pc:sldMk cId="2918409667" sldId="303"/>
            <ac:spMk id="73" creationId="{B7CC3BB4-8536-4DBC-A194-D8AAF56C402C}"/>
          </ac:spMkLst>
        </pc:spChg>
        <pc:spChg chg="add">
          <ac:chgData name="Elisabeth Ploeg" userId="77054629-e8a0-4978-a1ff-32c5c27dd21f" providerId="ADAL" clId="{F9454344-5BF9-420D-A405-E2E3C053F04B}" dt="2019-09-17T21:19:20.985" v="1953" actId="26606"/>
          <ac:spMkLst>
            <pc:docMk/>
            <pc:sldMk cId="2918409667" sldId="303"/>
            <ac:spMk id="5127" creationId="{CA4D39DB-AFA4-47BA-A7F2-13A71D210C66}"/>
          </ac:spMkLst>
        </pc:spChg>
        <pc:picChg chg="mod">
          <ac:chgData name="Elisabeth Ploeg" userId="77054629-e8a0-4978-a1ff-32c5c27dd21f" providerId="ADAL" clId="{F9454344-5BF9-420D-A405-E2E3C053F04B}" dt="2019-09-17T21:19:20.985" v="1953" actId="26606"/>
          <ac:picMkLst>
            <pc:docMk/>
            <pc:sldMk cId="2918409667" sldId="303"/>
            <ac:picMk id="5122" creationId="{B047C86C-EBB8-45AA-A2C8-00A598468554}"/>
          </ac:picMkLst>
        </pc:picChg>
        <pc:cxnChg chg="add del">
          <ac:chgData name="Elisabeth Ploeg" userId="77054629-e8a0-4978-a1ff-32c5c27dd21f" providerId="ADAL" clId="{F9454344-5BF9-420D-A405-E2E3C053F04B}" dt="2019-09-17T21:19:20.977" v="1952" actId="26606"/>
          <ac:cxnSpMkLst>
            <pc:docMk/>
            <pc:sldMk cId="2918409667" sldId="303"/>
            <ac:cxnSpMk id="5124" creationId="{9200C8B5-FB5A-4F8B-A9BD-693C051418A3}"/>
          </ac:cxnSpMkLst>
        </pc:cxnChg>
        <pc:cxnChg chg="add">
          <ac:chgData name="Elisabeth Ploeg" userId="77054629-e8a0-4978-a1ff-32c5c27dd21f" providerId="ADAL" clId="{F9454344-5BF9-420D-A405-E2E3C053F04B}" dt="2019-09-17T21:19:20.985" v="1953" actId="26606"/>
          <ac:cxnSpMkLst>
            <pc:docMk/>
            <pc:sldMk cId="2918409667" sldId="303"/>
            <ac:cxnSpMk id="5126" creationId="{9200C8B5-FB5A-4F8B-A9BD-693C051418A3}"/>
          </ac:cxnSpMkLst>
        </pc:cxnChg>
      </pc:sldChg>
      <pc:sldChg chg="modSp">
        <pc:chgData name="Elisabeth Ploeg" userId="77054629-e8a0-4978-a1ff-32c5c27dd21f" providerId="ADAL" clId="{F9454344-5BF9-420D-A405-E2E3C053F04B}" dt="2019-09-17T20:18:47.285" v="524" actId="14100"/>
        <pc:sldMkLst>
          <pc:docMk/>
          <pc:sldMk cId="1077310143" sldId="304"/>
        </pc:sldMkLst>
        <pc:spChg chg="mod">
          <ac:chgData name="Elisabeth Ploeg" userId="77054629-e8a0-4978-a1ff-32c5c27dd21f" providerId="ADAL" clId="{F9454344-5BF9-420D-A405-E2E3C053F04B}" dt="2019-09-17T20:18:47.285" v="524" actId="14100"/>
          <ac:spMkLst>
            <pc:docMk/>
            <pc:sldMk cId="1077310143" sldId="304"/>
            <ac:spMk id="13" creationId="{C372A810-0D67-465C-AFC4-5178865C4989}"/>
          </ac:spMkLst>
        </pc:spChg>
      </pc:sldChg>
      <pc:sldChg chg="del">
        <pc:chgData name="Elisabeth Ploeg" userId="77054629-e8a0-4978-a1ff-32c5c27dd21f" providerId="ADAL" clId="{F9454344-5BF9-420D-A405-E2E3C053F04B}" dt="2019-09-17T21:18:07.235" v="1911" actId="2696"/>
        <pc:sldMkLst>
          <pc:docMk/>
          <pc:sldMk cId="2788296385" sldId="305"/>
        </pc:sldMkLst>
      </pc:sldChg>
      <pc:sldChg chg="delSp modSp del delDesignElem">
        <pc:chgData name="Elisabeth Ploeg" userId="77054629-e8a0-4978-a1ff-32c5c27dd21f" providerId="ADAL" clId="{F9454344-5BF9-420D-A405-E2E3C053F04B}" dt="2019-09-17T20:38:27.852" v="894" actId="2696"/>
        <pc:sldMkLst>
          <pc:docMk/>
          <pc:sldMk cId="3197982181" sldId="307"/>
        </pc:sldMkLst>
        <pc:spChg chg="del">
          <ac:chgData name="Elisabeth Ploeg" userId="77054629-e8a0-4978-a1ff-32c5c27dd21f" providerId="ADAL" clId="{F9454344-5BF9-420D-A405-E2E3C053F04B}" dt="2019-09-17T19:59:47.439" v="9"/>
          <ac:spMkLst>
            <pc:docMk/>
            <pc:sldMk cId="3197982181" sldId="307"/>
            <ac:spMk id="11" creationId="{EDAFA9A5-03CC-4F94-B964-70682CDB0B16}"/>
          </ac:spMkLst>
        </pc:spChg>
        <pc:spChg chg="del">
          <ac:chgData name="Elisabeth Ploeg" userId="77054629-e8a0-4978-a1ff-32c5c27dd21f" providerId="ADAL" clId="{F9454344-5BF9-420D-A405-E2E3C053F04B}" dt="2019-09-17T19:59:47.439" v="9"/>
          <ac:spMkLst>
            <pc:docMk/>
            <pc:sldMk cId="3197982181" sldId="307"/>
            <ac:spMk id="13" creationId="{73B36B60-731F-409B-A240-BBF521AB746D}"/>
          </ac:spMkLst>
        </pc:spChg>
        <pc:spChg chg="del">
          <ac:chgData name="Elisabeth Ploeg" userId="77054629-e8a0-4978-a1ff-32c5c27dd21f" providerId="ADAL" clId="{F9454344-5BF9-420D-A405-E2E3C053F04B}" dt="2019-09-17T19:59:47.439" v="9"/>
          <ac:spMkLst>
            <pc:docMk/>
            <pc:sldMk cId="3197982181" sldId="307"/>
            <ac:spMk id="24" creationId="{D87AB319-64C0-4E2D-B1CD-0A970301BEEA}"/>
          </ac:spMkLst>
        </pc:spChg>
        <pc:picChg chg="mod">
          <ac:chgData name="Elisabeth Ploeg" userId="77054629-e8a0-4978-a1ff-32c5c27dd21f" providerId="ADAL" clId="{F9454344-5BF9-420D-A405-E2E3C053F04B}" dt="2019-09-17T20:37:10.767" v="893" actId="1076"/>
          <ac:picMkLst>
            <pc:docMk/>
            <pc:sldMk cId="3197982181" sldId="307"/>
            <ac:picMk id="25" creationId="{0DCCEAAF-93E7-4CBC-9AE2-08EA2B75F4FB}"/>
          </ac:picMkLst>
        </pc:picChg>
      </pc:sldChg>
      <pc:sldChg chg="delSp del delDesignElem">
        <pc:chgData name="Elisabeth Ploeg" userId="77054629-e8a0-4978-a1ff-32c5c27dd21f" providerId="ADAL" clId="{F9454344-5BF9-420D-A405-E2E3C053F04B}" dt="2019-09-17T21:17:49.905" v="1910" actId="2696"/>
        <pc:sldMkLst>
          <pc:docMk/>
          <pc:sldMk cId="3836376061" sldId="308"/>
        </pc:sldMkLst>
        <pc:spChg chg="del">
          <ac:chgData name="Elisabeth Ploeg" userId="77054629-e8a0-4978-a1ff-32c5c27dd21f" providerId="ADAL" clId="{F9454344-5BF9-420D-A405-E2E3C053F04B}" dt="2019-09-17T19:59:47.439" v="9"/>
          <ac:spMkLst>
            <pc:docMk/>
            <pc:sldMk cId="3836376061" sldId="308"/>
            <ac:spMk id="8" creationId="{B1CCD5EF-766D-43B9-A25D-19122E5FB181}"/>
          </ac:spMkLst>
        </pc:spChg>
        <pc:spChg chg="del">
          <ac:chgData name="Elisabeth Ploeg" userId="77054629-e8a0-4978-a1ff-32c5c27dd21f" providerId="ADAL" clId="{F9454344-5BF9-420D-A405-E2E3C053F04B}" dt="2019-09-17T19:59:47.439" v="9"/>
          <ac:spMkLst>
            <pc:docMk/>
            <pc:sldMk cId="3836376061" sldId="308"/>
            <ac:spMk id="10" creationId="{FD9699C9-77F1-4E33-A750-CB78C7EA29E6}"/>
          </ac:spMkLst>
        </pc:spChg>
      </pc:sldChg>
      <pc:sldChg chg="addSp delSp modSp mod setBg delDesignElem">
        <pc:chgData name="Elisabeth Ploeg" userId="77054629-e8a0-4978-a1ff-32c5c27dd21f" providerId="ADAL" clId="{F9454344-5BF9-420D-A405-E2E3C053F04B}" dt="2019-09-17T21:01:10.070" v="1730"/>
        <pc:sldMkLst>
          <pc:docMk/>
          <pc:sldMk cId="1847162795" sldId="309"/>
        </pc:sldMkLst>
        <pc:spChg chg="mod">
          <ac:chgData name="Elisabeth Ploeg" userId="77054629-e8a0-4978-a1ff-32c5c27dd21f" providerId="ADAL" clId="{F9454344-5BF9-420D-A405-E2E3C053F04B}" dt="2019-09-17T20:00:29.862" v="25" actId="26606"/>
          <ac:spMkLst>
            <pc:docMk/>
            <pc:sldMk cId="1847162795" sldId="309"/>
            <ac:spMk id="2" creationId="{C2268EE2-7883-4E48-B626-A17E357966CF}"/>
          </ac:spMkLst>
        </pc:spChg>
        <pc:spChg chg="mod">
          <ac:chgData name="Elisabeth Ploeg" userId="77054629-e8a0-4978-a1ff-32c5c27dd21f" providerId="ADAL" clId="{F9454344-5BF9-420D-A405-E2E3C053F04B}" dt="2019-09-17T20:00:29.862" v="25" actId="26606"/>
          <ac:spMkLst>
            <pc:docMk/>
            <pc:sldMk cId="1847162795" sldId="309"/>
            <ac:spMk id="3" creationId="{CAEFD1EF-17FD-4DED-BCAA-6F1E8E44CD61}"/>
          </ac:spMkLst>
        </pc:spChg>
        <pc:spChg chg="add del">
          <ac:chgData name="Elisabeth Ploeg" userId="77054629-e8a0-4978-a1ff-32c5c27dd21f" providerId="ADAL" clId="{F9454344-5BF9-420D-A405-E2E3C053F04B}" dt="2019-09-17T21:01:10.070" v="1730"/>
          <ac:spMkLst>
            <pc:docMk/>
            <pc:sldMk cId="1847162795" sldId="309"/>
            <ac:spMk id="8" creationId="{77D7B666-D5E6-48CE-B26A-FB5E5C34AF90}"/>
          </ac:spMkLst>
        </pc:spChg>
        <pc:spChg chg="add del">
          <ac:chgData name="Elisabeth Ploeg" userId="77054629-e8a0-4978-a1ff-32c5c27dd21f" providerId="ADAL" clId="{F9454344-5BF9-420D-A405-E2E3C053F04B}" dt="2019-09-17T21:01:10.070" v="1730"/>
          <ac:spMkLst>
            <pc:docMk/>
            <pc:sldMk cId="1847162795" sldId="309"/>
            <ac:spMk id="10" creationId="{F6EE670A-A41A-44AD-BC1C-2090365EB5B3}"/>
          </ac:spMkLst>
        </pc:spChg>
      </pc:sldChg>
      <pc:sldChg chg="add ord">
        <pc:chgData name="Elisabeth Ploeg" userId="77054629-e8a0-4978-a1ff-32c5c27dd21f" providerId="ADAL" clId="{F9454344-5BF9-420D-A405-E2E3C053F04B}" dt="2019-09-17T21:29:24.055" v="2427"/>
        <pc:sldMkLst>
          <pc:docMk/>
          <pc:sldMk cId="46086908" sldId="310"/>
        </pc:sldMkLst>
      </pc:sldChg>
      <pc:sldChg chg="add del">
        <pc:chgData name="Elisabeth Ploeg" userId="77054629-e8a0-4978-a1ff-32c5c27dd21f" providerId="ADAL" clId="{F9454344-5BF9-420D-A405-E2E3C053F04B}" dt="2019-09-17T20:14:04.727" v="415" actId="2696"/>
        <pc:sldMkLst>
          <pc:docMk/>
          <pc:sldMk cId="1794195551" sldId="310"/>
        </pc:sldMkLst>
      </pc:sldChg>
      <pc:sldChg chg="addSp modSp add del mod setBg">
        <pc:chgData name="Elisabeth Ploeg" userId="77054629-e8a0-4978-a1ff-32c5c27dd21f" providerId="ADAL" clId="{F9454344-5BF9-420D-A405-E2E3C053F04B}" dt="2019-09-17T21:01:50.761" v="1760" actId="2696"/>
        <pc:sldMkLst>
          <pc:docMk/>
          <pc:sldMk cId="3580837314" sldId="310"/>
        </pc:sldMkLst>
        <pc:spChg chg="mod">
          <ac:chgData name="Elisabeth Ploeg" userId="77054629-e8a0-4978-a1ff-32c5c27dd21f" providerId="ADAL" clId="{F9454344-5BF9-420D-A405-E2E3C053F04B}" dt="2019-09-17T21:01:38.528" v="1759" actId="20577"/>
          <ac:spMkLst>
            <pc:docMk/>
            <pc:sldMk cId="3580837314" sldId="310"/>
            <ac:spMk id="2" creationId="{C1E66AC3-510C-4D23-A1B4-BE767F04E136}"/>
          </ac:spMkLst>
        </pc:spChg>
        <pc:spChg chg="mod">
          <ac:chgData name="Elisabeth Ploeg" userId="77054629-e8a0-4978-a1ff-32c5c27dd21f" providerId="ADAL" clId="{F9454344-5BF9-420D-A405-E2E3C053F04B}" dt="2019-09-17T21:01:20.349" v="1731" actId="26606"/>
          <ac:spMkLst>
            <pc:docMk/>
            <pc:sldMk cId="3580837314" sldId="310"/>
            <ac:spMk id="3" creationId="{AFBD69A7-B8B9-49D8-9E8D-851DE50BC6FE}"/>
          </ac:spMkLst>
        </pc:spChg>
        <pc:spChg chg="add">
          <ac:chgData name="Elisabeth Ploeg" userId="77054629-e8a0-4978-a1ff-32c5c27dd21f" providerId="ADAL" clId="{F9454344-5BF9-420D-A405-E2E3C053F04B}" dt="2019-09-17T21:01:20.349" v="1731" actId="26606"/>
          <ac:spMkLst>
            <pc:docMk/>
            <pc:sldMk cId="3580837314" sldId="310"/>
            <ac:spMk id="8" creationId="{77D7B666-D5E6-48CE-B26A-FB5E5C34AF90}"/>
          </ac:spMkLst>
        </pc:spChg>
        <pc:spChg chg="add">
          <ac:chgData name="Elisabeth Ploeg" userId="77054629-e8a0-4978-a1ff-32c5c27dd21f" providerId="ADAL" clId="{F9454344-5BF9-420D-A405-E2E3C053F04B}" dt="2019-09-17T21:01:20.349" v="1731" actId="26606"/>
          <ac:spMkLst>
            <pc:docMk/>
            <pc:sldMk cId="3580837314" sldId="310"/>
            <ac:spMk id="10" creationId="{F6EE670A-A41A-44AD-BC1C-2090365EB5B3}"/>
          </ac:spMkLst>
        </pc:spChg>
      </pc:sldChg>
      <pc:sldChg chg="addSp delSp modSp add mod setBg">
        <pc:chgData name="Elisabeth Ploeg" userId="77054629-e8a0-4978-a1ff-32c5c27dd21f" providerId="ADAL" clId="{F9454344-5BF9-420D-A405-E2E3C053F04B}" dt="2019-09-17T21:33:07.078" v="2520" actId="20577"/>
        <pc:sldMkLst>
          <pc:docMk/>
          <pc:sldMk cId="3525209606" sldId="311"/>
        </pc:sldMkLst>
        <pc:spChg chg="del">
          <ac:chgData name="Elisabeth Ploeg" userId="77054629-e8a0-4978-a1ff-32c5c27dd21f" providerId="ADAL" clId="{F9454344-5BF9-420D-A405-E2E3C053F04B}" dt="2019-09-17T21:23:22.844" v="2074"/>
          <ac:spMkLst>
            <pc:docMk/>
            <pc:sldMk cId="3525209606" sldId="311"/>
            <ac:spMk id="2" creationId="{9826D3F3-7BBF-45BC-BD20-E7E84030F825}"/>
          </ac:spMkLst>
        </pc:spChg>
        <pc:spChg chg="del">
          <ac:chgData name="Elisabeth Ploeg" userId="77054629-e8a0-4978-a1ff-32c5c27dd21f" providerId="ADAL" clId="{F9454344-5BF9-420D-A405-E2E3C053F04B}" dt="2019-09-17T21:23:22.844" v="2074"/>
          <ac:spMkLst>
            <pc:docMk/>
            <pc:sldMk cId="3525209606" sldId="311"/>
            <ac:spMk id="3" creationId="{7B8B5D92-F085-458F-8140-B7CC8E1FE420}"/>
          </ac:spMkLst>
        </pc:spChg>
        <pc:spChg chg="add mod">
          <ac:chgData name="Elisabeth Ploeg" userId="77054629-e8a0-4978-a1ff-32c5c27dd21f" providerId="ADAL" clId="{F9454344-5BF9-420D-A405-E2E3C053F04B}" dt="2019-09-17T21:23:36.746" v="2088" actId="20577"/>
          <ac:spMkLst>
            <pc:docMk/>
            <pc:sldMk cId="3525209606" sldId="311"/>
            <ac:spMk id="4" creationId="{366E744A-2479-4C84-A3F4-106EC60C068C}"/>
          </ac:spMkLst>
        </pc:spChg>
        <pc:spChg chg="add mod">
          <ac:chgData name="Elisabeth Ploeg" userId="77054629-e8a0-4978-a1ff-32c5c27dd21f" providerId="ADAL" clId="{F9454344-5BF9-420D-A405-E2E3C053F04B}" dt="2019-09-17T21:33:07.078" v="2520" actId="20577"/>
          <ac:spMkLst>
            <pc:docMk/>
            <pc:sldMk cId="3525209606" sldId="311"/>
            <ac:spMk id="5" creationId="{67B0B113-C089-44FE-9077-BABA68E54E88}"/>
          </ac:spMkLst>
        </pc:spChg>
        <pc:spChg chg="add">
          <ac:chgData name="Elisabeth Ploeg" userId="77054629-e8a0-4978-a1ff-32c5c27dd21f" providerId="ADAL" clId="{F9454344-5BF9-420D-A405-E2E3C053F04B}" dt="2019-09-17T21:23:26.701" v="2075" actId="26606"/>
          <ac:spMkLst>
            <pc:docMk/>
            <pc:sldMk cId="3525209606" sldId="311"/>
            <ac:spMk id="10" creationId="{77D7B666-D5E6-48CE-B26A-FB5E5C34AF90}"/>
          </ac:spMkLst>
        </pc:spChg>
        <pc:spChg chg="add">
          <ac:chgData name="Elisabeth Ploeg" userId="77054629-e8a0-4978-a1ff-32c5c27dd21f" providerId="ADAL" clId="{F9454344-5BF9-420D-A405-E2E3C053F04B}" dt="2019-09-17T21:23:26.701" v="2075" actId="26606"/>
          <ac:spMkLst>
            <pc:docMk/>
            <pc:sldMk cId="3525209606" sldId="311"/>
            <ac:spMk id="12" creationId="{F6EE670A-A41A-44AD-BC1C-2090365EB5B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ADAFB9-C2E3-4218-A6A3-38A4A80676CF}" type="datetimeFigureOut">
              <a:rPr lang="nl-NL" smtClean="0"/>
              <a:t>1-10-2021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C8687B-C405-4FDA-B634-9AA12534D2D2}" type="slidenum">
              <a:rPr lang="nl-NL" smtClean="0"/>
              <a:t>‹nr.›</a:t>
            </a:fld>
            <a:endParaRPr lang="nl-NL"/>
          </a:p>
        </p:txBody>
      </p:sp>
    </p:spTree>
    <p:extLst>
      <p:ext uri="{BB962C8B-B14F-4D97-AF65-F5344CB8AC3E}">
        <p14:creationId xmlns:p14="http://schemas.microsoft.com/office/powerpoint/2010/main" val="150615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C8687B-C405-4FDA-B634-9AA12534D2D2}" type="slidenum">
              <a:rPr lang="nl-NL" smtClean="0"/>
              <a:t>3</a:t>
            </a:fld>
            <a:endParaRPr lang="nl-NL"/>
          </a:p>
        </p:txBody>
      </p:sp>
    </p:spTree>
    <p:extLst>
      <p:ext uri="{BB962C8B-B14F-4D97-AF65-F5344CB8AC3E}">
        <p14:creationId xmlns:p14="http://schemas.microsoft.com/office/powerpoint/2010/main" val="1302423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C8687B-C405-4FDA-B634-9AA12534D2D2}" type="slidenum">
              <a:rPr lang="nl-NL" smtClean="0"/>
              <a:t>4</a:t>
            </a:fld>
            <a:endParaRPr lang="nl-NL"/>
          </a:p>
        </p:txBody>
      </p:sp>
    </p:spTree>
    <p:extLst>
      <p:ext uri="{BB962C8B-B14F-4D97-AF65-F5344CB8AC3E}">
        <p14:creationId xmlns:p14="http://schemas.microsoft.com/office/powerpoint/2010/main" val="571596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C8687B-C405-4FDA-B634-9AA12534D2D2}" type="slidenum">
              <a:rPr lang="nl-NL" smtClean="0"/>
              <a:t>5</a:t>
            </a:fld>
            <a:endParaRPr lang="nl-NL"/>
          </a:p>
        </p:txBody>
      </p:sp>
    </p:spTree>
    <p:extLst>
      <p:ext uri="{BB962C8B-B14F-4D97-AF65-F5344CB8AC3E}">
        <p14:creationId xmlns:p14="http://schemas.microsoft.com/office/powerpoint/2010/main" val="3438696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C8687B-C405-4FDA-B634-9AA12534D2D2}" type="slidenum">
              <a:rPr lang="nl-NL" smtClean="0"/>
              <a:t>6</a:t>
            </a:fld>
            <a:endParaRPr lang="nl-NL"/>
          </a:p>
        </p:txBody>
      </p:sp>
    </p:spTree>
    <p:extLst>
      <p:ext uri="{BB962C8B-B14F-4D97-AF65-F5344CB8AC3E}">
        <p14:creationId xmlns:p14="http://schemas.microsoft.com/office/powerpoint/2010/main" val="727859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Enquetes</a:t>
            </a:r>
            <a:br>
              <a:rPr lang="nl-NL" dirty="0"/>
            </a:br>
            <a:endParaRPr lang="nl-NL" dirty="0"/>
          </a:p>
        </p:txBody>
      </p:sp>
      <p:sp>
        <p:nvSpPr>
          <p:cNvPr id="4" name="Tijdelijke aanduiding voor dianummer 3"/>
          <p:cNvSpPr>
            <a:spLocks noGrp="1"/>
          </p:cNvSpPr>
          <p:nvPr>
            <p:ph type="sldNum" sz="quarter" idx="5"/>
          </p:nvPr>
        </p:nvSpPr>
        <p:spPr/>
        <p:txBody>
          <a:bodyPr/>
          <a:lstStyle/>
          <a:p>
            <a:fld id="{EAC8687B-C405-4FDA-B634-9AA12534D2D2}" type="slidenum">
              <a:rPr lang="nl-NL" smtClean="0"/>
              <a:t>7</a:t>
            </a:fld>
            <a:endParaRPr lang="nl-NL"/>
          </a:p>
        </p:txBody>
      </p:sp>
    </p:spTree>
    <p:extLst>
      <p:ext uri="{BB962C8B-B14F-4D97-AF65-F5344CB8AC3E}">
        <p14:creationId xmlns:p14="http://schemas.microsoft.com/office/powerpoint/2010/main" val="3969465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C8687B-C405-4FDA-B634-9AA12534D2D2}" type="slidenum">
              <a:rPr lang="nl-NL" smtClean="0"/>
              <a:t>9</a:t>
            </a:fld>
            <a:endParaRPr lang="nl-NL"/>
          </a:p>
        </p:txBody>
      </p:sp>
    </p:spTree>
    <p:extLst>
      <p:ext uri="{BB962C8B-B14F-4D97-AF65-F5344CB8AC3E}">
        <p14:creationId xmlns:p14="http://schemas.microsoft.com/office/powerpoint/2010/main" val="715066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C8687B-C405-4FDA-B634-9AA12534D2D2}" type="slidenum">
              <a:rPr lang="nl-NL" smtClean="0"/>
              <a:t>13</a:t>
            </a:fld>
            <a:endParaRPr lang="nl-NL"/>
          </a:p>
        </p:txBody>
      </p:sp>
    </p:spTree>
    <p:extLst>
      <p:ext uri="{BB962C8B-B14F-4D97-AF65-F5344CB8AC3E}">
        <p14:creationId xmlns:p14="http://schemas.microsoft.com/office/powerpoint/2010/main" val="2473959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C8687B-C405-4FDA-B634-9AA12534D2D2}" type="slidenum">
              <a:rPr lang="nl-NL" smtClean="0"/>
              <a:t>14</a:t>
            </a:fld>
            <a:endParaRPr lang="nl-NL"/>
          </a:p>
        </p:txBody>
      </p:sp>
    </p:spTree>
    <p:extLst>
      <p:ext uri="{BB962C8B-B14F-4D97-AF65-F5344CB8AC3E}">
        <p14:creationId xmlns:p14="http://schemas.microsoft.com/office/powerpoint/2010/main" val="1703627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C8687B-C405-4FDA-B634-9AA12534D2D2}" type="slidenum">
              <a:rPr lang="nl-NL" smtClean="0"/>
              <a:t>48</a:t>
            </a:fld>
            <a:endParaRPr lang="nl-NL"/>
          </a:p>
        </p:txBody>
      </p:sp>
    </p:spTree>
    <p:extLst>
      <p:ext uri="{BB962C8B-B14F-4D97-AF65-F5344CB8AC3E}">
        <p14:creationId xmlns:p14="http://schemas.microsoft.com/office/powerpoint/2010/main" val="3714505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C62799D9-63BA-4A32-89D4-E69A5A922204}" type="datetimeFigureOut">
              <a:rPr lang="nl-NL" smtClean="0"/>
              <a:t>1-10-2021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607CBE2-DF94-4A8B-B6D6-2FDA850B2200}" type="slidenum">
              <a:rPr lang="nl-NL" smtClean="0"/>
              <a:t>‹nr.›</a:t>
            </a:fld>
            <a:endParaRPr lang="nl-N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319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62799D9-63BA-4A32-89D4-E69A5A922204}" type="datetimeFigureOut">
              <a:rPr lang="nl-NL" smtClean="0"/>
              <a:t>1-10-2021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607CBE2-DF94-4A8B-B6D6-2FDA850B2200}" type="slidenum">
              <a:rPr lang="nl-NL" smtClean="0"/>
              <a:t>‹nr.›</a:t>
            </a:fld>
            <a:endParaRPr lang="nl-NL"/>
          </a:p>
        </p:txBody>
      </p:sp>
    </p:spTree>
    <p:extLst>
      <p:ext uri="{BB962C8B-B14F-4D97-AF65-F5344CB8AC3E}">
        <p14:creationId xmlns:p14="http://schemas.microsoft.com/office/powerpoint/2010/main" val="966281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nl-NL"/>
              <a:t>Klik om stijl te bewerken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62799D9-63BA-4A32-89D4-E69A5A922204}" type="datetimeFigureOut">
              <a:rPr lang="nl-NL" smtClean="0"/>
              <a:t>1-10-2021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607CBE2-DF94-4A8B-B6D6-2FDA850B2200}" type="slidenum">
              <a:rPr lang="nl-NL" smtClean="0"/>
              <a:t>‹nr.›</a:t>
            </a:fld>
            <a:endParaRPr lang="nl-NL"/>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694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62799D9-63BA-4A32-89D4-E69A5A922204}" type="datetimeFigureOut">
              <a:rPr lang="nl-NL" smtClean="0"/>
              <a:t>1-10-2021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607CBE2-DF94-4A8B-B6D6-2FDA850B2200}" type="slidenum">
              <a:rPr lang="nl-NL" smtClean="0"/>
              <a:t>‹nr.›</a:t>
            </a:fld>
            <a:endParaRPr lang="nl-NL"/>
          </a:p>
        </p:txBody>
      </p:sp>
    </p:spTree>
    <p:extLst>
      <p:ext uri="{BB962C8B-B14F-4D97-AF65-F5344CB8AC3E}">
        <p14:creationId xmlns:p14="http://schemas.microsoft.com/office/powerpoint/2010/main" val="1192124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62799D9-63BA-4A32-89D4-E69A5A922204}" type="datetimeFigureOut">
              <a:rPr lang="nl-NL" smtClean="0"/>
              <a:t>1-10-2021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607CBE2-DF94-4A8B-B6D6-2FDA850B2200}" type="slidenum">
              <a:rPr lang="nl-NL" smtClean="0"/>
              <a:t>‹nr.›</a:t>
            </a:fld>
            <a:endParaRPr lang="nl-NL"/>
          </a:p>
        </p:txBody>
      </p:sp>
    </p:spTree>
    <p:extLst>
      <p:ext uri="{BB962C8B-B14F-4D97-AF65-F5344CB8AC3E}">
        <p14:creationId xmlns:p14="http://schemas.microsoft.com/office/powerpoint/2010/main" val="986546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62799D9-63BA-4A32-89D4-E69A5A922204}" type="datetimeFigureOut">
              <a:rPr lang="nl-NL" smtClean="0"/>
              <a:t>1-10-2021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607CBE2-DF94-4A8B-B6D6-2FDA850B2200}" type="slidenum">
              <a:rPr lang="nl-NL" smtClean="0"/>
              <a:t>‹nr.›</a:t>
            </a:fld>
            <a:endParaRPr lang="nl-N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267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62799D9-63BA-4A32-89D4-E69A5A922204}" type="datetimeFigureOut">
              <a:rPr lang="nl-NL" smtClean="0"/>
              <a:t>1-10-2021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607CBE2-DF94-4A8B-B6D6-2FDA850B2200}" type="slidenum">
              <a:rPr lang="nl-NL" smtClean="0"/>
              <a:t>‹nr.›</a:t>
            </a:fld>
            <a:endParaRPr lang="nl-NL"/>
          </a:p>
        </p:txBody>
      </p:sp>
    </p:spTree>
    <p:extLst>
      <p:ext uri="{BB962C8B-B14F-4D97-AF65-F5344CB8AC3E}">
        <p14:creationId xmlns:p14="http://schemas.microsoft.com/office/powerpoint/2010/main" val="234239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24128" y="2967788"/>
            <a:ext cx="475488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Klikken om de tekststijl van het model te bewerken</a:t>
            </a:r>
          </a:p>
        </p:txBody>
      </p:sp>
      <p:sp>
        <p:nvSpPr>
          <p:cNvPr id="6" name="Content Placeholder 5"/>
          <p:cNvSpPr>
            <a:spLocks noGrp="1"/>
          </p:cNvSpPr>
          <p:nvPr>
            <p:ph sz="quarter" idx="4"/>
          </p:nvPr>
        </p:nvSpPr>
        <p:spPr>
          <a:xfrm>
            <a:off x="5990888" y="2967788"/>
            <a:ext cx="475488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62799D9-63BA-4A32-89D4-E69A5A922204}" type="datetimeFigureOut">
              <a:rPr lang="nl-NL" smtClean="0"/>
              <a:t>1-10-2021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607CBE2-DF94-4A8B-B6D6-2FDA850B2200}" type="slidenum">
              <a:rPr lang="nl-NL" smtClean="0"/>
              <a:t>‹nr.›</a:t>
            </a:fld>
            <a:endParaRPr lang="nl-NL"/>
          </a:p>
        </p:txBody>
      </p:sp>
    </p:spTree>
    <p:extLst>
      <p:ext uri="{BB962C8B-B14F-4D97-AF65-F5344CB8AC3E}">
        <p14:creationId xmlns:p14="http://schemas.microsoft.com/office/powerpoint/2010/main" val="1417497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C62799D9-63BA-4A32-89D4-E69A5A922204}" type="datetimeFigureOut">
              <a:rPr lang="nl-NL" smtClean="0"/>
              <a:t>1-10-2021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6607CBE2-DF94-4A8B-B6D6-2FDA850B2200}" type="slidenum">
              <a:rPr lang="nl-NL" smtClean="0"/>
              <a:t>‹nr.›</a:t>
            </a:fld>
            <a:endParaRPr lang="nl-NL"/>
          </a:p>
        </p:txBody>
      </p:sp>
    </p:spTree>
    <p:extLst>
      <p:ext uri="{BB962C8B-B14F-4D97-AF65-F5344CB8AC3E}">
        <p14:creationId xmlns:p14="http://schemas.microsoft.com/office/powerpoint/2010/main" val="347597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2799D9-63BA-4A32-89D4-E69A5A922204}" type="datetimeFigureOut">
              <a:rPr lang="nl-NL" smtClean="0"/>
              <a:t>1-10-2021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6607CBE2-DF94-4A8B-B6D6-2FDA850B2200}" type="slidenum">
              <a:rPr lang="nl-NL" smtClean="0"/>
              <a:t>‹nr.›</a:t>
            </a:fld>
            <a:endParaRPr lang="nl-NL"/>
          </a:p>
        </p:txBody>
      </p:sp>
    </p:spTree>
    <p:extLst>
      <p:ext uri="{BB962C8B-B14F-4D97-AF65-F5344CB8AC3E}">
        <p14:creationId xmlns:p14="http://schemas.microsoft.com/office/powerpoint/2010/main" val="970182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62799D9-63BA-4A32-89D4-E69A5A922204}" type="datetimeFigureOut">
              <a:rPr lang="nl-NL" smtClean="0"/>
              <a:t>1-10-2021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607CBE2-DF94-4A8B-B6D6-2FDA850B2200}" type="slidenum">
              <a:rPr lang="nl-NL" smtClean="0"/>
              <a:t>‹nr.›</a:t>
            </a:fld>
            <a:endParaRPr lang="nl-NL"/>
          </a:p>
        </p:txBody>
      </p:sp>
    </p:spTree>
    <p:extLst>
      <p:ext uri="{BB962C8B-B14F-4D97-AF65-F5344CB8AC3E}">
        <p14:creationId xmlns:p14="http://schemas.microsoft.com/office/powerpoint/2010/main" val="3203860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62799D9-63BA-4A32-89D4-E69A5A922204}" type="datetimeFigureOut">
              <a:rPr lang="nl-NL" smtClean="0"/>
              <a:t>1-10-2021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607CBE2-DF94-4A8B-B6D6-2FDA850B2200}" type="slidenum">
              <a:rPr lang="nl-NL" smtClean="0"/>
              <a:t>‹nr.›</a:t>
            </a:fld>
            <a:endParaRPr lang="nl-NL"/>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4349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62799D9-63BA-4A32-89D4-E69A5A922204}" type="datetimeFigureOut">
              <a:rPr lang="nl-NL" smtClean="0"/>
              <a:t>1-10-2021</a:t>
            </a:fld>
            <a:endParaRPr lang="nl-NL"/>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nl-NL"/>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607CBE2-DF94-4A8B-B6D6-2FDA850B2200}" type="slidenum">
              <a:rPr lang="nl-NL" smtClean="0"/>
              <a:t>‹nr.›</a:t>
            </a:fld>
            <a:endParaRPr lang="nl-NL"/>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50456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svg"/></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pQFZGQmrszg" TargetMode="External"/><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CE42FA-7DA1-4DAC-A8A6-25830FDA86E8}"/>
              </a:ext>
            </a:extLst>
          </p:cNvPr>
          <p:cNvSpPr>
            <a:spLocks noGrp="1"/>
          </p:cNvSpPr>
          <p:nvPr>
            <p:ph type="ctrTitle"/>
          </p:nvPr>
        </p:nvSpPr>
        <p:spPr>
          <a:xfrm>
            <a:off x="4713224" y="1105351"/>
            <a:ext cx="6353967" cy="3023981"/>
          </a:xfrm>
        </p:spPr>
        <p:txBody>
          <a:bodyPr anchor="b">
            <a:normAutofit/>
          </a:bodyPr>
          <a:lstStyle/>
          <a:p>
            <a:pPr algn="l"/>
            <a:r>
              <a:rPr lang="nl-NL" sz="4800">
                <a:solidFill>
                  <a:srgbClr val="FFFFFF"/>
                </a:solidFill>
              </a:rPr>
              <a:t>Psychiatrie de basis. </a:t>
            </a:r>
          </a:p>
        </p:txBody>
      </p:sp>
      <p:sp>
        <p:nvSpPr>
          <p:cNvPr id="3" name="Ondertitel 2">
            <a:extLst>
              <a:ext uri="{FF2B5EF4-FFF2-40B4-BE49-F238E27FC236}">
                <a16:creationId xmlns:a16="http://schemas.microsoft.com/office/drawing/2014/main" id="{629DD0B5-D278-4934-8140-72A718E78083}"/>
              </a:ext>
            </a:extLst>
          </p:cNvPr>
          <p:cNvSpPr>
            <a:spLocks noGrp="1"/>
          </p:cNvSpPr>
          <p:nvPr>
            <p:ph type="subTitle" idx="1"/>
          </p:nvPr>
        </p:nvSpPr>
        <p:spPr>
          <a:xfrm>
            <a:off x="4713224" y="4297556"/>
            <a:ext cx="6353968" cy="1433391"/>
          </a:xfrm>
        </p:spPr>
        <p:txBody>
          <a:bodyPr anchor="t">
            <a:normAutofit/>
          </a:bodyPr>
          <a:lstStyle/>
          <a:p>
            <a:r>
              <a:rPr lang="nl-NL">
                <a:solidFill>
                  <a:srgbClr val="FFFFFF"/>
                </a:solidFill>
              </a:rPr>
              <a:t>En professioneel handelen</a:t>
            </a:r>
          </a:p>
        </p:txBody>
      </p:sp>
    </p:spTree>
    <p:extLst>
      <p:ext uri="{BB962C8B-B14F-4D97-AF65-F5344CB8AC3E}">
        <p14:creationId xmlns:p14="http://schemas.microsoft.com/office/powerpoint/2010/main" val="977437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20B495-2BFF-4404-97E9-3BA16EBA178E}"/>
              </a:ext>
            </a:extLst>
          </p:cNvPr>
          <p:cNvSpPr>
            <a:spLocks noGrp="1"/>
          </p:cNvSpPr>
          <p:nvPr>
            <p:ph type="title"/>
          </p:nvPr>
        </p:nvSpPr>
        <p:spPr/>
        <p:txBody>
          <a:bodyPr/>
          <a:lstStyle/>
          <a:p>
            <a:endParaRPr lang="nl-NL"/>
          </a:p>
        </p:txBody>
      </p:sp>
      <p:pic>
        <p:nvPicPr>
          <p:cNvPr id="4" name="Tijdelijke aanduiding voor inhoud 3">
            <a:extLst>
              <a:ext uri="{FF2B5EF4-FFF2-40B4-BE49-F238E27FC236}">
                <a16:creationId xmlns:a16="http://schemas.microsoft.com/office/drawing/2014/main" id="{4384CB5C-4F4A-4846-99C2-ED70994588B0}"/>
              </a:ext>
            </a:extLst>
          </p:cNvPr>
          <p:cNvPicPr>
            <a:picLocks noGrp="1" noChangeAspect="1"/>
          </p:cNvPicPr>
          <p:nvPr>
            <p:ph sz="quarter" idx="13"/>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3887791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2AAEB-F978-43AA-80B4-BFDA804B0FB4}"/>
              </a:ext>
            </a:extLst>
          </p:cNvPr>
          <p:cNvSpPr>
            <a:spLocks noGrp="1"/>
          </p:cNvSpPr>
          <p:nvPr>
            <p:ph type="title"/>
          </p:nvPr>
        </p:nvSpPr>
        <p:spPr>
          <a:xfrm>
            <a:off x="703384" y="310417"/>
            <a:ext cx="10935459" cy="1413884"/>
          </a:xfrm>
        </p:spPr>
        <p:txBody>
          <a:bodyPr>
            <a:normAutofit fontScale="90000"/>
          </a:bodyPr>
          <a:lstStyle/>
          <a:p>
            <a:r>
              <a:rPr lang="nl-NL" dirty="0"/>
              <a:t>Persoonlijk leerdoel opstellen kan a.d.h.v. de SMART. </a:t>
            </a:r>
            <a:br>
              <a:rPr lang="nl-NL" dirty="0"/>
            </a:br>
            <a:r>
              <a:rPr lang="nl-NL" sz="2000" dirty="0"/>
              <a:t>(Het hoeft niet gelijk perfect) </a:t>
            </a:r>
          </a:p>
        </p:txBody>
      </p:sp>
      <p:pic>
        <p:nvPicPr>
          <p:cNvPr id="4" name="Tijdelijke aanduiding voor inhoud 3">
            <a:extLst>
              <a:ext uri="{FF2B5EF4-FFF2-40B4-BE49-F238E27FC236}">
                <a16:creationId xmlns:a16="http://schemas.microsoft.com/office/drawing/2014/main" id="{11463D69-8491-4653-BA0B-035913D6DD2D}"/>
              </a:ext>
            </a:extLst>
          </p:cNvPr>
          <p:cNvPicPr>
            <a:picLocks noGrp="1" noChangeAspect="1"/>
          </p:cNvPicPr>
          <p:nvPr>
            <p:ph sz="quarter" idx="13"/>
          </p:nvPr>
        </p:nvPicPr>
        <p:blipFill>
          <a:blip r:embed="rId2"/>
          <a:stretch>
            <a:fillRect/>
          </a:stretch>
        </p:blipFill>
        <p:spPr>
          <a:xfrm>
            <a:off x="1852247" y="1724301"/>
            <a:ext cx="7948246" cy="4823282"/>
          </a:xfrm>
          <a:prstGeom prst="rect">
            <a:avLst/>
          </a:prstGeom>
        </p:spPr>
      </p:pic>
    </p:spTree>
    <p:extLst>
      <p:ext uri="{BB962C8B-B14F-4D97-AF65-F5344CB8AC3E}">
        <p14:creationId xmlns:p14="http://schemas.microsoft.com/office/powerpoint/2010/main" val="2706705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66E744A-2479-4C84-A3F4-106EC60C068C}"/>
              </a:ext>
            </a:extLst>
          </p:cNvPr>
          <p:cNvSpPr>
            <a:spLocks noGrp="1"/>
          </p:cNvSpPr>
          <p:nvPr>
            <p:ph type="title"/>
          </p:nvPr>
        </p:nvSpPr>
        <p:spPr>
          <a:xfrm>
            <a:off x="1024128" y="585216"/>
            <a:ext cx="8018272" cy="1499616"/>
          </a:xfrm>
        </p:spPr>
        <p:txBody>
          <a:bodyPr>
            <a:normAutofit/>
          </a:bodyPr>
          <a:lstStyle/>
          <a:p>
            <a:r>
              <a:rPr lang="nl-NL" dirty="0"/>
              <a:t>Voorbereiding</a:t>
            </a:r>
          </a:p>
        </p:txBody>
      </p:sp>
      <p:sp>
        <p:nvSpPr>
          <p:cNvPr id="5" name="Tijdelijke aanduiding voor inhoud 4">
            <a:extLst>
              <a:ext uri="{FF2B5EF4-FFF2-40B4-BE49-F238E27FC236}">
                <a16:creationId xmlns:a16="http://schemas.microsoft.com/office/drawing/2014/main" id="{67B0B113-C089-44FE-9077-BABA68E54E88}"/>
              </a:ext>
            </a:extLst>
          </p:cNvPr>
          <p:cNvSpPr>
            <a:spLocks noGrp="1"/>
          </p:cNvSpPr>
          <p:nvPr>
            <p:ph idx="1"/>
          </p:nvPr>
        </p:nvSpPr>
        <p:spPr>
          <a:xfrm>
            <a:off x="1024128" y="2286000"/>
            <a:ext cx="8018271" cy="4023360"/>
          </a:xfrm>
        </p:spPr>
        <p:txBody>
          <a:bodyPr>
            <a:normAutofit/>
          </a:bodyPr>
          <a:lstStyle/>
          <a:p>
            <a:pPr marL="0" indent="0">
              <a:buNone/>
            </a:pPr>
            <a:r>
              <a:rPr lang="nl-NL" dirty="0"/>
              <a:t>Bestudeer de PowerPoint ’s psychiatrie en psychisch lijden en bekijk de filmpjes die in de wikiwijs staan.</a:t>
            </a:r>
          </a:p>
          <a:p>
            <a:pPr marL="0" indent="0">
              <a:buNone/>
            </a:pPr>
            <a:r>
              <a:rPr lang="nl-NL" b="1" dirty="0"/>
              <a:t>Beantwoord de volgende vragen 3:</a:t>
            </a:r>
          </a:p>
          <a:p>
            <a:pPr marL="0" indent="0">
              <a:buNone/>
            </a:pPr>
            <a:r>
              <a:rPr lang="nl-NL" dirty="0"/>
              <a:t>Hoe kom je in de GGZ terecht?</a:t>
            </a:r>
          </a:p>
          <a:p>
            <a:pPr marL="0" indent="0">
              <a:buNone/>
            </a:pPr>
            <a:r>
              <a:rPr lang="nl-NL" dirty="0"/>
              <a:t>Wat zijn de verschillende visies van psychiatrie in de GGZ, noem er 3</a:t>
            </a:r>
          </a:p>
          <a:p>
            <a:pPr marL="0" indent="0">
              <a:buNone/>
            </a:pPr>
            <a:r>
              <a:rPr lang="nl-NL" dirty="0"/>
              <a:t>Wat is een DMS 5 en wat houdt dit in, welke ziektebeelden vallen hieronder?</a:t>
            </a:r>
          </a:p>
          <a:p>
            <a:pPr marL="0" indent="0">
              <a:buNone/>
            </a:pPr>
            <a:r>
              <a:rPr lang="nl-NL" dirty="0"/>
              <a:t>Verwerk deze vragen ook in je verslag!</a:t>
            </a:r>
          </a:p>
          <a:p>
            <a:pPr marL="0" indent="0">
              <a:buNone/>
            </a:pPr>
            <a:endParaRPr lang="nl-NL" dirty="0"/>
          </a:p>
          <a:p>
            <a:endParaRPr lang="nl-NL" dirty="0"/>
          </a:p>
          <a:p>
            <a:endParaRPr lang="nl-NL" dirty="0"/>
          </a:p>
        </p:txBody>
      </p:sp>
      <p:sp>
        <p:nvSpPr>
          <p:cNvPr id="10" name="Rectangle 9">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5209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126" name="Straight Connector 70">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2D131699-C47D-4ED3-AFA3-EC95792C6095}"/>
              </a:ext>
            </a:extLst>
          </p:cNvPr>
          <p:cNvSpPr>
            <a:spLocks noGrp="1"/>
          </p:cNvSpPr>
          <p:nvPr>
            <p:ph type="title" idx="4294967295"/>
          </p:nvPr>
        </p:nvSpPr>
        <p:spPr>
          <a:xfrm>
            <a:off x="1024128" y="585216"/>
            <a:ext cx="5867061" cy="1499616"/>
          </a:xfrm>
        </p:spPr>
        <p:txBody>
          <a:bodyPr vert="horz" lIns="91440" tIns="45720" rIns="91440" bIns="45720" rtlCol="0" anchor="ctr">
            <a:normAutofit/>
          </a:bodyPr>
          <a:lstStyle/>
          <a:p>
            <a:r>
              <a:rPr lang="en-US" sz="1600"/>
              <a:t>Gebruik papier!</a:t>
            </a:r>
            <a:br>
              <a:rPr lang="en-US" sz="1600"/>
            </a:br>
            <a:br>
              <a:rPr lang="en-US" sz="1600"/>
            </a:br>
            <a:r>
              <a:rPr lang="en-US" sz="1600"/>
              <a:t>Schrijf alle ideen op over je onderwerpen!</a:t>
            </a:r>
            <a:br>
              <a:rPr lang="en-US" sz="1600"/>
            </a:br>
            <a:br>
              <a:rPr lang="en-US" sz="1600"/>
            </a:br>
            <a:r>
              <a:rPr lang="en-US" sz="1600"/>
              <a:t>Wat lijkt je interessant aan je onderwerpen? </a:t>
            </a:r>
            <a:br>
              <a:rPr lang="en-US" sz="1600"/>
            </a:br>
            <a:endParaRPr lang="en-US" sz="1600"/>
          </a:p>
        </p:txBody>
      </p:sp>
      <p:pic>
        <p:nvPicPr>
          <p:cNvPr id="5122" name="Picture 2" descr="Afbeeldingsresultaat voor brainstormen chaos">
            <a:extLst>
              <a:ext uri="{FF2B5EF4-FFF2-40B4-BE49-F238E27FC236}">
                <a16:creationId xmlns:a16="http://schemas.microsoft.com/office/drawing/2014/main" id="{B047C86C-EBB8-45AA-A2C8-00A598468554}"/>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bwMode="auto">
          <a:xfrm>
            <a:off x="1037699" y="2286000"/>
            <a:ext cx="5839918" cy="3886200"/>
          </a:xfrm>
          <a:prstGeom prst="rect">
            <a:avLst/>
          </a:prstGeom>
          <a:noFill/>
          <a:extLst>
            <a:ext uri="{909E8E84-426E-40DD-AFC4-6F175D3DCCD1}">
              <a14:hiddenFill xmlns:a14="http://schemas.microsoft.com/office/drawing/2010/main">
                <a:solidFill>
                  <a:srgbClr val="FFFFFF"/>
                </a:solidFill>
              </a14:hiddenFill>
            </a:ext>
          </a:extLst>
        </p:spPr>
      </p:pic>
      <p:sp>
        <p:nvSpPr>
          <p:cNvPr id="5127" name="Rectangle 72">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086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latin typeface="Book Antiqua" panose="02040602050305030304" pitchFamily="18" charset="0"/>
              </a:rPr>
              <a:t>Inleiding in de Psychopathologie</a:t>
            </a:r>
          </a:p>
        </p:txBody>
      </p:sp>
      <p:sp>
        <p:nvSpPr>
          <p:cNvPr id="6" name="Ondertitel 5">
            <a:extLst>
              <a:ext uri="{FF2B5EF4-FFF2-40B4-BE49-F238E27FC236}">
                <a16:creationId xmlns:a16="http://schemas.microsoft.com/office/drawing/2014/main" id="{6EBDDC64-FEEB-471D-A3F0-E80E7A7A4583}"/>
              </a:ext>
            </a:extLst>
          </p:cNvPr>
          <p:cNvSpPr>
            <a:spLocks noGrp="1"/>
          </p:cNvSpPr>
          <p:nvPr>
            <p:ph type="subTitle" idx="1"/>
          </p:nvPr>
        </p:nvSpPr>
        <p:spPr/>
        <p:txBody>
          <a:bodyPr/>
          <a:lstStyle/>
          <a:p>
            <a:r>
              <a:rPr lang="nl-NL" dirty="0"/>
              <a:t>Profiel Kraam 2020</a:t>
            </a:r>
          </a:p>
        </p:txBody>
      </p:sp>
    </p:spTree>
    <p:extLst>
      <p:ext uri="{BB962C8B-B14F-4D97-AF65-F5344CB8AC3E}">
        <p14:creationId xmlns:p14="http://schemas.microsoft.com/office/powerpoint/2010/main" val="1112543603"/>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6656" y="414866"/>
            <a:ext cx="11053763" cy="1169006"/>
          </a:xfrm>
        </p:spPr>
        <p:txBody>
          <a:bodyPr>
            <a:normAutofit fontScale="90000"/>
          </a:bodyPr>
          <a:lstStyle/>
          <a:p>
            <a:r>
              <a:rPr lang="nl-NL" dirty="0">
                <a:latin typeface="Book Antiqua" panose="02040602050305030304" pitchFamily="18" charset="0"/>
              </a:rPr>
              <a:t>Wat is Psychopathologie </a:t>
            </a:r>
            <a:r>
              <a:rPr lang="nl-NL" dirty="0"/>
              <a:t>?</a:t>
            </a:r>
            <a:br>
              <a:rPr lang="nl-NL" dirty="0"/>
            </a:br>
            <a:endParaRPr lang="nl-NL" dirty="0"/>
          </a:p>
        </p:txBody>
      </p:sp>
      <p:sp>
        <p:nvSpPr>
          <p:cNvPr id="4" name="Tijdelijke aanduiding voor tekst 3"/>
          <p:cNvSpPr>
            <a:spLocks noGrp="1"/>
          </p:cNvSpPr>
          <p:nvPr>
            <p:ph type="body" sz="half" idx="2"/>
          </p:nvPr>
        </p:nvSpPr>
        <p:spPr>
          <a:xfrm>
            <a:off x="676656" y="1596683"/>
            <a:ext cx="9229344" cy="4846452"/>
          </a:xfrm>
        </p:spPr>
        <p:txBody>
          <a:bodyPr>
            <a:normAutofit/>
          </a:bodyPr>
          <a:lstStyle/>
          <a:p>
            <a:r>
              <a:rPr lang="nl-NL" sz="2800" dirty="0">
                <a:latin typeface="Book Antiqua" panose="02040602050305030304" pitchFamily="18" charset="0"/>
              </a:rPr>
              <a:t>Psycho        = geest</a:t>
            </a:r>
          </a:p>
          <a:p>
            <a:r>
              <a:rPr lang="nl-NL" sz="2800" dirty="0">
                <a:latin typeface="Book Antiqua" panose="02040602050305030304" pitchFamily="18" charset="0"/>
              </a:rPr>
              <a:t>Pathologie  = ziekteleer</a:t>
            </a:r>
          </a:p>
        </p:txBody>
      </p:sp>
      <p:sp>
        <p:nvSpPr>
          <p:cNvPr id="3" name="Tijdelijke aanduiding voor voettekst 2"/>
          <p:cNvSpPr>
            <a:spLocks noGrp="1"/>
          </p:cNvSpPr>
          <p:nvPr>
            <p:ph type="ftr" sz="quarter" idx="11"/>
          </p:nvPr>
        </p:nvSpPr>
        <p:spPr>
          <a:xfrm>
            <a:off x="676656" y="6743700"/>
            <a:ext cx="5029200" cy="228600"/>
          </a:xfrm>
        </p:spPr>
        <p:txBody>
          <a:bodyPr/>
          <a:lstStyle/>
          <a:p>
            <a:r>
              <a:rPr lang="de-DE" dirty="0"/>
              <a:t>Psychopathologie  </a:t>
            </a:r>
            <a:r>
              <a:rPr lang="de-DE" dirty="0" err="1"/>
              <a:t>tweede</a:t>
            </a:r>
            <a:r>
              <a:rPr lang="de-DE" dirty="0"/>
              <a:t> </a:t>
            </a:r>
            <a:r>
              <a:rPr lang="de-DE" dirty="0" err="1"/>
              <a:t>jaars</a:t>
            </a:r>
            <a:r>
              <a:rPr lang="de-DE" dirty="0"/>
              <a:t>  MZ/ SW 2019</a:t>
            </a:r>
            <a:endParaRPr lang="en-US" dirty="0"/>
          </a:p>
        </p:txBody>
      </p:sp>
      <p:pic>
        <p:nvPicPr>
          <p:cNvPr id="11" name="Afbeelding 10"/>
          <p:cNvPicPr>
            <a:picLocks noChangeAspect="1"/>
          </p:cNvPicPr>
          <p:nvPr/>
        </p:nvPicPr>
        <p:blipFill>
          <a:blip r:embed="rId2"/>
          <a:stretch>
            <a:fillRect/>
          </a:stretch>
        </p:blipFill>
        <p:spPr>
          <a:xfrm>
            <a:off x="6915764" y="1233055"/>
            <a:ext cx="4814655" cy="4028262"/>
          </a:xfrm>
          <a:prstGeom prst="rect">
            <a:avLst/>
          </a:prstGeom>
        </p:spPr>
      </p:pic>
    </p:spTree>
    <p:extLst>
      <p:ext uri="{BB962C8B-B14F-4D97-AF65-F5344CB8AC3E}">
        <p14:creationId xmlns:p14="http://schemas.microsoft.com/office/powerpoint/2010/main" val="34922382"/>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91269" y="2385391"/>
            <a:ext cx="6468855" cy="2000340"/>
          </a:xfrm>
        </p:spPr>
        <p:txBody>
          <a:bodyPr/>
          <a:lstStyle/>
          <a:p>
            <a:r>
              <a:rPr lang="nl-NL" dirty="0">
                <a:latin typeface="Book Antiqua" panose="02040602050305030304" pitchFamily="18" charset="0"/>
              </a:rPr>
              <a:t>Wat is psychiatrie </a:t>
            </a:r>
            <a:r>
              <a:rPr lang="nl-NL" dirty="0"/>
              <a:t>?</a:t>
            </a:r>
          </a:p>
        </p:txBody>
      </p:sp>
      <p:sp>
        <p:nvSpPr>
          <p:cNvPr id="3" name="Ondertitel 2"/>
          <p:cNvSpPr>
            <a:spLocks noGrp="1"/>
          </p:cNvSpPr>
          <p:nvPr>
            <p:ph type="subTitle" idx="1"/>
          </p:nvPr>
        </p:nvSpPr>
        <p:spPr>
          <a:xfrm>
            <a:off x="1060174" y="4385732"/>
            <a:ext cx="10099951" cy="1405467"/>
          </a:xfrm>
        </p:spPr>
        <p:txBody>
          <a:bodyPr>
            <a:normAutofit/>
          </a:bodyPr>
          <a:lstStyle/>
          <a:p>
            <a:endParaRPr lang="nl-NL" dirty="0">
              <a:latin typeface="Book Antiqua" panose="02040602050305030304" pitchFamily="18" charset="0"/>
            </a:endParaRPr>
          </a:p>
          <a:p>
            <a:r>
              <a:rPr lang="nl-NL" dirty="0">
                <a:latin typeface="Book Antiqua" panose="02040602050305030304" pitchFamily="18" charset="0"/>
              </a:rPr>
              <a:t>samenvoeging van het Griekse </a:t>
            </a:r>
            <a:r>
              <a:rPr lang="nl-NL" i="1" dirty="0">
                <a:latin typeface="Book Antiqua" panose="02040602050305030304" pitchFamily="18" charset="0"/>
              </a:rPr>
              <a:t>psyche</a:t>
            </a:r>
            <a:r>
              <a:rPr lang="nl-NL" dirty="0">
                <a:latin typeface="Book Antiqua" panose="02040602050305030304" pitchFamily="18" charset="0"/>
              </a:rPr>
              <a:t> (ziel of geest </a:t>
            </a:r>
          </a:p>
          <a:p>
            <a:r>
              <a:rPr lang="nl-NL" dirty="0">
                <a:latin typeface="Book Antiqua" panose="02040602050305030304" pitchFamily="18" charset="0"/>
              </a:rPr>
              <a:t> en </a:t>
            </a:r>
            <a:r>
              <a:rPr lang="nl-NL" i="1" dirty="0">
                <a:latin typeface="Book Antiqua" panose="02040602050305030304" pitchFamily="18" charset="0"/>
              </a:rPr>
              <a:t>iatros</a:t>
            </a:r>
            <a:r>
              <a:rPr lang="nl-NL" dirty="0">
                <a:latin typeface="Book Antiqua" panose="02040602050305030304" pitchFamily="18" charset="0"/>
              </a:rPr>
              <a:t> (arts )</a:t>
            </a:r>
          </a:p>
          <a:p>
            <a:r>
              <a:rPr lang="nl-NL" dirty="0">
                <a:latin typeface="Book Antiqua" panose="02040602050305030304" pitchFamily="18" charset="0"/>
              </a:rPr>
              <a:t>Dus:  geneeskunde van de ziel).</a:t>
            </a:r>
          </a:p>
        </p:txBody>
      </p:sp>
      <p:sp>
        <p:nvSpPr>
          <p:cNvPr id="6" name="Tijdelijke aanduiding voor voettekst 5"/>
          <p:cNvSpPr>
            <a:spLocks noGrp="1"/>
          </p:cNvSpPr>
          <p:nvPr>
            <p:ph type="ftr" sz="quarter" idx="11"/>
          </p:nvPr>
        </p:nvSpPr>
        <p:spPr/>
        <p:txBody>
          <a:bodyPr/>
          <a:lstStyle/>
          <a:p>
            <a:endParaRPr lang="en-US" dirty="0"/>
          </a:p>
        </p:txBody>
      </p:sp>
      <p:pic>
        <p:nvPicPr>
          <p:cNvPr id="5" name="Afbeelding 4"/>
          <p:cNvPicPr>
            <a:picLocks noChangeAspect="1"/>
          </p:cNvPicPr>
          <p:nvPr/>
        </p:nvPicPr>
        <p:blipFill>
          <a:blip r:embed="rId2"/>
          <a:stretch>
            <a:fillRect/>
          </a:stretch>
        </p:blipFill>
        <p:spPr>
          <a:xfrm>
            <a:off x="388503" y="152675"/>
            <a:ext cx="3835846" cy="4109836"/>
          </a:xfrm>
          <a:prstGeom prst="rect">
            <a:avLst/>
          </a:prstGeom>
        </p:spPr>
      </p:pic>
    </p:spTree>
    <p:extLst>
      <p:ext uri="{BB962C8B-B14F-4D97-AF65-F5344CB8AC3E}">
        <p14:creationId xmlns:p14="http://schemas.microsoft.com/office/powerpoint/2010/main" val="848896578"/>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92726"/>
            <a:ext cx="6164653" cy="651165"/>
          </a:xfrm>
        </p:spPr>
        <p:txBody>
          <a:bodyPr>
            <a:normAutofit fontScale="90000"/>
          </a:bodyPr>
          <a:lstStyle/>
          <a:p>
            <a:r>
              <a:rPr lang="nl-NL" u="sng" dirty="0">
                <a:latin typeface="Book Antiqua" panose="02040602050305030304" pitchFamily="18" charset="0"/>
              </a:rPr>
              <a:t>Psychiatrie</a:t>
            </a:r>
          </a:p>
        </p:txBody>
      </p:sp>
      <p:pic>
        <p:nvPicPr>
          <p:cNvPr id="5" name="Tijdelijke aanduiding voor afbeelding 4"/>
          <p:cNvPicPr>
            <a:picLocks noGrp="1" noChangeAspect="1"/>
          </p:cNvPicPr>
          <p:nvPr>
            <p:ph type="pic" idx="1"/>
          </p:nvPr>
        </p:nvPicPr>
        <p:blipFill>
          <a:blip r:embed="rId2"/>
          <a:srcRect t="36270" b="36270"/>
          <a:stretch>
            <a:fillRect/>
          </a:stretch>
        </p:blipFill>
        <p:spPr/>
      </p:pic>
      <p:sp>
        <p:nvSpPr>
          <p:cNvPr id="4" name="Tijdelijke aanduiding voor tekst 3"/>
          <p:cNvSpPr>
            <a:spLocks noGrp="1"/>
          </p:cNvSpPr>
          <p:nvPr>
            <p:ph type="body" sz="half" idx="2"/>
          </p:nvPr>
        </p:nvSpPr>
        <p:spPr>
          <a:xfrm>
            <a:off x="277092" y="1898073"/>
            <a:ext cx="6573362" cy="2902527"/>
          </a:xfrm>
        </p:spPr>
        <p:txBody>
          <a:bodyPr>
            <a:normAutofit fontScale="70000" lnSpcReduction="20000"/>
          </a:bodyPr>
          <a:lstStyle/>
          <a:p>
            <a:r>
              <a:rPr lang="nl-NL" sz="4600" dirty="0">
                <a:latin typeface="Book Antiqua" panose="02040602050305030304" pitchFamily="18" charset="0"/>
              </a:rPr>
              <a:t>Hoofdoel: </a:t>
            </a:r>
          </a:p>
          <a:p>
            <a:r>
              <a:rPr lang="nl-NL" sz="4600" dirty="0">
                <a:latin typeface="Book Antiqua" panose="02040602050305030304" pitchFamily="18" charset="0"/>
              </a:rPr>
              <a:t>Verlichten van psychisch lijden dat een gevolg is van psychiatrische aandoeningen en het vergroten van het psychisch welbevinden van de patiënt en diens omgeving</a:t>
            </a:r>
            <a:r>
              <a:rPr lang="nl-NL" dirty="0">
                <a:latin typeface="Book Antiqua" panose="02040602050305030304" pitchFamily="18" charset="0"/>
              </a:rPr>
              <a:t>.</a:t>
            </a:r>
          </a:p>
        </p:txBody>
      </p:sp>
    </p:spTree>
    <p:extLst>
      <p:ext uri="{BB962C8B-B14F-4D97-AF65-F5344CB8AC3E}">
        <p14:creationId xmlns:p14="http://schemas.microsoft.com/office/powerpoint/2010/main" val="3219313617"/>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28871" y="530088"/>
            <a:ext cx="9869856" cy="1985939"/>
          </a:xfrm>
        </p:spPr>
        <p:txBody>
          <a:bodyPr/>
          <a:lstStyle/>
          <a:p>
            <a:r>
              <a:rPr lang="nl-NL" dirty="0">
                <a:latin typeface="Book Antiqua" panose="02040602050305030304" pitchFamily="18" charset="0"/>
              </a:rPr>
              <a:t>Opleiding voor psychiater</a:t>
            </a:r>
          </a:p>
        </p:txBody>
      </p:sp>
      <p:sp>
        <p:nvSpPr>
          <p:cNvPr id="3" name="Ondertitel 2"/>
          <p:cNvSpPr>
            <a:spLocks noGrp="1"/>
          </p:cNvSpPr>
          <p:nvPr>
            <p:ph type="subTitle" idx="1"/>
          </p:nvPr>
        </p:nvSpPr>
        <p:spPr>
          <a:xfrm>
            <a:off x="4885509" y="2623830"/>
            <a:ext cx="6274616" cy="3167370"/>
          </a:xfrm>
        </p:spPr>
        <p:txBody>
          <a:bodyPr/>
          <a:lstStyle/>
          <a:p>
            <a:r>
              <a:rPr lang="nl-NL" dirty="0">
                <a:latin typeface="Book Antiqua" panose="02040602050305030304" pitchFamily="18" charset="0"/>
              </a:rPr>
              <a:t>studie  Geneeskunde </a:t>
            </a:r>
            <a:r>
              <a:rPr lang="nl-NL" u="sng" dirty="0">
                <a:latin typeface="Book Antiqua" panose="02040602050305030304" pitchFamily="18" charset="0"/>
              </a:rPr>
              <a:t>( 6 jaar)</a:t>
            </a:r>
            <a:r>
              <a:rPr lang="nl-NL" dirty="0">
                <a:latin typeface="Book Antiqua" panose="02040602050305030304" pitchFamily="18" charset="0"/>
              </a:rPr>
              <a:t>, </a:t>
            </a:r>
          </a:p>
          <a:p>
            <a:r>
              <a:rPr lang="nl-NL" dirty="0">
                <a:latin typeface="Book Antiqua" panose="02040602050305030304" pitchFamily="18" charset="0"/>
              </a:rPr>
              <a:t>solliciteren voor de opleiding tot psychiater. </a:t>
            </a:r>
          </a:p>
          <a:p>
            <a:r>
              <a:rPr lang="nl-NL" dirty="0">
                <a:latin typeface="Book Antiqua" panose="02040602050305030304" pitchFamily="18" charset="0"/>
              </a:rPr>
              <a:t>opleidingsduur  is 4,5 jaar. </a:t>
            </a:r>
          </a:p>
        </p:txBody>
      </p:sp>
      <p:pic>
        <p:nvPicPr>
          <p:cNvPr id="4" name="Afbeelding 3"/>
          <p:cNvPicPr>
            <a:picLocks noChangeAspect="1"/>
          </p:cNvPicPr>
          <p:nvPr/>
        </p:nvPicPr>
        <p:blipFill>
          <a:blip r:embed="rId2"/>
          <a:stretch>
            <a:fillRect/>
          </a:stretch>
        </p:blipFill>
        <p:spPr>
          <a:xfrm>
            <a:off x="412580" y="3275071"/>
            <a:ext cx="4229760" cy="3167371"/>
          </a:xfrm>
          <a:prstGeom prst="rect">
            <a:avLst/>
          </a:prstGeom>
        </p:spPr>
      </p:pic>
    </p:spTree>
    <p:extLst>
      <p:ext uri="{BB962C8B-B14F-4D97-AF65-F5344CB8AC3E}">
        <p14:creationId xmlns:p14="http://schemas.microsoft.com/office/powerpoint/2010/main" val="164933934"/>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97496" y="344557"/>
            <a:ext cx="9912626" cy="2107095"/>
          </a:xfrm>
        </p:spPr>
        <p:txBody>
          <a:bodyPr>
            <a:normAutofit/>
          </a:bodyPr>
          <a:lstStyle/>
          <a:p>
            <a:r>
              <a:rPr lang="nl-NL" sz="4000" dirty="0">
                <a:latin typeface="Book Antiqua" panose="02040602050305030304" pitchFamily="18" charset="0"/>
              </a:rPr>
              <a:t>Waarom studeert een psychiater eerst geneeskunde ?</a:t>
            </a:r>
          </a:p>
        </p:txBody>
      </p:sp>
      <p:sp>
        <p:nvSpPr>
          <p:cNvPr id="3" name="Ondertitel 2"/>
          <p:cNvSpPr>
            <a:spLocks noGrp="1"/>
          </p:cNvSpPr>
          <p:nvPr>
            <p:ph type="subTitle" idx="1"/>
          </p:nvPr>
        </p:nvSpPr>
        <p:spPr>
          <a:xfrm>
            <a:off x="490330" y="2994992"/>
            <a:ext cx="10669795" cy="2796208"/>
          </a:xfrm>
        </p:spPr>
        <p:txBody>
          <a:bodyPr>
            <a:normAutofit/>
          </a:bodyPr>
          <a:lstStyle/>
          <a:p>
            <a:pPr marL="285750" indent="-285750" algn="l">
              <a:buFont typeface="Arial" panose="020B0604020202020204" pitchFamily="34" charset="0"/>
              <a:buChar char="•"/>
            </a:pPr>
            <a:r>
              <a:rPr lang="nl-NL" dirty="0">
                <a:latin typeface="Book Antiqua" panose="02040602050305030304" pitchFamily="18" charset="0"/>
              </a:rPr>
              <a:t> Een psychiater is een arts dus schrijft medicatie voor</a:t>
            </a:r>
          </a:p>
          <a:p>
            <a:pPr marL="285750" indent="-285750" algn="l">
              <a:buFont typeface="Arial" panose="020B0604020202020204" pitchFamily="34" charset="0"/>
              <a:buChar char="•"/>
            </a:pPr>
            <a:endParaRPr lang="nl-NL" dirty="0">
              <a:latin typeface="Book Antiqua" panose="02040602050305030304" pitchFamily="18" charset="0"/>
            </a:endParaRPr>
          </a:p>
          <a:p>
            <a:pPr marL="342900" indent="-342900" algn="l">
              <a:buFont typeface="Arial" panose="020B0604020202020204" pitchFamily="34" charset="0"/>
              <a:buChar char="•"/>
            </a:pPr>
            <a:r>
              <a:rPr lang="nl-NL" dirty="0">
                <a:latin typeface="Book Antiqua" panose="02040602050305030304" pitchFamily="18" charset="0"/>
              </a:rPr>
              <a:t>Veel psychiatrische stoornissen hebben een lichamelijke oorsprong</a:t>
            </a:r>
          </a:p>
          <a:p>
            <a:pPr marL="342900" indent="-342900" algn="l">
              <a:buFont typeface="Arial" panose="020B0604020202020204" pitchFamily="34" charset="0"/>
              <a:buChar char="•"/>
            </a:pPr>
            <a:endParaRPr lang="nl-NL" sz="2000" dirty="0">
              <a:latin typeface="Book Antiqua" panose="02040602050305030304" pitchFamily="18" charset="0"/>
            </a:endParaRPr>
          </a:p>
          <a:p>
            <a:pPr marL="342900" indent="-342900" algn="l">
              <a:buFont typeface="Arial" panose="020B0604020202020204" pitchFamily="34" charset="0"/>
              <a:buChar char="•"/>
            </a:pPr>
            <a:r>
              <a:rPr lang="nl-NL" dirty="0">
                <a:latin typeface="Book Antiqua" panose="02040602050305030304" pitchFamily="18" charset="0"/>
              </a:rPr>
              <a:t>Een mens is een </a:t>
            </a:r>
            <a:r>
              <a:rPr lang="nl-NL" dirty="0" err="1">
                <a:latin typeface="Book Antiqua" panose="02040602050305030304" pitchFamily="18" charset="0"/>
              </a:rPr>
              <a:t>socio</a:t>
            </a:r>
            <a:r>
              <a:rPr lang="nl-NL" dirty="0">
                <a:latin typeface="Book Antiqua" panose="02040602050305030304" pitchFamily="18" charset="0"/>
              </a:rPr>
              <a:t>-psychosomatische eenheid </a:t>
            </a:r>
          </a:p>
          <a:p>
            <a:pPr algn="l"/>
            <a:r>
              <a:rPr lang="nl-NL" sz="2000" dirty="0">
                <a:latin typeface="Book Antiqua" panose="02040602050305030304" pitchFamily="18" charset="0"/>
              </a:rPr>
              <a:t>     </a:t>
            </a:r>
            <a:r>
              <a:rPr lang="nl-NL" sz="1600" dirty="0">
                <a:latin typeface="Book Antiqua" panose="02040602050305030304" pitchFamily="18" charset="0"/>
              </a:rPr>
              <a:t>dat wil zeggen: dat lichaam geest en de omgeving permanent     </a:t>
            </a:r>
          </a:p>
          <a:p>
            <a:pPr algn="l"/>
            <a:r>
              <a:rPr lang="nl-NL" sz="1600" dirty="0">
                <a:latin typeface="Book Antiqua" panose="02040602050305030304" pitchFamily="18" charset="0"/>
              </a:rPr>
              <a:t>                                            invloed op elkaar uitoefenen.</a:t>
            </a:r>
          </a:p>
        </p:txBody>
      </p:sp>
      <p:pic>
        <p:nvPicPr>
          <p:cNvPr id="4" name="Afbeelding 3"/>
          <p:cNvPicPr>
            <a:picLocks noChangeAspect="1"/>
          </p:cNvPicPr>
          <p:nvPr/>
        </p:nvPicPr>
        <p:blipFill>
          <a:blip r:embed="rId2"/>
          <a:stretch>
            <a:fillRect/>
          </a:stretch>
        </p:blipFill>
        <p:spPr>
          <a:xfrm>
            <a:off x="8775016" y="4393096"/>
            <a:ext cx="2857500" cy="2143125"/>
          </a:xfrm>
          <a:prstGeom prst="rect">
            <a:avLst/>
          </a:prstGeom>
        </p:spPr>
      </p:pic>
    </p:spTree>
    <p:extLst>
      <p:ext uri="{BB962C8B-B14F-4D97-AF65-F5344CB8AC3E}">
        <p14:creationId xmlns:p14="http://schemas.microsoft.com/office/powerpoint/2010/main" val="2716450784"/>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268EE2-7883-4E48-B626-A17E357966CF}"/>
              </a:ext>
            </a:extLst>
          </p:cNvPr>
          <p:cNvSpPr>
            <a:spLocks noGrp="1"/>
          </p:cNvSpPr>
          <p:nvPr>
            <p:ph type="title"/>
          </p:nvPr>
        </p:nvSpPr>
        <p:spPr>
          <a:xfrm>
            <a:off x="1024128" y="585216"/>
            <a:ext cx="8018272" cy="1499616"/>
          </a:xfrm>
        </p:spPr>
        <p:txBody>
          <a:bodyPr>
            <a:normAutofit/>
          </a:bodyPr>
          <a:lstStyle/>
          <a:p>
            <a:r>
              <a:rPr lang="nl-NL" dirty="0"/>
              <a:t>Verwachtingen van elkaar</a:t>
            </a:r>
          </a:p>
        </p:txBody>
      </p:sp>
      <p:sp>
        <p:nvSpPr>
          <p:cNvPr id="3" name="Tijdelijke aanduiding voor inhoud 2">
            <a:extLst>
              <a:ext uri="{FF2B5EF4-FFF2-40B4-BE49-F238E27FC236}">
                <a16:creationId xmlns:a16="http://schemas.microsoft.com/office/drawing/2014/main" id="{CAEFD1EF-17FD-4DED-BCAA-6F1E8E44CD61}"/>
              </a:ext>
            </a:extLst>
          </p:cNvPr>
          <p:cNvSpPr>
            <a:spLocks noGrp="1"/>
          </p:cNvSpPr>
          <p:nvPr>
            <p:ph idx="1"/>
          </p:nvPr>
        </p:nvSpPr>
        <p:spPr>
          <a:xfrm>
            <a:off x="1024128" y="2286000"/>
            <a:ext cx="8018271" cy="4023360"/>
          </a:xfrm>
        </p:spPr>
        <p:txBody>
          <a:bodyPr>
            <a:normAutofit/>
          </a:bodyPr>
          <a:lstStyle/>
          <a:p>
            <a:pPr marL="0" indent="0">
              <a:buNone/>
            </a:pPr>
            <a:endParaRPr lang="nl-NL" dirty="0"/>
          </a:p>
          <a:p>
            <a:pPr marL="457200" indent="-457200">
              <a:buFont typeface="+mj-lt"/>
              <a:buAutoNum type="arabicPeriod"/>
            </a:pPr>
            <a:r>
              <a:rPr lang="nl-NL" dirty="0"/>
              <a:t>Op tijd aanwezig</a:t>
            </a:r>
          </a:p>
          <a:p>
            <a:pPr marL="457200" indent="-457200">
              <a:buFont typeface="+mj-lt"/>
              <a:buAutoNum type="arabicPeriod"/>
            </a:pPr>
            <a:r>
              <a:rPr lang="nl-NL" dirty="0"/>
              <a:t>Inzet in de klas</a:t>
            </a:r>
          </a:p>
          <a:p>
            <a:pPr marL="457200" indent="-457200">
              <a:buFont typeface="+mj-lt"/>
              <a:buAutoNum type="arabicPeriod"/>
            </a:pPr>
            <a:r>
              <a:rPr lang="nl-NL" dirty="0"/>
              <a:t>Eigen verantwoordelijkheid pakken</a:t>
            </a:r>
          </a:p>
          <a:p>
            <a:pPr marL="457200" indent="-457200">
              <a:buFont typeface="+mj-lt"/>
              <a:buAutoNum type="arabicPeriod"/>
            </a:pPr>
            <a:r>
              <a:rPr lang="nl-NL" dirty="0"/>
              <a:t>Respect voor elkaar</a:t>
            </a:r>
          </a:p>
          <a:p>
            <a:pPr marL="457200" indent="-457200">
              <a:buFont typeface="+mj-lt"/>
              <a:buAutoNum type="arabicPeriod"/>
            </a:pPr>
            <a:r>
              <a:rPr lang="nl-NL" dirty="0"/>
              <a:t> ……………………………………..</a:t>
            </a:r>
          </a:p>
        </p:txBody>
      </p:sp>
    </p:spTree>
    <p:extLst>
      <p:ext uri="{BB962C8B-B14F-4D97-AF65-F5344CB8AC3E}">
        <p14:creationId xmlns:p14="http://schemas.microsoft.com/office/powerpoint/2010/main" val="1847162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24128" y="585216"/>
            <a:ext cx="5867061" cy="1499616"/>
          </a:xfrm>
        </p:spPr>
        <p:txBody>
          <a:bodyPr>
            <a:normAutofit/>
          </a:bodyPr>
          <a:lstStyle/>
          <a:p>
            <a:r>
              <a:rPr lang="nl-NL" dirty="0"/>
              <a:t>Een voorbeeld……</a:t>
            </a:r>
          </a:p>
        </p:txBody>
      </p:sp>
      <p:pic>
        <p:nvPicPr>
          <p:cNvPr id="4" name="Afbeelding 3"/>
          <p:cNvPicPr>
            <a:picLocks noChangeAspect="1"/>
          </p:cNvPicPr>
          <p:nvPr/>
        </p:nvPicPr>
        <p:blipFill>
          <a:blip r:embed="rId2"/>
          <a:stretch>
            <a:fillRect/>
          </a:stretch>
        </p:blipFill>
        <p:spPr>
          <a:xfrm>
            <a:off x="1046647" y="2286000"/>
            <a:ext cx="5822022" cy="3886200"/>
          </a:xfrm>
          <a:prstGeom prst="rect">
            <a:avLst/>
          </a:prstGeom>
        </p:spPr>
      </p:pic>
      <p:sp>
        <p:nvSpPr>
          <p:cNvPr id="9" name="Rectangle 8">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ndertitel 2"/>
          <p:cNvSpPr>
            <a:spLocks noGrp="1"/>
          </p:cNvSpPr>
          <p:nvPr>
            <p:ph idx="1"/>
          </p:nvPr>
        </p:nvSpPr>
        <p:spPr>
          <a:xfrm>
            <a:off x="8021490" y="585216"/>
            <a:ext cx="3527043" cy="5586984"/>
          </a:xfrm>
        </p:spPr>
        <p:txBody>
          <a:bodyPr anchor="ctr">
            <a:normAutofit/>
          </a:bodyPr>
          <a:lstStyle/>
          <a:p>
            <a:r>
              <a:rPr lang="nl-NL" sz="2000">
                <a:solidFill>
                  <a:srgbClr val="FFFFFF"/>
                </a:solidFill>
                <a:latin typeface="Book Antiqua" panose="02040602050305030304" pitchFamily="18" charset="0"/>
              </a:rPr>
              <a:t>Sjaak zit al drie maanden thuis. Het bedrijf waar hij werkte ging failliet. Uitzicht op een nieuwe baan is er niet. Hij is inmiddels 59 jaar oud en zijn diploma’s zijn verouderd</a:t>
            </a:r>
          </a:p>
        </p:txBody>
      </p:sp>
    </p:spTree>
    <p:extLst>
      <p:ext uri="{BB962C8B-B14F-4D97-AF65-F5344CB8AC3E}">
        <p14:creationId xmlns:p14="http://schemas.microsoft.com/office/powerpoint/2010/main" val="1447447397"/>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dirty="0">
                <a:latin typeface="Book Antiqua" panose="02040602050305030304" pitchFamily="18" charset="0"/>
              </a:rPr>
            </a:br>
            <a:br>
              <a:rPr lang="nl-NL" dirty="0">
                <a:latin typeface="Book Antiqua" panose="02040602050305030304" pitchFamily="18" charset="0"/>
              </a:rPr>
            </a:br>
            <a:r>
              <a:rPr lang="nl-NL" sz="3100" dirty="0">
                <a:latin typeface="Book Antiqua" panose="02040602050305030304" pitchFamily="18" charset="0"/>
              </a:rPr>
              <a:t>Sjaak piekert zich suf: </a:t>
            </a:r>
            <a:br>
              <a:rPr lang="nl-NL" dirty="0">
                <a:latin typeface="Book Antiqua" panose="02040602050305030304" pitchFamily="18" charset="0"/>
              </a:rPr>
            </a:br>
            <a:br>
              <a:rPr lang="nl-NL" dirty="0">
                <a:latin typeface="Book Antiqua" panose="02040602050305030304" pitchFamily="18" charset="0"/>
              </a:rPr>
            </a:br>
            <a:endParaRPr lang="nl-NL" sz="3100" dirty="0">
              <a:latin typeface="Book Antiqua" panose="02040602050305030304" pitchFamily="18" charset="0"/>
            </a:endParaRPr>
          </a:p>
        </p:txBody>
      </p:sp>
      <p:sp>
        <p:nvSpPr>
          <p:cNvPr id="3" name="Tijdelijke aanduiding voor inhoud 2"/>
          <p:cNvSpPr>
            <a:spLocks noGrp="1"/>
          </p:cNvSpPr>
          <p:nvPr>
            <p:ph idx="1"/>
          </p:nvPr>
        </p:nvSpPr>
        <p:spPr>
          <a:xfrm>
            <a:off x="685801" y="3699803"/>
            <a:ext cx="10131425" cy="2194559"/>
          </a:xfrm>
        </p:spPr>
        <p:txBody>
          <a:bodyPr>
            <a:normAutofit/>
          </a:bodyPr>
          <a:lstStyle/>
          <a:p>
            <a:endParaRPr lang="nl-NL" dirty="0"/>
          </a:p>
          <a:p>
            <a:r>
              <a:rPr lang="nl-NL" sz="2800" dirty="0"/>
              <a:t>Ben ik nu al afgeschreven ? Doe ik er nog toe ?</a:t>
            </a:r>
          </a:p>
          <a:p>
            <a:r>
              <a:rPr lang="nl-NL" sz="2800" dirty="0"/>
              <a:t>Krijg ik ooit nog werk ?</a:t>
            </a:r>
          </a:p>
          <a:p>
            <a:r>
              <a:rPr lang="nl-NL" sz="2800" dirty="0"/>
              <a:t>Hoe zit het met mijn inkomen als ik terugval op bijstandsniveau ?</a:t>
            </a:r>
          </a:p>
          <a:p>
            <a:endParaRPr lang="nl-NL" dirty="0"/>
          </a:p>
        </p:txBody>
      </p:sp>
      <p:pic>
        <p:nvPicPr>
          <p:cNvPr id="4" name="Afbeelding 3"/>
          <p:cNvPicPr>
            <a:picLocks noChangeAspect="1"/>
          </p:cNvPicPr>
          <p:nvPr/>
        </p:nvPicPr>
        <p:blipFill>
          <a:blip r:embed="rId2"/>
          <a:stretch>
            <a:fillRect/>
          </a:stretch>
        </p:blipFill>
        <p:spPr>
          <a:xfrm>
            <a:off x="7277100" y="172212"/>
            <a:ext cx="4572000" cy="3236976"/>
          </a:xfrm>
          <a:prstGeom prst="rect">
            <a:avLst/>
          </a:prstGeom>
        </p:spPr>
      </p:pic>
    </p:spTree>
    <p:extLst>
      <p:ext uri="{BB962C8B-B14F-4D97-AF65-F5344CB8AC3E}">
        <p14:creationId xmlns:p14="http://schemas.microsoft.com/office/powerpoint/2010/main" val="1199571672"/>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24128" y="585216"/>
            <a:ext cx="5867061" cy="1499616"/>
          </a:xfrm>
        </p:spPr>
        <p:txBody>
          <a:bodyPr>
            <a:normAutofit/>
          </a:bodyPr>
          <a:lstStyle/>
          <a:p>
            <a:r>
              <a:rPr lang="nl-NL" sz="3500">
                <a:latin typeface="Book Antiqua" panose="02040602050305030304" pitchFamily="18" charset="0"/>
              </a:rPr>
              <a:t>‘s nachts kan hij de slaap maar moeilijk vatten  </a:t>
            </a:r>
          </a:p>
        </p:txBody>
      </p:sp>
      <p:pic>
        <p:nvPicPr>
          <p:cNvPr id="7" name="Afbeelding 6"/>
          <p:cNvPicPr>
            <a:picLocks noChangeAspect="1"/>
          </p:cNvPicPr>
          <p:nvPr/>
        </p:nvPicPr>
        <p:blipFill>
          <a:blip r:embed="rId2"/>
          <a:stretch>
            <a:fillRect/>
          </a:stretch>
        </p:blipFill>
        <p:spPr>
          <a:xfrm>
            <a:off x="1043008" y="2286000"/>
            <a:ext cx="5829300" cy="3886200"/>
          </a:xfrm>
          <a:prstGeom prst="rect">
            <a:avLst/>
          </a:prstGeom>
        </p:spPr>
      </p:pic>
      <p:sp>
        <p:nvSpPr>
          <p:cNvPr id="12" name="Rectangle 11">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jdelijke aanduiding voor inhoud 4">
            <a:extLst>
              <a:ext uri="{FF2B5EF4-FFF2-40B4-BE49-F238E27FC236}">
                <a16:creationId xmlns:a16="http://schemas.microsoft.com/office/drawing/2014/main" id="{9D7740EE-713C-465D-81DE-BE9A3F2A9218}"/>
              </a:ext>
            </a:extLst>
          </p:cNvPr>
          <p:cNvSpPr>
            <a:spLocks noGrp="1"/>
          </p:cNvSpPr>
          <p:nvPr>
            <p:ph idx="1"/>
          </p:nvPr>
        </p:nvSpPr>
        <p:spPr>
          <a:xfrm>
            <a:off x="8021490" y="585216"/>
            <a:ext cx="3527043" cy="5586984"/>
          </a:xfrm>
        </p:spPr>
        <p:txBody>
          <a:bodyPr anchor="ctr">
            <a:normAutofit/>
          </a:bodyPr>
          <a:lstStyle/>
          <a:p>
            <a:r>
              <a:rPr lang="nl-NL" sz="2000">
                <a:solidFill>
                  <a:srgbClr val="FFFFFF"/>
                </a:solidFill>
              </a:rPr>
              <a:t>Waardoor hij zich overdag futloos en prikkelbaar voelt. Omdat hij weinig doet, verdwijnt zijn eetlust. Hij valt af en zijn energie vloeit weg.</a:t>
            </a:r>
          </a:p>
        </p:txBody>
      </p:sp>
    </p:spTree>
    <p:extLst>
      <p:ext uri="{BB962C8B-B14F-4D97-AF65-F5344CB8AC3E}">
        <p14:creationId xmlns:p14="http://schemas.microsoft.com/office/powerpoint/2010/main" val="1976201175"/>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24128" y="585216"/>
            <a:ext cx="5867061" cy="1499616"/>
          </a:xfrm>
        </p:spPr>
        <p:txBody>
          <a:bodyPr>
            <a:normAutofit/>
          </a:bodyPr>
          <a:lstStyle/>
          <a:p>
            <a:r>
              <a:rPr lang="nl-NL" sz="3500">
                <a:latin typeface="Book Antiqua" panose="02040602050305030304" pitchFamily="18" charset="0"/>
              </a:rPr>
              <a:t>Sjaak krijgt  laat van zijn maag en hoofdpijn. </a:t>
            </a:r>
          </a:p>
        </p:txBody>
      </p:sp>
      <p:pic>
        <p:nvPicPr>
          <p:cNvPr id="5" name="Afbeelding 4"/>
          <p:cNvPicPr>
            <a:picLocks noChangeAspect="1"/>
          </p:cNvPicPr>
          <p:nvPr/>
        </p:nvPicPr>
        <p:blipFill>
          <a:blip r:embed="rId2"/>
          <a:stretch>
            <a:fillRect/>
          </a:stretch>
        </p:blipFill>
        <p:spPr>
          <a:xfrm>
            <a:off x="1046647" y="2286000"/>
            <a:ext cx="5822022" cy="3886200"/>
          </a:xfrm>
          <a:prstGeom prst="rect">
            <a:avLst/>
          </a:prstGeom>
        </p:spPr>
      </p:pic>
      <p:sp>
        <p:nvSpPr>
          <p:cNvPr id="10" name="Rectangle 9">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8021490" y="585216"/>
            <a:ext cx="3527043" cy="5586984"/>
          </a:xfrm>
        </p:spPr>
        <p:txBody>
          <a:bodyPr anchor="ctr">
            <a:normAutofit/>
          </a:bodyPr>
          <a:lstStyle/>
          <a:p>
            <a:pPr marL="0" indent="0">
              <a:buNone/>
            </a:pPr>
            <a:r>
              <a:rPr lang="nl-NL" sz="2000">
                <a:solidFill>
                  <a:srgbClr val="FFFFFF"/>
                </a:solidFill>
                <a:latin typeface="Book Antiqua" panose="02040602050305030304" pitchFamily="18" charset="0"/>
              </a:rPr>
              <a:t>Zijn huisarts schrijft slaapmedicatie, </a:t>
            </a:r>
          </a:p>
          <a:p>
            <a:pPr marL="0" indent="0">
              <a:buNone/>
            </a:pPr>
            <a:r>
              <a:rPr lang="nl-NL" sz="2000">
                <a:solidFill>
                  <a:srgbClr val="FFFFFF"/>
                </a:solidFill>
                <a:latin typeface="Book Antiqua" panose="02040602050305030304" pitchFamily="18" charset="0"/>
              </a:rPr>
              <a:t>maagtabletten en nog wat pijnstillers </a:t>
            </a:r>
          </a:p>
          <a:p>
            <a:pPr marL="0" indent="0">
              <a:buNone/>
            </a:pPr>
            <a:r>
              <a:rPr lang="nl-NL" sz="2000">
                <a:solidFill>
                  <a:srgbClr val="FFFFFF"/>
                </a:solidFill>
                <a:latin typeface="Book Antiqua" panose="02040602050305030304" pitchFamily="18" charset="0"/>
              </a:rPr>
              <a:t>voor. </a:t>
            </a:r>
          </a:p>
        </p:txBody>
      </p:sp>
    </p:spTree>
    <p:extLst>
      <p:ext uri="{BB962C8B-B14F-4D97-AF65-F5344CB8AC3E}">
        <p14:creationId xmlns:p14="http://schemas.microsoft.com/office/powerpoint/2010/main" val="914957013"/>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Maar waarmee is het allemaal begonnen ?</a:t>
            </a:r>
          </a:p>
        </p:txBody>
      </p:sp>
      <p:pic>
        <p:nvPicPr>
          <p:cNvPr id="5" name="Tijdelijke aanduiding voor inhoud 4"/>
          <p:cNvPicPr>
            <a:picLocks noGrp="1" noChangeAspect="1"/>
          </p:cNvPicPr>
          <p:nvPr>
            <p:ph idx="1"/>
          </p:nvPr>
        </p:nvPicPr>
        <p:blipFill>
          <a:blip r:embed="rId2"/>
          <a:stretch>
            <a:fillRect/>
          </a:stretch>
        </p:blipFill>
        <p:spPr>
          <a:xfrm>
            <a:off x="581891" y="2343309"/>
            <a:ext cx="10113817" cy="3246120"/>
          </a:xfrm>
        </p:spPr>
      </p:pic>
    </p:spTree>
    <p:extLst>
      <p:ext uri="{BB962C8B-B14F-4D97-AF65-F5344CB8AC3E}">
        <p14:creationId xmlns:p14="http://schemas.microsoft.com/office/powerpoint/2010/main" val="2893772256"/>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1" y="351751"/>
            <a:ext cx="10131425" cy="1456267"/>
          </a:xfrm>
        </p:spPr>
        <p:txBody>
          <a:bodyPr/>
          <a:lstStyle/>
          <a:p>
            <a:r>
              <a:rPr lang="nl-NL" dirty="0">
                <a:latin typeface="Book Antiqua" panose="02040602050305030304" pitchFamily="18" charset="0"/>
              </a:rPr>
              <a:t>        menswetenschappen</a:t>
            </a:r>
          </a:p>
        </p:txBody>
      </p:sp>
      <p:sp>
        <p:nvSpPr>
          <p:cNvPr id="3" name="Tijdelijke aanduiding voor inhoud 2"/>
          <p:cNvSpPr>
            <a:spLocks noGrp="1"/>
          </p:cNvSpPr>
          <p:nvPr>
            <p:ph idx="1"/>
          </p:nvPr>
        </p:nvSpPr>
        <p:spPr>
          <a:xfrm>
            <a:off x="685800" y="2254677"/>
            <a:ext cx="10131426" cy="762000"/>
          </a:xfrm>
        </p:spPr>
        <p:txBody>
          <a:bodyPr>
            <a:noAutofit/>
          </a:bodyPr>
          <a:lstStyle/>
          <a:p>
            <a:pPr marL="0" indent="0">
              <a:buNone/>
            </a:pPr>
            <a:endParaRPr lang="nl-NL" sz="3600" dirty="0">
              <a:latin typeface="Book Antiqua" panose="02040602050305030304" pitchFamily="18" charset="0"/>
            </a:endParaRPr>
          </a:p>
          <a:p>
            <a:pPr marL="0" indent="0">
              <a:buNone/>
            </a:pPr>
            <a:r>
              <a:rPr lang="nl-NL" sz="3600" u="sng" dirty="0">
                <a:latin typeface="Book Antiqua" panose="02040602050305030304" pitchFamily="18" charset="0"/>
              </a:rPr>
              <a:t>Psychologie :</a:t>
            </a:r>
          </a:p>
          <a:p>
            <a:pPr marL="0" indent="0">
              <a:buNone/>
            </a:pPr>
            <a:r>
              <a:rPr lang="nl-NL" sz="2800" dirty="0">
                <a:latin typeface="Book Antiqua" panose="02040602050305030304" pitchFamily="18" charset="0"/>
              </a:rPr>
              <a:t>Academische discipline die zich </a:t>
            </a:r>
          </a:p>
          <a:p>
            <a:pPr marL="0" indent="0">
              <a:buNone/>
            </a:pPr>
            <a:r>
              <a:rPr lang="nl-NL" sz="2800" dirty="0">
                <a:latin typeface="Book Antiqua" panose="02040602050305030304" pitchFamily="18" charset="0"/>
              </a:rPr>
              <a:t>bezighoudt met het innerlijk </a:t>
            </a:r>
          </a:p>
          <a:p>
            <a:pPr marL="0" indent="0">
              <a:buNone/>
            </a:pPr>
            <a:r>
              <a:rPr lang="nl-NL" sz="2800" dirty="0">
                <a:latin typeface="Book Antiqua" panose="02040602050305030304" pitchFamily="18" charset="0"/>
              </a:rPr>
              <a:t>leven (kennen, voelen en streven) </a:t>
            </a:r>
          </a:p>
          <a:p>
            <a:pPr marL="0" indent="0">
              <a:buNone/>
            </a:pPr>
            <a:r>
              <a:rPr lang="nl-NL" sz="2800" dirty="0">
                <a:latin typeface="Book Antiqua" panose="02040602050305030304" pitchFamily="18" charset="0"/>
              </a:rPr>
              <a:t>en het gedrag van mensen.</a:t>
            </a:r>
          </a:p>
        </p:txBody>
      </p:sp>
      <p:pic>
        <p:nvPicPr>
          <p:cNvPr id="5" name="Afbeelding 4"/>
          <p:cNvPicPr>
            <a:picLocks noChangeAspect="1"/>
          </p:cNvPicPr>
          <p:nvPr/>
        </p:nvPicPr>
        <p:blipFill>
          <a:blip r:embed="rId2"/>
          <a:stretch>
            <a:fillRect/>
          </a:stretch>
        </p:blipFill>
        <p:spPr>
          <a:xfrm>
            <a:off x="6262255" y="1808018"/>
            <a:ext cx="4655126" cy="4655126"/>
          </a:xfrm>
          <a:prstGeom prst="rect">
            <a:avLst/>
          </a:prstGeom>
        </p:spPr>
      </p:pic>
    </p:spTree>
    <p:extLst>
      <p:ext uri="{BB962C8B-B14F-4D97-AF65-F5344CB8AC3E}">
        <p14:creationId xmlns:p14="http://schemas.microsoft.com/office/powerpoint/2010/main" val="2661391818"/>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522017" y="942109"/>
            <a:ext cx="4077612" cy="421312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itel 1"/>
          <p:cNvSpPr>
            <a:spLocks noGrp="1"/>
          </p:cNvSpPr>
          <p:nvPr>
            <p:ph type="title"/>
          </p:nvPr>
        </p:nvSpPr>
        <p:spPr>
          <a:xfrm>
            <a:off x="6400800" y="609600"/>
            <a:ext cx="5147730" cy="1641987"/>
          </a:xfrm>
        </p:spPr>
        <p:txBody>
          <a:bodyPr>
            <a:normAutofit fontScale="90000"/>
          </a:bodyPr>
          <a:lstStyle/>
          <a:p>
            <a:br>
              <a:rPr lang="nl-NL" dirty="0">
                <a:latin typeface="Book Antiqua" panose="02040602050305030304" pitchFamily="18" charset="0"/>
              </a:rPr>
            </a:br>
            <a:br>
              <a:rPr lang="nl-NL" dirty="0">
                <a:latin typeface="Book Antiqua" panose="02040602050305030304" pitchFamily="18" charset="0"/>
              </a:rPr>
            </a:br>
            <a:br>
              <a:rPr lang="nl-NL" dirty="0">
                <a:latin typeface="Book Antiqua" panose="02040602050305030304" pitchFamily="18" charset="0"/>
              </a:rPr>
            </a:br>
            <a:r>
              <a:rPr lang="nl-NL" dirty="0">
                <a:latin typeface="Book Antiqua" panose="02040602050305030304" pitchFamily="18" charset="0"/>
              </a:rPr>
              <a:t>         </a:t>
            </a:r>
            <a:endParaRPr lang="nl-NL" dirty="0"/>
          </a:p>
        </p:txBody>
      </p:sp>
      <p:sp>
        <p:nvSpPr>
          <p:cNvPr id="3" name="Tijdelijke aanduiding voor inhoud 2"/>
          <p:cNvSpPr>
            <a:spLocks noGrp="1"/>
          </p:cNvSpPr>
          <p:nvPr>
            <p:ph idx="1"/>
          </p:nvPr>
        </p:nvSpPr>
        <p:spPr>
          <a:xfrm>
            <a:off x="5084618" y="1052946"/>
            <a:ext cx="6463912" cy="1198642"/>
          </a:xfrm>
        </p:spPr>
        <p:txBody>
          <a:bodyPr>
            <a:normAutofit fontScale="25000" lnSpcReduction="20000"/>
          </a:bodyPr>
          <a:lstStyle/>
          <a:p>
            <a:pPr marL="0" indent="0">
              <a:buNone/>
            </a:pPr>
            <a:endParaRPr lang="nl-NL" sz="11200" dirty="0">
              <a:latin typeface="Book Antiqua" panose="02040602050305030304" pitchFamily="18" charset="0"/>
            </a:endParaRPr>
          </a:p>
          <a:p>
            <a:pPr marL="0" indent="0">
              <a:buNone/>
            </a:pPr>
            <a:r>
              <a:rPr lang="nl-NL" sz="11200" u="sng" dirty="0">
                <a:latin typeface="Book Antiqua" panose="02040602050305030304" pitchFamily="18" charset="0"/>
              </a:rPr>
              <a:t>Doel van de psychologie</a:t>
            </a:r>
          </a:p>
          <a:p>
            <a:pPr marL="0" indent="0">
              <a:buNone/>
            </a:pPr>
            <a:endParaRPr lang="nl-NL" sz="11200" dirty="0">
              <a:latin typeface="Book Antiqua" panose="02040602050305030304" pitchFamily="18" charset="0"/>
            </a:endParaRPr>
          </a:p>
          <a:p>
            <a:pPr marL="0" indent="0">
              <a:buNone/>
            </a:pPr>
            <a:r>
              <a:rPr lang="nl-NL" sz="11200" dirty="0">
                <a:latin typeface="Book Antiqua" panose="02040602050305030304" pitchFamily="18" charset="0"/>
              </a:rPr>
              <a:t>Het verwerven van kennis omtrent </a:t>
            </a:r>
          </a:p>
          <a:p>
            <a:pPr marL="0" indent="0">
              <a:buNone/>
            </a:pPr>
            <a:r>
              <a:rPr lang="nl-NL" sz="11200" dirty="0">
                <a:latin typeface="Book Antiqua" panose="02040602050305030304" pitchFamily="18" charset="0"/>
              </a:rPr>
              <a:t>het doen en laten van dieren (in het </a:t>
            </a:r>
          </a:p>
          <a:p>
            <a:pPr marL="0" indent="0">
              <a:buNone/>
            </a:pPr>
            <a:r>
              <a:rPr lang="nl-NL" sz="11200" dirty="0">
                <a:latin typeface="Book Antiqua" panose="02040602050305030304" pitchFamily="18" charset="0"/>
              </a:rPr>
              <a:t>bijzonder mensen), zowel in hun </a:t>
            </a:r>
          </a:p>
          <a:p>
            <a:pPr marL="0" indent="0">
              <a:buNone/>
            </a:pPr>
            <a:r>
              <a:rPr lang="nl-NL" sz="11200" dirty="0">
                <a:latin typeface="Book Antiqua" panose="02040602050305030304" pitchFamily="18" charset="0"/>
              </a:rPr>
              <a:t>alledaagse omgeving als onder </a:t>
            </a:r>
          </a:p>
          <a:p>
            <a:pPr marL="0" indent="0">
              <a:buNone/>
            </a:pPr>
            <a:r>
              <a:rPr lang="nl-NL" sz="11200" dirty="0">
                <a:latin typeface="Book Antiqua" panose="02040602050305030304" pitchFamily="18" charset="0"/>
              </a:rPr>
              <a:t>bijzondere omstandigheden</a:t>
            </a:r>
          </a:p>
          <a:p>
            <a:pPr marL="0" indent="0">
              <a:buNone/>
            </a:pPr>
            <a:endParaRPr lang="nl-NL" dirty="0">
              <a:latin typeface="Book Antiqua" panose="02040602050305030304" pitchFamily="18" charset="0"/>
            </a:endParaRPr>
          </a:p>
        </p:txBody>
      </p:sp>
    </p:spTree>
    <p:extLst>
      <p:ext uri="{BB962C8B-B14F-4D97-AF65-F5344CB8AC3E}">
        <p14:creationId xmlns:p14="http://schemas.microsoft.com/office/powerpoint/2010/main" val="1276583840"/>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637311"/>
            <a:ext cx="12496799" cy="7048083"/>
          </a:xfrm>
          <a:prstGeom prst="rect">
            <a:avLst/>
          </a:prstGeom>
          <a:noFill/>
        </p:spPr>
        <p:txBody>
          <a:bodyPr wrap="square" rtlCol="0">
            <a:spAutoFit/>
          </a:bodyPr>
          <a:lstStyle/>
          <a:p>
            <a:r>
              <a:rPr lang="nl-NL" sz="3600" dirty="0">
                <a:latin typeface="Book Antiqua" panose="02040602050305030304" pitchFamily="18" charset="0"/>
              </a:rPr>
              <a:t>Is Psychiatrie een wetenschap ?</a:t>
            </a:r>
          </a:p>
          <a:p>
            <a:endParaRPr lang="nl-NL" sz="3600" dirty="0">
              <a:latin typeface="Book Antiqua" panose="02040602050305030304" pitchFamily="18" charset="0"/>
            </a:endParaRPr>
          </a:p>
          <a:p>
            <a:r>
              <a:rPr lang="nl-NL" sz="2800" u="sng" dirty="0">
                <a:latin typeface="Book Antiqua" panose="02040602050305030304" pitchFamily="18" charset="0"/>
              </a:rPr>
              <a:t>Ten eerste: Wat is wetenschap ?</a:t>
            </a:r>
          </a:p>
          <a:p>
            <a:endParaRPr lang="nl-NL" sz="2800" dirty="0">
              <a:latin typeface="Book Antiqua" panose="02040602050305030304" pitchFamily="18" charset="0"/>
            </a:endParaRPr>
          </a:p>
          <a:p>
            <a:r>
              <a:rPr lang="nl-NL" sz="3600" dirty="0">
                <a:latin typeface="Book Antiqua" panose="02040602050305030304" pitchFamily="18" charset="0"/>
              </a:rPr>
              <a:t>Zowel systematisch verkregen en </a:t>
            </a:r>
          </a:p>
          <a:p>
            <a:r>
              <a:rPr lang="nl-NL" sz="3600" dirty="0">
                <a:latin typeface="Book Antiqua" panose="02040602050305030304" pitchFamily="18" charset="0"/>
              </a:rPr>
              <a:t>geordende objectieve menselijke </a:t>
            </a:r>
          </a:p>
          <a:p>
            <a:r>
              <a:rPr lang="nl-NL" sz="3600" dirty="0">
                <a:latin typeface="Book Antiqua" panose="02040602050305030304" pitchFamily="18" charset="0"/>
              </a:rPr>
              <a:t>kennis, als het proces van </a:t>
            </a:r>
          </a:p>
          <a:p>
            <a:r>
              <a:rPr lang="nl-NL" sz="3600" dirty="0">
                <a:latin typeface="Book Antiqua" panose="02040602050305030304" pitchFamily="18" charset="0"/>
              </a:rPr>
              <a:t>kennisverwerving en de </a:t>
            </a:r>
          </a:p>
          <a:p>
            <a:r>
              <a:rPr lang="nl-NL" sz="3600" dirty="0">
                <a:latin typeface="Book Antiqua" panose="02040602050305030304" pitchFamily="18" charset="0"/>
              </a:rPr>
              <a:t>gemeenschap waarin deze kennis wordt vergaard. </a:t>
            </a:r>
          </a:p>
          <a:p>
            <a:endParaRPr lang="nl-NL" sz="3600" dirty="0">
              <a:latin typeface="Book Antiqua" panose="02040602050305030304" pitchFamily="18" charset="0"/>
            </a:endParaRPr>
          </a:p>
          <a:p>
            <a:endParaRPr lang="nl-NL" sz="3600" dirty="0">
              <a:latin typeface="Book Antiqua" panose="02040602050305030304" pitchFamily="18" charset="0"/>
            </a:endParaRPr>
          </a:p>
          <a:p>
            <a:endParaRPr lang="nl-NL" sz="3600" dirty="0">
              <a:latin typeface="Book Antiqua" panose="02040602050305030304" pitchFamily="18" charset="0"/>
            </a:endParaRPr>
          </a:p>
          <a:p>
            <a:endParaRPr lang="nl-NL" sz="3600" dirty="0">
              <a:latin typeface="Book Antiqua" panose="02040602050305030304" pitchFamily="18" charset="0"/>
            </a:endParaRPr>
          </a:p>
        </p:txBody>
      </p:sp>
      <p:pic>
        <p:nvPicPr>
          <p:cNvPr id="5" name="Afbeelding 4"/>
          <p:cNvPicPr>
            <a:picLocks noChangeAspect="1"/>
          </p:cNvPicPr>
          <p:nvPr/>
        </p:nvPicPr>
        <p:blipFill>
          <a:blip r:embed="rId2"/>
          <a:stretch>
            <a:fillRect/>
          </a:stretch>
        </p:blipFill>
        <p:spPr>
          <a:xfrm>
            <a:off x="7394713" y="299068"/>
            <a:ext cx="4190765" cy="4536158"/>
          </a:xfrm>
          <a:prstGeom prst="rect">
            <a:avLst/>
          </a:prstGeom>
        </p:spPr>
      </p:pic>
    </p:spTree>
    <p:extLst>
      <p:ext uri="{BB962C8B-B14F-4D97-AF65-F5344CB8AC3E}">
        <p14:creationId xmlns:p14="http://schemas.microsoft.com/office/powerpoint/2010/main" val="288678960"/>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0">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12">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1024129" y="585216"/>
            <a:ext cx="3779085" cy="1499616"/>
          </a:xfrm>
        </p:spPr>
        <p:txBody>
          <a:bodyPr vert="horz" lIns="91440" tIns="45720" rIns="91440" bIns="45720" rtlCol="0" anchor="ctr">
            <a:normAutofit/>
          </a:bodyPr>
          <a:lstStyle/>
          <a:p>
            <a:pPr algn="l"/>
            <a:r>
              <a:rPr lang="en-US" sz="3500" spc="100">
                <a:solidFill>
                  <a:srgbClr val="FFFFFF"/>
                </a:solidFill>
              </a:rPr>
              <a:t>Is Psychiatrie een wetenschap ?</a:t>
            </a:r>
            <a:br>
              <a:rPr lang="en-US" sz="3500" spc="100">
                <a:solidFill>
                  <a:srgbClr val="FFFFFF"/>
                </a:solidFill>
              </a:rPr>
            </a:br>
            <a:endParaRPr lang="en-US" sz="3500" spc="100">
              <a:solidFill>
                <a:srgbClr val="FFFFFF"/>
              </a:solidFill>
            </a:endParaRPr>
          </a:p>
        </p:txBody>
      </p:sp>
      <p:cxnSp>
        <p:nvCxnSpPr>
          <p:cNvPr id="15" name="Straight Connector 14">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 name="Tekstvak 4"/>
          <p:cNvSpPr txBox="1"/>
          <p:nvPr/>
        </p:nvSpPr>
        <p:spPr>
          <a:xfrm>
            <a:off x="1024129" y="2286000"/>
            <a:ext cx="3791711" cy="3931920"/>
          </a:xfrm>
          <a:prstGeom prst="rect">
            <a:avLst/>
          </a:prstGeom>
        </p:spPr>
        <p:txBody>
          <a:bodyPr vert="horz" lIns="45720" tIns="45720" rIns="45720" bIns="45720" rtlCol="0">
            <a:normAutofit/>
          </a:bodyPr>
          <a:lstStyle/>
          <a:p>
            <a:pPr defTabSz="914400">
              <a:lnSpc>
                <a:spcPct val="90000"/>
              </a:lnSpc>
              <a:spcAft>
                <a:spcPts val="1000"/>
              </a:spcAft>
              <a:buClr>
                <a:schemeClr val="accent1"/>
              </a:buClr>
              <a:buSzPct val="100000"/>
              <a:buFont typeface="Arial"/>
              <a:buChar char="•"/>
            </a:pPr>
            <a:r>
              <a:rPr lang="en-US" sz="1300" u="sng">
                <a:solidFill>
                  <a:srgbClr val="FFFFFF"/>
                </a:solidFill>
              </a:rPr>
              <a:t>Nee</a:t>
            </a:r>
            <a:r>
              <a:rPr lang="en-US" sz="1300">
                <a:solidFill>
                  <a:srgbClr val="FFFFFF"/>
                </a:solidFill>
              </a:rPr>
              <a:t>:   Het is moeilijk en vaak onmogelijk om </a:t>
            </a:r>
          </a:p>
          <a:p>
            <a:pPr defTabSz="914400">
              <a:lnSpc>
                <a:spcPct val="90000"/>
              </a:lnSpc>
              <a:spcAft>
                <a:spcPts val="1000"/>
              </a:spcAft>
              <a:buClr>
                <a:schemeClr val="accent1"/>
              </a:buClr>
              <a:buSzPct val="100000"/>
            </a:pPr>
            <a:r>
              <a:rPr lang="en-US" sz="1300">
                <a:solidFill>
                  <a:srgbClr val="FFFFFF"/>
                </a:solidFill>
              </a:rPr>
              <a:t>             standaarden te ontwikkelen en menselijk    </a:t>
            </a:r>
          </a:p>
          <a:p>
            <a:pPr defTabSz="914400">
              <a:lnSpc>
                <a:spcPct val="90000"/>
              </a:lnSpc>
              <a:spcAft>
                <a:spcPts val="1000"/>
              </a:spcAft>
              <a:buClr>
                <a:schemeClr val="accent1"/>
              </a:buClr>
              <a:buSzPct val="100000"/>
            </a:pPr>
            <a:r>
              <a:rPr lang="en-US" sz="1300">
                <a:solidFill>
                  <a:srgbClr val="FFFFFF"/>
                </a:solidFill>
              </a:rPr>
              <a:t>             gedrag te  meten. Ieder mens reageert weer   </a:t>
            </a:r>
          </a:p>
          <a:p>
            <a:pPr defTabSz="914400">
              <a:lnSpc>
                <a:spcPct val="90000"/>
              </a:lnSpc>
              <a:spcAft>
                <a:spcPts val="1000"/>
              </a:spcAft>
              <a:buClr>
                <a:schemeClr val="accent1"/>
              </a:buClr>
              <a:buSzPct val="100000"/>
            </a:pPr>
            <a:r>
              <a:rPr lang="en-US" sz="1300">
                <a:solidFill>
                  <a:srgbClr val="FFFFFF"/>
                </a:solidFill>
              </a:rPr>
              <a:t>             anders op een behandeling en voor ieder   </a:t>
            </a:r>
          </a:p>
          <a:p>
            <a:pPr defTabSz="914400">
              <a:lnSpc>
                <a:spcPct val="90000"/>
              </a:lnSpc>
              <a:spcAft>
                <a:spcPts val="1000"/>
              </a:spcAft>
              <a:buClr>
                <a:schemeClr val="accent1"/>
              </a:buClr>
              <a:buSzPct val="100000"/>
            </a:pPr>
            <a:r>
              <a:rPr lang="en-US" sz="1300">
                <a:solidFill>
                  <a:srgbClr val="FFFFFF"/>
                </a:solidFill>
              </a:rPr>
              <a:t>             mens is de  prognose verschillend. Culturele </a:t>
            </a:r>
          </a:p>
          <a:p>
            <a:pPr defTabSz="914400">
              <a:lnSpc>
                <a:spcPct val="90000"/>
              </a:lnSpc>
              <a:spcAft>
                <a:spcPts val="1000"/>
              </a:spcAft>
              <a:buClr>
                <a:schemeClr val="accent1"/>
              </a:buClr>
              <a:buSzPct val="100000"/>
            </a:pPr>
            <a:r>
              <a:rPr lang="en-US" sz="1300">
                <a:solidFill>
                  <a:srgbClr val="FFFFFF"/>
                </a:solidFill>
              </a:rPr>
              <a:t>             aspecten, erfelijkheid, geschiedenis, klimaat, </a:t>
            </a:r>
          </a:p>
          <a:p>
            <a:pPr defTabSz="914400">
              <a:lnSpc>
                <a:spcPct val="90000"/>
              </a:lnSpc>
              <a:spcAft>
                <a:spcPts val="1000"/>
              </a:spcAft>
              <a:buClr>
                <a:schemeClr val="accent1"/>
              </a:buClr>
              <a:buSzPct val="100000"/>
            </a:pPr>
            <a:r>
              <a:rPr lang="en-US" sz="1300">
                <a:solidFill>
                  <a:srgbClr val="FFFFFF"/>
                </a:solidFill>
              </a:rPr>
              <a:t>             opvoeding en  levensloop zijn altijd </a:t>
            </a:r>
          </a:p>
          <a:p>
            <a:pPr defTabSz="914400">
              <a:lnSpc>
                <a:spcPct val="90000"/>
              </a:lnSpc>
              <a:spcAft>
                <a:spcPts val="1000"/>
              </a:spcAft>
              <a:buClr>
                <a:schemeClr val="accent1"/>
              </a:buClr>
              <a:buSzPct val="100000"/>
            </a:pPr>
            <a:r>
              <a:rPr lang="en-US" sz="1300">
                <a:solidFill>
                  <a:srgbClr val="FFFFFF"/>
                </a:solidFill>
              </a:rPr>
              <a:t>             variabel.</a:t>
            </a:r>
          </a:p>
          <a:p>
            <a:pPr defTabSz="914400">
              <a:lnSpc>
                <a:spcPct val="90000"/>
              </a:lnSpc>
              <a:spcAft>
                <a:spcPts val="1000"/>
              </a:spcAft>
              <a:buClr>
                <a:schemeClr val="accent1"/>
              </a:buClr>
              <a:buSzPct val="100000"/>
              <a:buFont typeface="Arial"/>
              <a:buChar char="•"/>
            </a:pPr>
            <a:endParaRPr lang="en-US" sz="1300">
              <a:solidFill>
                <a:srgbClr val="FFFFFF"/>
              </a:solidFill>
            </a:endParaRPr>
          </a:p>
          <a:p>
            <a:pPr defTabSz="914400">
              <a:lnSpc>
                <a:spcPct val="90000"/>
              </a:lnSpc>
              <a:spcAft>
                <a:spcPts val="1000"/>
              </a:spcAft>
              <a:buClr>
                <a:schemeClr val="accent1"/>
              </a:buClr>
              <a:buSzPct val="100000"/>
              <a:buFont typeface="Arial"/>
              <a:buChar char="•"/>
            </a:pPr>
            <a:r>
              <a:rPr lang="en-US" sz="1300" u="sng">
                <a:solidFill>
                  <a:srgbClr val="FFFFFF"/>
                </a:solidFill>
              </a:rPr>
              <a:t>Ja</a:t>
            </a:r>
            <a:r>
              <a:rPr lang="en-US" sz="1300">
                <a:solidFill>
                  <a:srgbClr val="FFFFFF"/>
                </a:solidFill>
              </a:rPr>
              <a:t>:      Door jarenlang gegevens te verzamelen en </a:t>
            </a:r>
          </a:p>
          <a:p>
            <a:pPr defTabSz="914400">
              <a:lnSpc>
                <a:spcPct val="90000"/>
              </a:lnSpc>
              <a:spcAft>
                <a:spcPts val="1000"/>
              </a:spcAft>
              <a:buClr>
                <a:schemeClr val="accent1"/>
              </a:buClr>
              <a:buSzPct val="100000"/>
              <a:buFont typeface="Arial"/>
              <a:buChar char="•"/>
            </a:pPr>
            <a:r>
              <a:rPr lang="en-US" sz="1300">
                <a:solidFill>
                  <a:srgbClr val="FFFFFF"/>
                </a:solidFill>
              </a:rPr>
              <a:t>           internationaal uit te wisselen kun je komen tot    </a:t>
            </a:r>
          </a:p>
          <a:p>
            <a:pPr defTabSz="914400">
              <a:lnSpc>
                <a:spcPct val="90000"/>
              </a:lnSpc>
              <a:spcAft>
                <a:spcPts val="1000"/>
              </a:spcAft>
              <a:buClr>
                <a:schemeClr val="accent1"/>
              </a:buClr>
              <a:buSzPct val="100000"/>
              <a:buFont typeface="Arial"/>
              <a:buChar char="•"/>
            </a:pPr>
            <a:r>
              <a:rPr lang="en-US" sz="1300">
                <a:solidFill>
                  <a:srgbClr val="FFFFFF"/>
                </a:solidFill>
              </a:rPr>
              <a:t>          conclusies en diagnositiek.</a:t>
            </a:r>
          </a:p>
        </p:txBody>
      </p:sp>
      <p:pic>
        <p:nvPicPr>
          <p:cNvPr id="6" name="Afbeelding 5"/>
          <p:cNvPicPr>
            <a:picLocks noChangeAspect="1"/>
          </p:cNvPicPr>
          <p:nvPr/>
        </p:nvPicPr>
        <p:blipFill>
          <a:blip r:embed="rId2"/>
          <a:stretch>
            <a:fillRect/>
          </a:stretch>
        </p:blipFill>
        <p:spPr>
          <a:xfrm>
            <a:off x="6096000" y="701039"/>
            <a:ext cx="5455921" cy="5455921"/>
          </a:xfrm>
          <a:prstGeom prst="rect">
            <a:avLst/>
          </a:prstGeom>
        </p:spPr>
      </p:pic>
    </p:spTree>
    <p:extLst>
      <p:ext uri="{BB962C8B-B14F-4D97-AF65-F5344CB8AC3E}">
        <p14:creationId xmlns:p14="http://schemas.microsoft.com/office/powerpoint/2010/main" val="1490583745"/>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18053" y="421786"/>
            <a:ext cx="10008842" cy="662609"/>
          </a:xfrm>
        </p:spPr>
        <p:txBody>
          <a:bodyPr>
            <a:normAutofit fontScale="25000" lnSpcReduction="20000"/>
          </a:bodyPr>
          <a:lstStyle/>
          <a:p>
            <a:pPr marL="0" indent="0">
              <a:buNone/>
            </a:pPr>
            <a:endParaRPr lang="nl-NL" sz="3600" dirty="0">
              <a:latin typeface="Book Antiqua" panose="02040602050305030304" pitchFamily="18" charset="0"/>
            </a:endParaRPr>
          </a:p>
          <a:p>
            <a:pPr marL="0" indent="0">
              <a:buNone/>
            </a:pPr>
            <a:r>
              <a:rPr lang="nl-NL" sz="14400" dirty="0">
                <a:latin typeface="Book Antiqua" panose="02040602050305030304" pitchFamily="18" charset="0"/>
              </a:rPr>
              <a:t>Terreinen van de Psychiatrie</a:t>
            </a:r>
          </a:p>
          <a:p>
            <a:endParaRPr lang="nl-NL" sz="3600" dirty="0">
              <a:latin typeface="Book Antiqua" panose="02040602050305030304" pitchFamily="18" charset="0"/>
            </a:endParaRPr>
          </a:p>
          <a:p>
            <a:endParaRPr lang="nl-NL" sz="3600" dirty="0">
              <a:latin typeface="Book Antiqua" panose="02040602050305030304" pitchFamily="18" charset="0"/>
            </a:endParaRPr>
          </a:p>
          <a:p>
            <a:endParaRPr lang="nl-NL" sz="3600" dirty="0">
              <a:latin typeface="Book Antiqua" panose="02040602050305030304" pitchFamily="18" charset="0"/>
            </a:endParaRPr>
          </a:p>
        </p:txBody>
      </p:sp>
      <p:sp>
        <p:nvSpPr>
          <p:cNvPr id="6" name="Tekstvak 5"/>
          <p:cNvSpPr txBox="1"/>
          <p:nvPr/>
        </p:nvSpPr>
        <p:spPr>
          <a:xfrm>
            <a:off x="318053" y="1084395"/>
            <a:ext cx="10499173" cy="7817525"/>
          </a:xfrm>
          <a:prstGeom prst="rect">
            <a:avLst/>
          </a:prstGeom>
          <a:noFill/>
        </p:spPr>
        <p:txBody>
          <a:bodyPr wrap="square" rtlCol="0">
            <a:spAutoFit/>
          </a:bodyPr>
          <a:lstStyle/>
          <a:p>
            <a:r>
              <a:rPr lang="nl-NL" sz="2800" u="sng" dirty="0">
                <a:latin typeface="Book Antiqua" panose="02040602050305030304" pitchFamily="18" charset="0"/>
              </a:rPr>
              <a:t>Een paar voorbeelden</a:t>
            </a:r>
          </a:p>
          <a:p>
            <a:endParaRPr lang="nl-NL" sz="2800" dirty="0">
              <a:latin typeface="Book Antiqua" panose="02040602050305030304" pitchFamily="18" charset="0"/>
            </a:endParaRPr>
          </a:p>
          <a:p>
            <a:r>
              <a:rPr lang="nl-NL" sz="2400" dirty="0">
                <a:latin typeface="Book Antiqua" panose="02040602050305030304" pitchFamily="18" charset="0"/>
              </a:rPr>
              <a:t>Kinderpsychiatrie : behandeling van ADHD, </a:t>
            </a:r>
          </a:p>
          <a:p>
            <a:r>
              <a:rPr lang="nl-NL" sz="2400" dirty="0">
                <a:latin typeface="Book Antiqua" panose="02040602050305030304" pitchFamily="18" charset="0"/>
              </a:rPr>
              <a:t>                                   PDD- </a:t>
            </a:r>
            <a:r>
              <a:rPr lang="nl-NL" sz="2400" dirty="0" err="1">
                <a:latin typeface="Book Antiqua" panose="02040602050305030304" pitchFamily="18" charset="0"/>
              </a:rPr>
              <a:t>Nos</a:t>
            </a:r>
            <a:r>
              <a:rPr lang="nl-NL" sz="2400" dirty="0">
                <a:latin typeface="Book Antiqua" panose="02040602050305030304" pitchFamily="18" charset="0"/>
              </a:rPr>
              <a:t>, Autisme en </a:t>
            </a:r>
          </a:p>
          <a:p>
            <a:r>
              <a:rPr lang="nl-NL" sz="2400" dirty="0">
                <a:latin typeface="Book Antiqua" panose="02040602050305030304" pitchFamily="18" charset="0"/>
              </a:rPr>
              <a:t>                                   gedragsstoornissen</a:t>
            </a:r>
          </a:p>
          <a:p>
            <a:endParaRPr lang="nl-NL" sz="2400" dirty="0">
              <a:latin typeface="Book Antiqua" panose="02040602050305030304" pitchFamily="18" charset="0"/>
            </a:endParaRPr>
          </a:p>
          <a:p>
            <a:r>
              <a:rPr lang="nl-NL" sz="2400" dirty="0">
                <a:latin typeface="Book Antiqua" panose="02040602050305030304" pitchFamily="18" charset="0"/>
              </a:rPr>
              <a:t>Ouderenpsychiatrie : Geriatrie</a:t>
            </a:r>
          </a:p>
          <a:p>
            <a:endParaRPr lang="nl-NL" sz="2400" dirty="0">
              <a:latin typeface="Book Antiqua" panose="02040602050305030304" pitchFamily="18" charset="0"/>
            </a:endParaRPr>
          </a:p>
          <a:p>
            <a:r>
              <a:rPr lang="nl-NL" sz="2400" dirty="0">
                <a:latin typeface="Book Antiqua" panose="02040602050305030304" pitchFamily="18" charset="0"/>
              </a:rPr>
              <a:t>Forensische Psychiatrie: behandelt psychisch </a:t>
            </a:r>
          </a:p>
          <a:p>
            <a:r>
              <a:rPr lang="nl-NL" sz="2400" dirty="0">
                <a:latin typeface="Book Antiqua" panose="02040602050305030304" pitchFamily="18" charset="0"/>
              </a:rPr>
              <a:t>                                           gestoorde criminelen</a:t>
            </a:r>
          </a:p>
          <a:p>
            <a:endParaRPr lang="nl-NL" sz="2000" dirty="0">
              <a:latin typeface="Book Antiqua" panose="02040602050305030304" pitchFamily="18" charset="0"/>
            </a:endParaRPr>
          </a:p>
          <a:p>
            <a:r>
              <a:rPr lang="nl-NL" sz="2400" dirty="0">
                <a:latin typeface="Book Antiqua" panose="02040602050305030304" pitchFamily="18" charset="0"/>
              </a:rPr>
              <a:t>Neuropsychiatrie : onderzoekt de biologische oorzaken</a:t>
            </a:r>
          </a:p>
          <a:p>
            <a:endParaRPr lang="nl-NL" sz="2800" dirty="0">
              <a:latin typeface="Book Antiqua" panose="02040602050305030304" pitchFamily="18" charset="0"/>
            </a:endParaRPr>
          </a:p>
          <a:p>
            <a:endParaRPr lang="nl-NL" sz="2800" dirty="0">
              <a:latin typeface="Book Antiqua" panose="02040602050305030304" pitchFamily="18" charset="0"/>
            </a:endParaRPr>
          </a:p>
          <a:p>
            <a:endParaRPr lang="nl-NL" sz="2800" dirty="0">
              <a:latin typeface="Book Antiqua" panose="02040602050305030304" pitchFamily="18" charset="0"/>
            </a:endParaRPr>
          </a:p>
          <a:p>
            <a:endParaRPr lang="nl-NL" dirty="0"/>
          </a:p>
          <a:p>
            <a:endParaRPr lang="nl-NL" dirty="0"/>
          </a:p>
          <a:p>
            <a:r>
              <a:rPr lang="nl-NL" dirty="0"/>
              <a:t>Ouderen</a:t>
            </a:r>
          </a:p>
          <a:p>
            <a:endParaRPr lang="nl-NL" dirty="0"/>
          </a:p>
          <a:p>
            <a:endParaRPr lang="nl-NL" dirty="0"/>
          </a:p>
          <a:p>
            <a:endParaRPr lang="nl-NL" dirty="0"/>
          </a:p>
          <a:p>
            <a:endParaRPr lang="nl-NL" dirty="0"/>
          </a:p>
        </p:txBody>
      </p:sp>
      <p:pic>
        <p:nvPicPr>
          <p:cNvPr id="7" name="Afbeelding 6"/>
          <p:cNvPicPr>
            <a:picLocks noChangeAspect="1"/>
          </p:cNvPicPr>
          <p:nvPr/>
        </p:nvPicPr>
        <p:blipFill>
          <a:blip r:embed="rId2"/>
          <a:stretch>
            <a:fillRect/>
          </a:stretch>
        </p:blipFill>
        <p:spPr>
          <a:xfrm>
            <a:off x="8365104" y="392999"/>
            <a:ext cx="3307080" cy="4953000"/>
          </a:xfrm>
          <a:prstGeom prst="rect">
            <a:avLst/>
          </a:prstGeom>
        </p:spPr>
      </p:pic>
    </p:spTree>
    <p:extLst>
      <p:ext uri="{BB962C8B-B14F-4D97-AF65-F5344CB8AC3E}">
        <p14:creationId xmlns:p14="http://schemas.microsoft.com/office/powerpoint/2010/main" val="1027536411"/>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 calcmode="lin" valueType="num">
                                      <p:cBhvr additive="base">
                                        <p:cTn id="3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anim calcmode="lin" valueType="num">
                                      <p:cBhvr additive="base">
                                        <p:cTn id="3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6">
                                            <p:txEl>
                                              <p:pRg st="11" end="11"/>
                                            </p:txEl>
                                          </p:spTgt>
                                        </p:tgtEl>
                                        <p:attrNameLst>
                                          <p:attrName>style.visibility</p:attrName>
                                        </p:attrNameLst>
                                      </p:cBhvr>
                                      <p:to>
                                        <p:strVal val="visible"/>
                                      </p:to>
                                    </p:set>
                                    <p:anim calcmode="lin" valueType="num">
                                      <p:cBhvr additive="base">
                                        <p:cTn id="48"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8E1861-DA01-43CD-A0AB-33982209E675}"/>
              </a:ext>
            </a:extLst>
          </p:cNvPr>
          <p:cNvSpPr>
            <a:spLocks noGrp="1"/>
          </p:cNvSpPr>
          <p:nvPr>
            <p:ph type="title"/>
          </p:nvPr>
        </p:nvSpPr>
        <p:spPr>
          <a:xfrm>
            <a:off x="609601" y="4714251"/>
            <a:ext cx="10923638" cy="1125190"/>
          </a:xfrm>
        </p:spPr>
        <p:txBody>
          <a:bodyPr vert="horz" lIns="91440" tIns="45720" rIns="91440" bIns="45720" rtlCol="0" anchor="b">
            <a:normAutofit/>
          </a:bodyPr>
          <a:lstStyle/>
          <a:p>
            <a:pPr>
              <a:lnSpc>
                <a:spcPct val="80000"/>
              </a:lnSpc>
            </a:pPr>
            <a:r>
              <a:rPr lang="en-US" sz="6600" dirty="0">
                <a:solidFill>
                  <a:srgbClr val="FFFFFF"/>
                </a:solidFill>
              </a:rPr>
              <a:t>Planning</a:t>
            </a:r>
          </a:p>
        </p:txBody>
      </p:sp>
      <p:pic>
        <p:nvPicPr>
          <p:cNvPr id="7" name="Graphic 6">
            <a:extLst>
              <a:ext uri="{FF2B5EF4-FFF2-40B4-BE49-F238E27FC236}">
                <a16:creationId xmlns:a16="http://schemas.microsoft.com/office/drawing/2014/main" id="{E55417EE-9034-4B47-AD6F-883FE1DFAB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78" y="56719"/>
            <a:ext cx="3590205" cy="3590205"/>
          </a:xfrm>
          <a:prstGeom prst="rect">
            <a:avLst/>
          </a:prstGeom>
        </p:spPr>
      </p:pic>
      <p:graphicFrame>
        <p:nvGraphicFramePr>
          <p:cNvPr id="3" name="Tabel 2">
            <a:extLst>
              <a:ext uri="{FF2B5EF4-FFF2-40B4-BE49-F238E27FC236}">
                <a16:creationId xmlns:a16="http://schemas.microsoft.com/office/drawing/2014/main" id="{E0A63158-B37B-48B6-AB6A-D2BF51612CC8}"/>
              </a:ext>
            </a:extLst>
          </p:cNvPr>
          <p:cNvGraphicFramePr>
            <a:graphicFrameLocks noGrp="1"/>
          </p:cNvGraphicFramePr>
          <p:nvPr>
            <p:extLst>
              <p:ext uri="{D42A27DB-BD31-4B8C-83A1-F6EECF244321}">
                <p14:modId xmlns:p14="http://schemas.microsoft.com/office/powerpoint/2010/main" val="221253908"/>
              </p:ext>
            </p:extLst>
          </p:nvPr>
        </p:nvGraphicFramePr>
        <p:xfrm>
          <a:off x="4451684" y="310897"/>
          <a:ext cx="7512538" cy="4212090"/>
        </p:xfrm>
        <a:graphic>
          <a:graphicData uri="http://schemas.openxmlformats.org/drawingml/2006/table">
            <a:tbl>
              <a:tblPr firstRow="1" firstCol="1" bandRow="1">
                <a:tableStyleId>{5C22544A-7EE6-4342-B048-85BDC9FD1C3A}</a:tableStyleId>
              </a:tblPr>
              <a:tblGrid>
                <a:gridCol w="1064320">
                  <a:extLst>
                    <a:ext uri="{9D8B030D-6E8A-4147-A177-3AD203B41FA5}">
                      <a16:colId xmlns:a16="http://schemas.microsoft.com/office/drawing/2014/main" val="1212944260"/>
                    </a:ext>
                  </a:extLst>
                </a:gridCol>
                <a:gridCol w="3224109">
                  <a:extLst>
                    <a:ext uri="{9D8B030D-6E8A-4147-A177-3AD203B41FA5}">
                      <a16:colId xmlns:a16="http://schemas.microsoft.com/office/drawing/2014/main" val="3907052921"/>
                    </a:ext>
                  </a:extLst>
                </a:gridCol>
                <a:gridCol w="3224109">
                  <a:extLst>
                    <a:ext uri="{9D8B030D-6E8A-4147-A177-3AD203B41FA5}">
                      <a16:colId xmlns:a16="http://schemas.microsoft.com/office/drawing/2014/main" val="3885271013"/>
                    </a:ext>
                  </a:extLst>
                </a:gridCol>
              </a:tblGrid>
              <a:tr h="367545">
                <a:tc>
                  <a:txBody>
                    <a:bodyPr/>
                    <a:lstStyle/>
                    <a:p>
                      <a:pPr>
                        <a:lnSpc>
                          <a:spcPct val="106000"/>
                        </a:lnSpc>
                        <a:spcAft>
                          <a:spcPts val="0"/>
                        </a:spcAft>
                      </a:pPr>
                      <a:r>
                        <a:rPr lang="nl-NL" sz="1200" dirty="0">
                          <a:effectLst/>
                        </a:rPr>
                        <a:t>Datum</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r>
                        <a:rPr lang="nl-NL" sz="1200">
                          <a:effectLst/>
                        </a:rPr>
                        <a:t>Les: </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7311216"/>
                  </a:ext>
                </a:extLst>
              </a:tr>
              <a:tr h="946602">
                <a:tc>
                  <a:txBody>
                    <a:bodyPr/>
                    <a:lstStyle/>
                    <a:p>
                      <a:pPr>
                        <a:lnSpc>
                          <a:spcPct val="106000"/>
                        </a:lnSpc>
                        <a:spcAft>
                          <a:spcPts val="0"/>
                        </a:spcAft>
                      </a:pPr>
                      <a:r>
                        <a:rPr lang="nl-NL" sz="1200" dirty="0">
                          <a:effectLst/>
                        </a:rPr>
                        <a:t>24 november 2021</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r>
                        <a:rPr lang="nl-NL" sz="1200" dirty="0">
                          <a:effectLst/>
                        </a:rPr>
                        <a:t>1: Uitleg over de periode, kennisinformatie en eerste brainstorm sessie</a:t>
                      </a:r>
                    </a:p>
                    <a:p>
                      <a:pPr marL="0" marR="0" lvl="0" indent="0" algn="l" defTabSz="914400" rtl="0" eaLnBrk="1" fontAlgn="auto" latinLnBrk="0" hangingPunct="1">
                        <a:lnSpc>
                          <a:spcPct val="106000"/>
                        </a:lnSpc>
                        <a:spcBef>
                          <a:spcPts val="0"/>
                        </a:spcBef>
                        <a:spcAft>
                          <a:spcPts val="0"/>
                        </a:spcAft>
                        <a:buClrTx/>
                        <a:buSzTx/>
                        <a:buFontTx/>
                        <a:buNone/>
                        <a:tabLst/>
                        <a:defRPr/>
                      </a:pPr>
                      <a:r>
                        <a:rPr lang="nl-NL" sz="1200" dirty="0">
                          <a:effectLst/>
                        </a:rPr>
                        <a:t>2: Kennisinformatie en brainstormen.</a:t>
                      </a:r>
                    </a:p>
                    <a:p>
                      <a:pPr marL="0" marR="0" lvl="0" indent="0" algn="l" defTabSz="914400" rtl="0" eaLnBrk="1" fontAlgn="auto" latinLnBrk="0" hangingPunct="1">
                        <a:lnSpc>
                          <a:spcPct val="106000"/>
                        </a:lnSpc>
                        <a:spcBef>
                          <a:spcPts val="0"/>
                        </a:spcBef>
                        <a:spcAft>
                          <a:spcPts val="0"/>
                        </a:spcAft>
                        <a:buClrTx/>
                        <a:buSzTx/>
                        <a:buFontTx/>
                        <a:buNone/>
                        <a:tabLst/>
                        <a:defRPr/>
                      </a:pPr>
                      <a:r>
                        <a:rPr lang="nl-NL" sz="1200" dirty="0">
                          <a:effectLst/>
                        </a:rPr>
                        <a:t>3: Vorm geven aan opdracht en presentatie. </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6000"/>
                        </a:lnSpc>
                        <a:spcBef>
                          <a:spcPts val="0"/>
                        </a:spcBef>
                        <a:spcAft>
                          <a:spcPts val="0"/>
                        </a:spcAft>
                        <a:buClrTx/>
                        <a:buSzTx/>
                        <a:buFontTx/>
                        <a:buNone/>
                        <a:tabLst/>
                        <a:defRPr/>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9071261"/>
                  </a:ext>
                </a:extLst>
              </a:tr>
              <a:tr h="373801">
                <a:tc>
                  <a:txBody>
                    <a:bodyPr/>
                    <a:lstStyle/>
                    <a:p>
                      <a:pPr>
                        <a:lnSpc>
                          <a:spcPct val="106000"/>
                        </a:lnSpc>
                        <a:spcAft>
                          <a:spcPts val="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Zelfstandig in </a:t>
                      </a:r>
                      <a:r>
                        <a:rPr lang="nl-NL" sz="1200" dirty="0" err="1">
                          <a:effectLst/>
                          <a:latin typeface="Calibri" panose="020F0502020204030204" pitchFamily="34" charset="0"/>
                          <a:ea typeface="Calibri" panose="020F0502020204030204" pitchFamily="34" charset="0"/>
                          <a:cs typeface="Times New Roman" panose="02020603050405020304" pitchFamily="18" charset="0"/>
                        </a:rPr>
                        <a:t>subgroepje</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nl-NL" sz="1200" dirty="0">
                          <a:effectLst/>
                        </a:rPr>
                        <a:t>4: opdracht concretiseren en uitwerken, presentatie voorbereiden </a:t>
                      </a:r>
                    </a:p>
                    <a:p>
                      <a:pPr marL="0" marR="0" lvl="0" indent="0" algn="l" defTabSz="914400" rtl="0" eaLnBrk="1" fontAlgn="auto" latinLnBrk="0" hangingPunct="1">
                        <a:lnSpc>
                          <a:spcPct val="106000"/>
                        </a:lnSpc>
                        <a:spcBef>
                          <a:spcPts val="0"/>
                        </a:spcBef>
                        <a:spcAft>
                          <a:spcPts val="0"/>
                        </a:spcAft>
                        <a:buClrTx/>
                        <a:buSzTx/>
                        <a:buFontTx/>
                        <a:buNone/>
                        <a:tabLst/>
                        <a:defRPr/>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6000"/>
                        </a:lnSpc>
                        <a:spcBef>
                          <a:spcPts val="0"/>
                        </a:spcBef>
                        <a:spcAft>
                          <a:spcPts val="0"/>
                        </a:spcAft>
                        <a:buClrTx/>
                        <a:buSzTx/>
                        <a:buFontTx/>
                        <a:buNone/>
                        <a:tabLst/>
                        <a:defRPr/>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3494048"/>
                  </a:ext>
                </a:extLst>
              </a:tr>
              <a:tr h="751304">
                <a:tc>
                  <a:txBody>
                    <a:bodyPr/>
                    <a:lstStyle/>
                    <a:p>
                      <a:pPr>
                        <a:lnSpc>
                          <a:spcPct val="106000"/>
                        </a:lnSpc>
                        <a:spcAft>
                          <a:spcPts val="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Zelfstandig in </a:t>
                      </a:r>
                      <a:r>
                        <a:rPr lang="nl-NL" sz="1200" dirty="0" err="1">
                          <a:effectLst/>
                          <a:latin typeface="Calibri" panose="020F0502020204030204" pitchFamily="34" charset="0"/>
                          <a:ea typeface="Calibri" panose="020F0502020204030204" pitchFamily="34" charset="0"/>
                          <a:cs typeface="Times New Roman" panose="02020603050405020304" pitchFamily="18" charset="0"/>
                        </a:rPr>
                        <a:t>subgroepje</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nl-NL" sz="1200" dirty="0">
                          <a:effectLst/>
                        </a:rPr>
                        <a:t>5: opdracht uitwerken, presentatie uitwerken en taken verdelen </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6484737"/>
                  </a:ext>
                </a:extLst>
              </a:tr>
              <a:tr h="367545">
                <a:tc>
                  <a:txBody>
                    <a:bodyPr/>
                    <a:lstStyle/>
                    <a:p>
                      <a:pPr>
                        <a:lnSpc>
                          <a:spcPct val="106000"/>
                        </a:lnSpc>
                        <a:spcAft>
                          <a:spcPts val="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15 december 2021</a:t>
                      </a:r>
                    </a:p>
                  </a:txBody>
                  <a:tcPr marL="68580" marR="68580" marT="0" marB="0"/>
                </a:tc>
                <a:tc>
                  <a:txBody>
                    <a:bodyPr/>
                    <a:lstStyle/>
                    <a:p>
                      <a:pPr>
                        <a:lnSpc>
                          <a:spcPct val="106000"/>
                        </a:lnSpc>
                        <a:spcAft>
                          <a:spcPts val="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Presentatie aan de klas, na presentatie persoonlijk reflectieverslag</a:t>
                      </a:r>
                    </a:p>
                    <a:p>
                      <a:pPr>
                        <a:lnSpc>
                          <a:spcPct val="106000"/>
                        </a:lnSpc>
                        <a:spcAft>
                          <a:spcPts val="0"/>
                        </a:spcAft>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4790834"/>
                  </a:ext>
                </a:extLst>
              </a:tr>
            </a:tbl>
          </a:graphicData>
        </a:graphic>
      </p:graphicFrame>
    </p:spTree>
    <p:extLst>
      <p:ext uri="{BB962C8B-B14F-4D97-AF65-F5344CB8AC3E}">
        <p14:creationId xmlns:p14="http://schemas.microsoft.com/office/powerpoint/2010/main" val="1068581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4713224" y="1105351"/>
            <a:ext cx="6353967" cy="3023981"/>
          </a:xfrm>
        </p:spPr>
        <p:txBody>
          <a:bodyPr anchor="b">
            <a:normAutofit/>
          </a:bodyPr>
          <a:lstStyle/>
          <a:p>
            <a:pPr algn="l"/>
            <a:r>
              <a:rPr lang="nl-NL" sz="4800">
                <a:solidFill>
                  <a:srgbClr val="FFFFFF"/>
                </a:solidFill>
                <a:latin typeface="Book Antiqua" panose="02040602050305030304" pitchFamily="18" charset="0"/>
              </a:rPr>
              <a:t>Psychische Functies</a:t>
            </a:r>
          </a:p>
        </p:txBody>
      </p:sp>
      <p:sp>
        <p:nvSpPr>
          <p:cNvPr id="3" name="Ondertitel 2"/>
          <p:cNvSpPr>
            <a:spLocks noGrp="1"/>
          </p:cNvSpPr>
          <p:nvPr>
            <p:ph type="subTitle" idx="1"/>
          </p:nvPr>
        </p:nvSpPr>
        <p:spPr>
          <a:xfrm>
            <a:off x="4713224" y="4297556"/>
            <a:ext cx="6353968" cy="1433391"/>
          </a:xfrm>
        </p:spPr>
        <p:txBody>
          <a:bodyPr anchor="t">
            <a:normAutofit/>
          </a:bodyPr>
          <a:lstStyle/>
          <a:p>
            <a:r>
              <a:rPr lang="nl-NL">
                <a:solidFill>
                  <a:srgbClr val="FFFFFF"/>
                </a:solidFill>
                <a:latin typeface="Book Antiqua" panose="02040602050305030304" pitchFamily="18" charset="0"/>
              </a:rPr>
              <a:t>Begripsbepaling</a:t>
            </a:r>
            <a:br>
              <a:rPr lang="nl-NL">
                <a:solidFill>
                  <a:srgbClr val="FFFFFF"/>
                </a:solidFill>
                <a:latin typeface="Book Antiqua" panose="02040602050305030304" pitchFamily="18" charset="0"/>
              </a:rPr>
            </a:br>
            <a:r>
              <a:rPr lang="nl-NL">
                <a:solidFill>
                  <a:srgbClr val="FFFFFF"/>
                </a:solidFill>
                <a:latin typeface="Book Antiqua" panose="02040602050305030304" pitchFamily="18" charset="0"/>
              </a:rPr>
              <a:t>Terminologie</a:t>
            </a:r>
            <a:br>
              <a:rPr lang="nl-NL">
                <a:solidFill>
                  <a:srgbClr val="FFFFFF"/>
                </a:solidFill>
                <a:latin typeface="Book Antiqua" panose="02040602050305030304" pitchFamily="18" charset="0"/>
              </a:rPr>
            </a:br>
            <a:r>
              <a:rPr lang="nl-NL">
                <a:solidFill>
                  <a:srgbClr val="FFFFFF"/>
                </a:solidFill>
                <a:latin typeface="Book Antiqua" panose="02040602050305030304" pitchFamily="18" charset="0"/>
              </a:rPr>
              <a:t>Verschillende psychische functies. </a:t>
            </a:r>
          </a:p>
        </p:txBody>
      </p:sp>
      <p:cxnSp>
        <p:nvCxnSpPr>
          <p:cNvPr id="14" name="Straight Connector 13">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4392627"/>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Afbeelding 6"/>
          <p:cNvPicPr>
            <a:picLocks noChangeAspect="1"/>
          </p:cNvPicPr>
          <p:nvPr/>
        </p:nvPicPr>
        <p:blipFill>
          <a:blip r:embed="rId2"/>
          <a:stretch>
            <a:fillRect/>
          </a:stretch>
        </p:blipFill>
        <p:spPr>
          <a:xfrm>
            <a:off x="2500333" y="2286000"/>
            <a:ext cx="2914650" cy="3886200"/>
          </a:xfrm>
          <a:prstGeom prst="rect">
            <a:avLst/>
          </a:prstGeom>
        </p:spPr>
      </p:pic>
      <p:sp>
        <p:nvSpPr>
          <p:cNvPr id="16" name="Rectangle 11">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9C60EFD4-45CD-4582-839E-380D34744E4A}"/>
              </a:ext>
            </a:extLst>
          </p:cNvPr>
          <p:cNvSpPr>
            <a:spLocks noGrp="1"/>
          </p:cNvSpPr>
          <p:nvPr>
            <p:ph idx="1"/>
          </p:nvPr>
        </p:nvSpPr>
        <p:spPr>
          <a:xfrm>
            <a:off x="8021490" y="585216"/>
            <a:ext cx="3527043" cy="5586984"/>
          </a:xfrm>
        </p:spPr>
        <p:txBody>
          <a:bodyPr vert="horz" lIns="45720" tIns="45720" rIns="45720" bIns="45720" rtlCol="0" anchor="ctr">
            <a:normAutofit/>
          </a:bodyPr>
          <a:lstStyle/>
          <a:p>
            <a:pPr marL="457200" indent="-457200">
              <a:buAutoNum type="arabicPeriod"/>
            </a:pPr>
            <a:r>
              <a:rPr lang="en-US" sz="1700" u="sng">
                <a:solidFill>
                  <a:srgbClr val="FFFFFF"/>
                </a:solidFill>
              </a:rPr>
              <a:t>Begripsbepaling</a:t>
            </a:r>
          </a:p>
          <a:p>
            <a:pPr marL="457200" indent="-457200">
              <a:buAutoNum type="arabicPeriod"/>
            </a:pPr>
            <a:endParaRPr lang="en-US" sz="1700" u="sng">
              <a:solidFill>
                <a:srgbClr val="FFFFFF"/>
              </a:solidFill>
            </a:endParaRPr>
          </a:p>
          <a:p>
            <a:r>
              <a:rPr lang="en-US" sz="1700">
                <a:solidFill>
                  <a:srgbClr val="FFFFFF"/>
                </a:solidFill>
              </a:rPr>
              <a:t>Psychische functies zijn die processen </a:t>
            </a:r>
          </a:p>
          <a:p>
            <a:r>
              <a:rPr lang="en-US" sz="1700">
                <a:solidFill>
                  <a:srgbClr val="FFFFFF"/>
                </a:solidFill>
              </a:rPr>
              <a:t>die optimaal psychisch functioneren </a:t>
            </a:r>
          </a:p>
          <a:p>
            <a:r>
              <a:rPr lang="en-US" sz="1700">
                <a:solidFill>
                  <a:srgbClr val="FFFFFF"/>
                </a:solidFill>
              </a:rPr>
              <a:t>van mensen en dieren mogelijk maken. </a:t>
            </a:r>
          </a:p>
          <a:p>
            <a:endParaRPr lang="en-US" sz="1700">
              <a:solidFill>
                <a:srgbClr val="FFFFFF"/>
              </a:solidFill>
            </a:endParaRPr>
          </a:p>
          <a:p>
            <a:r>
              <a:rPr lang="en-US" sz="1700">
                <a:solidFill>
                  <a:srgbClr val="FFFFFF"/>
                </a:solidFill>
              </a:rPr>
              <a:t>Ze dragen zorg voor oriëntatie, kennis, </a:t>
            </a:r>
          </a:p>
          <a:p>
            <a:r>
              <a:rPr lang="en-US" sz="1700">
                <a:solidFill>
                  <a:srgbClr val="FFFFFF"/>
                </a:solidFill>
              </a:rPr>
              <a:t>leren, herinneren, fantasie, humor, </a:t>
            </a:r>
          </a:p>
          <a:p>
            <a:r>
              <a:rPr lang="en-US" sz="1700">
                <a:solidFill>
                  <a:srgbClr val="FFFFFF"/>
                </a:solidFill>
              </a:rPr>
              <a:t>gedrag, interesses, houding, mening, </a:t>
            </a:r>
          </a:p>
          <a:p>
            <a:r>
              <a:rPr lang="en-US" sz="1700">
                <a:solidFill>
                  <a:srgbClr val="FFFFFF"/>
                </a:solidFill>
              </a:rPr>
              <a:t>waarnemen, motivatie, liefde, affect , </a:t>
            </a:r>
          </a:p>
          <a:p>
            <a:r>
              <a:rPr lang="en-US" sz="1700">
                <a:solidFill>
                  <a:srgbClr val="FFFFFF"/>
                </a:solidFill>
              </a:rPr>
              <a:t>persoonlijkheid, karakter……  </a:t>
            </a:r>
          </a:p>
        </p:txBody>
      </p:sp>
    </p:spTree>
    <p:extLst>
      <p:ext uri="{BB962C8B-B14F-4D97-AF65-F5344CB8AC3E}">
        <p14:creationId xmlns:p14="http://schemas.microsoft.com/office/powerpoint/2010/main" val="183518407"/>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86834" y="585216"/>
            <a:ext cx="6891189" cy="1499616"/>
          </a:xfrm>
        </p:spPr>
        <p:txBody>
          <a:bodyPr>
            <a:normAutofit/>
          </a:bodyPr>
          <a:lstStyle/>
          <a:p>
            <a:r>
              <a:rPr lang="nl-NL" sz="4600" u="sng" dirty="0">
                <a:latin typeface="Book Antiqua" panose="02040602050305030304" pitchFamily="18" charset="0"/>
              </a:rPr>
              <a:t>  1. Begripsbepaling</a:t>
            </a:r>
          </a:p>
        </p:txBody>
      </p:sp>
      <p:pic>
        <p:nvPicPr>
          <p:cNvPr id="6" name="Afbeelding 5"/>
          <p:cNvPicPr>
            <a:picLocks noChangeAspect="1"/>
          </p:cNvPicPr>
          <p:nvPr/>
        </p:nvPicPr>
        <p:blipFill>
          <a:blip r:embed="rId2"/>
          <a:stretch>
            <a:fillRect/>
          </a:stretch>
        </p:blipFill>
        <p:spPr>
          <a:xfrm>
            <a:off x="2500333" y="2286000"/>
            <a:ext cx="2914650" cy="3886200"/>
          </a:xfrm>
          <a:prstGeom prst="rect">
            <a:avLst/>
          </a:prstGeom>
        </p:spPr>
      </p:pic>
      <p:sp>
        <p:nvSpPr>
          <p:cNvPr id="12" name="Rectangle 11">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15E576CD-6DC7-4A3A-8196-F280A39C5C72}"/>
              </a:ext>
            </a:extLst>
          </p:cNvPr>
          <p:cNvSpPr>
            <a:spLocks noGrp="1"/>
          </p:cNvSpPr>
          <p:nvPr>
            <p:ph idx="1"/>
          </p:nvPr>
        </p:nvSpPr>
        <p:spPr>
          <a:xfrm>
            <a:off x="8021490" y="585216"/>
            <a:ext cx="3527043" cy="5586984"/>
          </a:xfrm>
        </p:spPr>
        <p:txBody>
          <a:bodyPr anchor="ctr">
            <a:normAutofit/>
          </a:bodyPr>
          <a:lstStyle/>
          <a:p>
            <a:r>
              <a:rPr lang="nl-NL" sz="2000">
                <a:solidFill>
                  <a:srgbClr val="FFFFFF"/>
                </a:solidFill>
                <a:latin typeface="Book Antiqua" panose="02040602050305030304" pitchFamily="18" charset="0"/>
              </a:rPr>
              <a:t>Het psychisch functioneren is complex en wordt bepaald door een aantal  factoren zoals:</a:t>
            </a:r>
          </a:p>
          <a:p>
            <a:endParaRPr lang="nl-NL" sz="2000">
              <a:solidFill>
                <a:srgbClr val="FFFFFF"/>
              </a:solidFill>
              <a:latin typeface="Book Antiqua" panose="02040602050305030304" pitchFamily="18" charset="0"/>
            </a:endParaRPr>
          </a:p>
          <a:p>
            <a:pPr marL="342900" indent="-342900">
              <a:buFont typeface="Arial" panose="020B0604020202020204" pitchFamily="34" charset="0"/>
              <a:buChar char="•"/>
            </a:pPr>
            <a:r>
              <a:rPr lang="nl-NL" sz="2000">
                <a:solidFill>
                  <a:srgbClr val="FFFFFF"/>
                </a:solidFill>
                <a:latin typeface="Book Antiqua" panose="02040602050305030304" pitchFamily="18" charset="0"/>
              </a:rPr>
              <a:t>Achtergrond </a:t>
            </a:r>
          </a:p>
          <a:p>
            <a:pPr marL="342900" indent="-342900">
              <a:buFont typeface="Arial" panose="020B0604020202020204" pitchFamily="34" charset="0"/>
              <a:buChar char="•"/>
            </a:pPr>
            <a:r>
              <a:rPr lang="nl-NL" sz="2000">
                <a:solidFill>
                  <a:srgbClr val="FFFFFF"/>
                </a:solidFill>
                <a:latin typeface="Book Antiqua" panose="02040602050305030304" pitchFamily="18" charset="0"/>
              </a:rPr>
              <a:t>Cultuur</a:t>
            </a:r>
          </a:p>
          <a:p>
            <a:pPr marL="342900" indent="-342900">
              <a:buFont typeface="Arial" panose="020B0604020202020204" pitchFamily="34" charset="0"/>
              <a:buChar char="•"/>
            </a:pPr>
            <a:r>
              <a:rPr lang="nl-NL" sz="2000">
                <a:solidFill>
                  <a:srgbClr val="FFFFFF"/>
                </a:solidFill>
                <a:latin typeface="Book Antiqua" panose="02040602050305030304" pitchFamily="18" charset="0"/>
              </a:rPr>
              <a:t>Erfelijkheid</a:t>
            </a:r>
          </a:p>
          <a:p>
            <a:pPr marL="342900" indent="-342900">
              <a:buFont typeface="Arial" panose="020B0604020202020204" pitchFamily="34" charset="0"/>
              <a:buChar char="•"/>
            </a:pPr>
            <a:r>
              <a:rPr lang="nl-NL" sz="2000">
                <a:solidFill>
                  <a:srgbClr val="FFFFFF"/>
                </a:solidFill>
                <a:latin typeface="Book Antiqua" panose="02040602050305030304" pitchFamily="18" charset="0"/>
              </a:rPr>
              <a:t>Opvoeding</a:t>
            </a:r>
          </a:p>
          <a:p>
            <a:pPr marL="342900" indent="-342900">
              <a:buFont typeface="Arial" panose="020B0604020202020204" pitchFamily="34" charset="0"/>
              <a:buChar char="•"/>
            </a:pPr>
            <a:r>
              <a:rPr lang="nl-NL" sz="2000">
                <a:solidFill>
                  <a:srgbClr val="FFFFFF"/>
                </a:solidFill>
                <a:latin typeface="Book Antiqua" panose="02040602050305030304" pitchFamily="18" charset="0"/>
              </a:rPr>
              <a:t>Omstandigheden</a:t>
            </a:r>
          </a:p>
          <a:p>
            <a:pPr marL="342900" indent="-342900">
              <a:buFont typeface="Arial" panose="020B0604020202020204" pitchFamily="34" charset="0"/>
              <a:buChar char="•"/>
            </a:pPr>
            <a:r>
              <a:rPr lang="nl-NL" sz="2000">
                <a:solidFill>
                  <a:srgbClr val="FFFFFF"/>
                </a:solidFill>
                <a:latin typeface="Book Antiqua" panose="02040602050305030304" pitchFamily="18" charset="0"/>
              </a:rPr>
              <a:t>Ervaring</a:t>
            </a:r>
          </a:p>
          <a:p>
            <a:pPr marL="342900" indent="-342900">
              <a:buFont typeface="Arial" panose="020B0604020202020204" pitchFamily="34" charset="0"/>
              <a:buChar char="•"/>
            </a:pPr>
            <a:endParaRPr lang="nl-NL" sz="2000">
              <a:solidFill>
                <a:srgbClr val="FFFFFF"/>
              </a:solidFill>
              <a:latin typeface="Book Antiqua" panose="02040602050305030304" pitchFamily="18" charset="0"/>
            </a:endParaRPr>
          </a:p>
          <a:p>
            <a:pPr marL="342900" indent="-342900">
              <a:buFont typeface="Arial" panose="020B0604020202020204" pitchFamily="34" charset="0"/>
              <a:buChar char="•"/>
            </a:pPr>
            <a:endParaRPr lang="nl-NL" sz="2000">
              <a:solidFill>
                <a:srgbClr val="FFFFFF"/>
              </a:solidFill>
              <a:latin typeface="Book Antiqua" panose="02040602050305030304" pitchFamily="18" charset="0"/>
            </a:endParaRPr>
          </a:p>
        </p:txBody>
      </p:sp>
    </p:spTree>
    <p:extLst>
      <p:ext uri="{BB962C8B-B14F-4D97-AF65-F5344CB8AC3E}">
        <p14:creationId xmlns:p14="http://schemas.microsoft.com/office/powerpoint/2010/main" val="36330692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D9385037-3D85-4073-8FD3-8D62C35DBAA3}"/>
              </a:ext>
            </a:extLst>
          </p:cNvPr>
          <p:cNvSpPr>
            <a:spLocks noGrp="1"/>
          </p:cNvSpPr>
          <p:nvPr>
            <p:ph idx="1"/>
          </p:nvPr>
        </p:nvSpPr>
        <p:spPr>
          <a:xfrm>
            <a:off x="1024128" y="2286000"/>
            <a:ext cx="6066818" cy="4023360"/>
          </a:xfrm>
        </p:spPr>
        <p:txBody>
          <a:bodyPr vert="horz" lIns="45720" tIns="45720" rIns="45720" bIns="45720" rtlCol="0">
            <a:normAutofit/>
          </a:bodyPr>
          <a:lstStyle/>
          <a:p>
            <a:pPr marL="342900" indent="-342900">
              <a:buAutoNum type="arabicPeriod"/>
            </a:pPr>
            <a:r>
              <a:rPr lang="en-US" sz="1700" u="sng"/>
              <a:t>Begripsbepaling</a:t>
            </a:r>
          </a:p>
          <a:p>
            <a:pPr marL="342900" indent="-342900">
              <a:buAutoNum type="arabicPeriod"/>
            </a:pPr>
            <a:endParaRPr lang="en-US" sz="1700" u="sng"/>
          </a:p>
          <a:p>
            <a:r>
              <a:rPr lang="en-US" sz="1700"/>
              <a:t>Tussen psychisch gezond en psychisch gestoord gedrag loopt een dunne scheidslijn die per individu, cultuur en situatie verschilt.</a:t>
            </a:r>
          </a:p>
          <a:p>
            <a:endParaRPr lang="en-US" sz="1700"/>
          </a:p>
          <a:p>
            <a:r>
              <a:rPr lang="en-US" sz="1700"/>
              <a:t>Met andere woorden:</a:t>
            </a:r>
          </a:p>
          <a:p>
            <a:r>
              <a:rPr lang="en-US" sz="1700"/>
              <a:t>Er is geen standaard voor psychisch gestoord gedrag.</a:t>
            </a:r>
          </a:p>
          <a:p>
            <a:endParaRPr lang="en-US" sz="1700"/>
          </a:p>
          <a:p>
            <a:r>
              <a:rPr lang="en-US" sz="1700"/>
              <a:t>Beleving van psychisch lijden verschilt per geval waarbij de interpretatie en de invloed van de omgeving vaak belangrijke factoren zijn.</a:t>
            </a:r>
          </a:p>
        </p:txBody>
      </p:sp>
      <p:pic>
        <p:nvPicPr>
          <p:cNvPr id="2" name="Afbeelding 1"/>
          <p:cNvPicPr>
            <a:picLocks noChangeAspect="1"/>
          </p:cNvPicPr>
          <p:nvPr/>
        </p:nvPicPr>
        <p:blipFill rotWithShape="1">
          <a:blip r:embed="rId2"/>
          <a:srcRect r="9794"/>
          <a:stretch/>
        </p:blipFill>
        <p:spPr>
          <a:xfrm>
            <a:off x="7552266" y="10"/>
            <a:ext cx="4639733" cy="6857990"/>
          </a:xfrm>
          <a:prstGeom prst="rect">
            <a:avLst/>
          </a:prstGeom>
        </p:spPr>
      </p:pic>
    </p:spTree>
    <p:extLst>
      <p:ext uri="{BB962C8B-B14F-4D97-AF65-F5344CB8AC3E}">
        <p14:creationId xmlns:p14="http://schemas.microsoft.com/office/powerpoint/2010/main" val="17196786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877C708-ECDE-4FA4-8CA8-D7284E8F36DD}"/>
              </a:ext>
            </a:extLst>
          </p:cNvPr>
          <p:cNvSpPr>
            <a:spLocks noGrp="1"/>
          </p:cNvSpPr>
          <p:nvPr>
            <p:ph idx="1"/>
          </p:nvPr>
        </p:nvSpPr>
        <p:spPr>
          <a:xfrm>
            <a:off x="741906" y="400755"/>
            <a:ext cx="6066818" cy="5830711"/>
          </a:xfrm>
        </p:spPr>
        <p:txBody>
          <a:bodyPr vert="horz" lIns="45720" tIns="45720" rIns="45720" bIns="45720" rtlCol="0">
            <a:noAutofit/>
          </a:bodyPr>
          <a:lstStyle/>
          <a:p>
            <a:r>
              <a:rPr lang="en-US" sz="1400" u="sng" dirty="0"/>
              <a:t>2. </a:t>
            </a:r>
            <a:r>
              <a:rPr lang="en-US" sz="1400" u="sng" dirty="0" err="1"/>
              <a:t>Terminologie</a:t>
            </a:r>
            <a:endParaRPr lang="en-US" sz="1400" u="sng" dirty="0"/>
          </a:p>
          <a:p>
            <a:endParaRPr lang="en-US" sz="1400" dirty="0"/>
          </a:p>
          <a:p>
            <a:r>
              <a:rPr lang="en-US" sz="1400" dirty="0" err="1"/>
              <a:t>Als</a:t>
            </a:r>
            <a:r>
              <a:rPr lang="en-US" sz="1400" dirty="0"/>
              <a:t> </a:t>
            </a:r>
            <a:r>
              <a:rPr lang="en-US" sz="1400" dirty="0" err="1"/>
              <a:t>er</a:t>
            </a:r>
            <a:r>
              <a:rPr lang="en-US" sz="1400" dirty="0"/>
              <a:t> </a:t>
            </a:r>
            <a:r>
              <a:rPr lang="en-US" sz="1400" dirty="0" err="1"/>
              <a:t>sprake</a:t>
            </a:r>
            <a:r>
              <a:rPr lang="en-US" sz="1400" dirty="0"/>
              <a:t> is van </a:t>
            </a:r>
            <a:r>
              <a:rPr lang="en-US" sz="1400" dirty="0" err="1"/>
              <a:t>een</a:t>
            </a:r>
            <a:r>
              <a:rPr lang="en-US" sz="1400" dirty="0"/>
              <a:t> </a:t>
            </a:r>
            <a:r>
              <a:rPr lang="en-US" sz="1400" dirty="0" err="1"/>
              <a:t>gestoorde</a:t>
            </a:r>
            <a:r>
              <a:rPr lang="en-US" sz="1400" dirty="0"/>
              <a:t> </a:t>
            </a:r>
            <a:r>
              <a:rPr lang="en-US" sz="1400" dirty="0" err="1"/>
              <a:t>psychische</a:t>
            </a:r>
            <a:r>
              <a:rPr lang="en-US" sz="1400" dirty="0"/>
              <a:t> </a:t>
            </a:r>
            <a:r>
              <a:rPr lang="en-US" sz="1400" dirty="0" err="1"/>
              <a:t>functie</a:t>
            </a:r>
            <a:r>
              <a:rPr lang="en-US" sz="1400" dirty="0"/>
              <a:t>, </a:t>
            </a:r>
            <a:r>
              <a:rPr lang="en-US" sz="1400" dirty="0" err="1"/>
              <a:t>spreken</a:t>
            </a:r>
            <a:r>
              <a:rPr lang="en-US" sz="1400" dirty="0"/>
              <a:t> we over het </a:t>
            </a:r>
            <a:r>
              <a:rPr lang="en-US" sz="1400" u="sng" dirty="0" err="1"/>
              <a:t>Symptoom</a:t>
            </a:r>
            <a:r>
              <a:rPr lang="en-US" sz="1400" dirty="0"/>
              <a:t> </a:t>
            </a:r>
            <a:r>
              <a:rPr lang="en-US" sz="1400" dirty="0" err="1"/>
              <a:t>waaraan</a:t>
            </a:r>
            <a:r>
              <a:rPr lang="en-US" sz="1400" dirty="0"/>
              <a:t> </a:t>
            </a:r>
            <a:r>
              <a:rPr lang="en-US" sz="1400" dirty="0" err="1"/>
              <a:t>iemand</a:t>
            </a:r>
            <a:r>
              <a:rPr lang="en-US" sz="1400" dirty="0"/>
              <a:t> </a:t>
            </a:r>
            <a:r>
              <a:rPr lang="en-US" sz="1400" dirty="0" err="1"/>
              <a:t>lijdt</a:t>
            </a:r>
            <a:r>
              <a:rPr lang="en-US" sz="1400" dirty="0"/>
              <a:t>.</a:t>
            </a:r>
          </a:p>
          <a:p>
            <a:endParaRPr lang="en-US" sz="1400" dirty="0"/>
          </a:p>
          <a:p>
            <a:r>
              <a:rPr lang="en-US" sz="1400" dirty="0" err="1"/>
              <a:t>Dat</a:t>
            </a:r>
            <a:r>
              <a:rPr lang="en-US" sz="1400" dirty="0"/>
              <a:t> </a:t>
            </a:r>
            <a:r>
              <a:rPr lang="en-US" sz="1400" u="sng" dirty="0" err="1"/>
              <a:t>Symptoom</a:t>
            </a:r>
            <a:r>
              <a:rPr lang="en-US" sz="1400" dirty="0"/>
              <a:t> </a:t>
            </a:r>
            <a:r>
              <a:rPr lang="en-US" sz="1400" dirty="0" err="1"/>
              <a:t>kan</a:t>
            </a:r>
            <a:r>
              <a:rPr lang="en-US" sz="1400" dirty="0"/>
              <a:t> </a:t>
            </a:r>
            <a:r>
              <a:rPr lang="en-US" sz="1400" dirty="0" err="1"/>
              <a:t>bijvoorbeeld</a:t>
            </a:r>
            <a:r>
              <a:rPr lang="en-US" sz="1400" dirty="0"/>
              <a:t> </a:t>
            </a:r>
            <a:r>
              <a:rPr lang="en-US" sz="1400" dirty="0" err="1"/>
              <a:t>zijn</a:t>
            </a:r>
            <a:r>
              <a:rPr lang="en-US" sz="1400" dirty="0"/>
              <a:t>: </a:t>
            </a:r>
            <a:r>
              <a:rPr lang="en-US" sz="1400" dirty="0" err="1"/>
              <a:t>somberheid</a:t>
            </a:r>
            <a:endParaRPr lang="en-US" sz="1400" dirty="0"/>
          </a:p>
          <a:p>
            <a:endParaRPr lang="en-US" sz="1400" dirty="0"/>
          </a:p>
          <a:p>
            <a:r>
              <a:rPr lang="en-US" sz="1400" dirty="0" err="1"/>
              <a:t>Een</a:t>
            </a:r>
            <a:r>
              <a:rPr lang="en-US" sz="1400" dirty="0"/>
              <a:t> </a:t>
            </a:r>
            <a:r>
              <a:rPr lang="en-US" sz="1400" dirty="0" err="1"/>
              <a:t>aantal</a:t>
            </a:r>
            <a:r>
              <a:rPr lang="en-US" sz="1400" dirty="0"/>
              <a:t> </a:t>
            </a:r>
            <a:r>
              <a:rPr lang="en-US" sz="1400" dirty="0" err="1"/>
              <a:t>symptomen</a:t>
            </a:r>
            <a:r>
              <a:rPr lang="en-US" sz="1400" dirty="0"/>
              <a:t> </a:t>
            </a:r>
            <a:r>
              <a:rPr lang="en-US" sz="1400" dirty="0" err="1"/>
              <a:t>vormt</a:t>
            </a:r>
            <a:r>
              <a:rPr lang="en-US" sz="1400" dirty="0"/>
              <a:t> </a:t>
            </a:r>
            <a:r>
              <a:rPr lang="en-US" sz="1400" dirty="0" err="1"/>
              <a:t>samen</a:t>
            </a:r>
            <a:r>
              <a:rPr lang="en-US" sz="1400" dirty="0"/>
              <a:t> </a:t>
            </a:r>
            <a:r>
              <a:rPr lang="en-US" sz="1400" dirty="0" err="1"/>
              <a:t>een</a:t>
            </a:r>
            <a:r>
              <a:rPr lang="en-US" sz="1400" dirty="0"/>
              <a:t> </a:t>
            </a:r>
            <a:r>
              <a:rPr lang="en-US" sz="1400" u="sng" dirty="0" err="1"/>
              <a:t>Syndroom</a:t>
            </a:r>
            <a:endParaRPr lang="en-US" sz="1400" u="sng" dirty="0"/>
          </a:p>
          <a:p>
            <a:endParaRPr lang="en-US" sz="1400" u="sng" dirty="0"/>
          </a:p>
          <a:p>
            <a:r>
              <a:rPr lang="en-US" sz="1400" dirty="0"/>
              <a:t>De </a:t>
            </a:r>
            <a:r>
              <a:rPr lang="en-US" sz="1400" dirty="0" err="1"/>
              <a:t>oorzaken</a:t>
            </a:r>
            <a:r>
              <a:rPr lang="en-US" sz="1400" dirty="0"/>
              <a:t> van </a:t>
            </a:r>
            <a:r>
              <a:rPr lang="en-US" sz="1400" dirty="0" err="1"/>
              <a:t>stoornissen</a:t>
            </a:r>
            <a:r>
              <a:rPr lang="en-US" sz="1400" dirty="0"/>
              <a:t> </a:t>
            </a:r>
            <a:r>
              <a:rPr lang="en-US" sz="1400" dirty="0" err="1"/>
              <a:t>noemen</a:t>
            </a:r>
            <a:r>
              <a:rPr lang="en-US" sz="1400" dirty="0"/>
              <a:t> we de   </a:t>
            </a:r>
            <a:r>
              <a:rPr lang="en-US" sz="1400" u="sng" dirty="0" err="1"/>
              <a:t>Etiologie</a:t>
            </a:r>
            <a:endParaRPr lang="en-US" sz="1400" u="sng" dirty="0"/>
          </a:p>
          <a:p>
            <a:endParaRPr lang="en-US" sz="1400" u="sng" dirty="0"/>
          </a:p>
          <a:p>
            <a:r>
              <a:rPr lang="en-US" sz="1400" dirty="0" err="1"/>
              <a:t>Oorzaken</a:t>
            </a:r>
            <a:r>
              <a:rPr lang="en-US" sz="1400" dirty="0"/>
              <a:t> van </a:t>
            </a:r>
            <a:r>
              <a:rPr lang="en-US" sz="1400" dirty="0" err="1"/>
              <a:t>psychische</a:t>
            </a:r>
            <a:r>
              <a:rPr lang="en-US" sz="1400" dirty="0"/>
              <a:t> </a:t>
            </a:r>
            <a:r>
              <a:rPr lang="en-US" sz="1400" dirty="0" err="1"/>
              <a:t>lijden</a:t>
            </a:r>
            <a:r>
              <a:rPr lang="en-US" sz="1400" dirty="0"/>
              <a:t> </a:t>
            </a:r>
            <a:r>
              <a:rPr lang="en-US" sz="1400" dirty="0" err="1"/>
              <a:t>zijn</a:t>
            </a:r>
            <a:r>
              <a:rPr lang="en-US" sz="1400" dirty="0"/>
              <a:t>:</a:t>
            </a:r>
          </a:p>
          <a:p>
            <a:endParaRPr lang="en-US" sz="1400" dirty="0"/>
          </a:p>
          <a:p>
            <a:pPr marL="285750" indent="-285750">
              <a:buFont typeface="Arial" panose="020B0604020202020204" pitchFamily="34" charset="0"/>
              <a:buChar char="•"/>
            </a:pPr>
            <a:r>
              <a:rPr lang="en-US" sz="1400" dirty="0" err="1"/>
              <a:t>Somatische</a:t>
            </a:r>
            <a:r>
              <a:rPr lang="en-US" sz="1400" dirty="0"/>
              <a:t> </a:t>
            </a:r>
            <a:r>
              <a:rPr lang="en-US" sz="1400" dirty="0" err="1"/>
              <a:t>factoren</a:t>
            </a:r>
            <a:endParaRPr lang="en-US" sz="1400" dirty="0"/>
          </a:p>
          <a:p>
            <a:pPr marL="285750" indent="-285750">
              <a:buFont typeface="Arial" panose="020B0604020202020204" pitchFamily="34" charset="0"/>
              <a:buChar char="•"/>
            </a:pPr>
            <a:r>
              <a:rPr lang="en-US" sz="1400" dirty="0" err="1"/>
              <a:t>Sociale</a:t>
            </a:r>
            <a:r>
              <a:rPr lang="en-US" sz="1400" dirty="0"/>
              <a:t> </a:t>
            </a:r>
            <a:r>
              <a:rPr lang="en-US" sz="1400" dirty="0" err="1"/>
              <a:t>en</a:t>
            </a:r>
            <a:r>
              <a:rPr lang="en-US" sz="1400" dirty="0"/>
              <a:t> </a:t>
            </a:r>
            <a:r>
              <a:rPr lang="en-US" sz="1400" dirty="0" err="1"/>
              <a:t>ontwikkelingsfactoren</a:t>
            </a:r>
            <a:endParaRPr lang="en-US" sz="1400" dirty="0"/>
          </a:p>
          <a:p>
            <a:pPr marL="285750" indent="-285750">
              <a:buFont typeface="Arial" panose="020B0604020202020204" pitchFamily="34" charset="0"/>
              <a:buChar char="•"/>
            </a:pPr>
            <a:r>
              <a:rPr lang="en-US" sz="1400" dirty="0" err="1"/>
              <a:t>Psychologische</a:t>
            </a:r>
            <a:r>
              <a:rPr lang="en-US" sz="1400" dirty="0"/>
              <a:t> </a:t>
            </a:r>
            <a:r>
              <a:rPr lang="en-US" sz="1400" dirty="0" err="1"/>
              <a:t>factoren</a:t>
            </a:r>
            <a:endParaRPr lang="en-US" sz="1400" dirty="0"/>
          </a:p>
        </p:txBody>
      </p:sp>
      <p:pic>
        <p:nvPicPr>
          <p:cNvPr id="4" name="Afbeelding 3"/>
          <p:cNvPicPr>
            <a:picLocks noChangeAspect="1"/>
          </p:cNvPicPr>
          <p:nvPr/>
        </p:nvPicPr>
        <p:blipFill rotWithShape="1">
          <a:blip r:embed="rId2"/>
          <a:srcRect l="37918" r="23011" b="-1"/>
          <a:stretch/>
        </p:blipFill>
        <p:spPr>
          <a:xfrm>
            <a:off x="7552266" y="10"/>
            <a:ext cx="4639733" cy="6857990"/>
          </a:xfrm>
          <a:prstGeom prst="rect">
            <a:avLst/>
          </a:prstGeom>
        </p:spPr>
      </p:pic>
    </p:spTree>
    <p:extLst>
      <p:ext uri="{BB962C8B-B14F-4D97-AF65-F5344CB8AC3E}">
        <p14:creationId xmlns:p14="http://schemas.microsoft.com/office/powerpoint/2010/main" val="3694938154"/>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80798D-7B24-4F6A-9D2C-5A4BC906AEAE}"/>
              </a:ext>
            </a:extLst>
          </p:cNvPr>
          <p:cNvSpPr>
            <a:spLocks noGrp="1"/>
          </p:cNvSpPr>
          <p:nvPr>
            <p:ph type="title"/>
          </p:nvPr>
        </p:nvSpPr>
        <p:spPr>
          <a:xfrm>
            <a:off x="288544" y="506193"/>
            <a:ext cx="7150834" cy="1499616"/>
          </a:xfrm>
        </p:spPr>
        <p:txBody>
          <a:bodyPr vert="horz" lIns="91440" tIns="45720" rIns="91440" bIns="45720" rtlCol="0" anchor="ctr">
            <a:normAutofit/>
          </a:bodyPr>
          <a:lstStyle/>
          <a:p>
            <a:r>
              <a:rPr lang="en-US" dirty="0"/>
              <a:t>3. De </a:t>
            </a:r>
            <a:r>
              <a:rPr lang="en-US" dirty="0" err="1"/>
              <a:t>verschillende</a:t>
            </a:r>
            <a:r>
              <a:rPr lang="en-US" dirty="0"/>
              <a:t> </a:t>
            </a:r>
            <a:r>
              <a:rPr lang="en-US" dirty="0" err="1"/>
              <a:t>psychische</a:t>
            </a:r>
            <a:r>
              <a:rPr lang="en-US" dirty="0"/>
              <a:t> </a:t>
            </a:r>
            <a:r>
              <a:rPr lang="en-US" dirty="0" err="1"/>
              <a:t>functies</a:t>
            </a:r>
            <a:endParaRPr lang="en-US" dirty="0"/>
          </a:p>
        </p:txBody>
      </p:sp>
      <p:pic>
        <p:nvPicPr>
          <p:cNvPr id="5" name="Afbeelding 4"/>
          <p:cNvPicPr>
            <a:picLocks noChangeAspect="1"/>
          </p:cNvPicPr>
          <p:nvPr/>
        </p:nvPicPr>
        <p:blipFill>
          <a:blip r:embed="rId2"/>
          <a:stretch>
            <a:fillRect/>
          </a:stretch>
        </p:blipFill>
        <p:spPr>
          <a:xfrm>
            <a:off x="1377139" y="2286000"/>
            <a:ext cx="5161038" cy="3886200"/>
          </a:xfrm>
          <a:prstGeom prst="rect">
            <a:avLst/>
          </a:prstGeom>
        </p:spPr>
      </p:pic>
      <p:sp>
        <p:nvSpPr>
          <p:cNvPr id="11" name="Rectangle 10">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C884AEAE-E2B8-4B61-BFB6-154A207405DF}"/>
              </a:ext>
            </a:extLst>
          </p:cNvPr>
          <p:cNvSpPr>
            <a:spLocks noGrp="1"/>
          </p:cNvSpPr>
          <p:nvPr>
            <p:ph idx="1"/>
          </p:nvPr>
        </p:nvSpPr>
        <p:spPr>
          <a:xfrm>
            <a:off x="8021490" y="585216"/>
            <a:ext cx="3527043" cy="5586984"/>
          </a:xfrm>
        </p:spPr>
        <p:txBody>
          <a:bodyPr vert="horz" lIns="45720" tIns="45720" rIns="45720" bIns="45720" rtlCol="0" anchor="ctr">
            <a:normAutofit/>
          </a:bodyPr>
          <a:lstStyle/>
          <a:p>
            <a:pPr marL="342900" indent="-342900">
              <a:buAutoNum type="arabicPeriod"/>
            </a:pPr>
            <a:r>
              <a:rPr lang="en-US" sz="2000">
                <a:solidFill>
                  <a:srgbClr val="FFFFFF"/>
                </a:solidFill>
              </a:rPr>
              <a:t>Bewustzijn</a:t>
            </a:r>
          </a:p>
          <a:p>
            <a:pPr marL="342900" indent="-342900">
              <a:buAutoNum type="arabicPeriod"/>
            </a:pPr>
            <a:r>
              <a:rPr lang="en-US" sz="2000">
                <a:solidFill>
                  <a:srgbClr val="FFFFFF"/>
                </a:solidFill>
              </a:rPr>
              <a:t>Affect</a:t>
            </a:r>
          </a:p>
          <a:p>
            <a:pPr marL="342900" indent="-342900">
              <a:buAutoNum type="arabicPeriod"/>
            </a:pPr>
            <a:r>
              <a:rPr lang="en-US" sz="2000">
                <a:solidFill>
                  <a:srgbClr val="FFFFFF"/>
                </a:solidFill>
              </a:rPr>
              <a:t>Stemming</a:t>
            </a:r>
          </a:p>
          <a:p>
            <a:pPr marL="342900" indent="-342900">
              <a:buAutoNum type="arabicPeriod"/>
            </a:pPr>
            <a:r>
              <a:rPr lang="en-US" sz="2000">
                <a:solidFill>
                  <a:srgbClr val="FFFFFF"/>
                </a:solidFill>
              </a:rPr>
              <a:t>Waarnemen</a:t>
            </a:r>
          </a:p>
          <a:p>
            <a:pPr marL="342900" indent="-342900">
              <a:buAutoNum type="arabicPeriod"/>
            </a:pPr>
            <a:r>
              <a:rPr lang="en-US" sz="2000">
                <a:solidFill>
                  <a:srgbClr val="FFFFFF"/>
                </a:solidFill>
              </a:rPr>
              <a:t>Ik- besef</a:t>
            </a:r>
          </a:p>
          <a:p>
            <a:pPr marL="342900" indent="-342900">
              <a:buAutoNum type="arabicPeriod"/>
            </a:pPr>
            <a:r>
              <a:rPr lang="en-US" sz="2000">
                <a:solidFill>
                  <a:srgbClr val="FFFFFF"/>
                </a:solidFill>
              </a:rPr>
              <a:t>Oriëntatie</a:t>
            </a:r>
          </a:p>
          <a:p>
            <a:pPr marL="342900" indent="-342900">
              <a:buAutoNum type="arabicPeriod"/>
            </a:pPr>
            <a:r>
              <a:rPr lang="en-US" sz="2000">
                <a:solidFill>
                  <a:srgbClr val="FFFFFF"/>
                </a:solidFill>
              </a:rPr>
              <a:t>Geheugen</a:t>
            </a:r>
          </a:p>
          <a:p>
            <a:pPr marL="342900" indent="-342900">
              <a:buAutoNum type="arabicPeriod"/>
            </a:pPr>
            <a:r>
              <a:rPr lang="en-US" sz="2000">
                <a:solidFill>
                  <a:srgbClr val="FFFFFF"/>
                </a:solidFill>
              </a:rPr>
              <a:t>Spreken en taalgebruik</a:t>
            </a:r>
          </a:p>
          <a:p>
            <a:pPr marL="342900" indent="-342900">
              <a:buAutoNum type="arabicPeriod"/>
            </a:pPr>
            <a:r>
              <a:rPr lang="en-US" sz="2000">
                <a:solidFill>
                  <a:srgbClr val="FFFFFF"/>
                </a:solidFill>
              </a:rPr>
              <a:t>Denken</a:t>
            </a:r>
          </a:p>
          <a:p>
            <a:pPr marL="342900" indent="-342900">
              <a:buAutoNum type="arabicPeriod"/>
            </a:pPr>
            <a:r>
              <a:rPr lang="en-US" sz="2000">
                <a:solidFill>
                  <a:srgbClr val="FFFFFF"/>
                </a:solidFill>
              </a:rPr>
              <a:t>Intelligentie</a:t>
            </a:r>
          </a:p>
        </p:txBody>
      </p:sp>
    </p:spTree>
    <p:extLst>
      <p:ext uri="{BB962C8B-B14F-4D97-AF65-F5344CB8AC3E}">
        <p14:creationId xmlns:p14="http://schemas.microsoft.com/office/powerpoint/2010/main" val="4014182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Afbeelding 5"/>
          <p:cNvPicPr>
            <a:picLocks noChangeAspect="1"/>
          </p:cNvPicPr>
          <p:nvPr/>
        </p:nvPicPr>
        <p:blipFill>
          <a:blip r:embed="rId2"/>
          <a:stretch>
            <a:fillRect/>
          </a:stretch>
        </p:blipFill>
        <p:spPr>
          <a:xfrm>
            <a:off x="1290544" y="2386051"/>
            <a:ext cx="3082771" cy="3448851"/>
          </a:xfrm>
          <a:prstGeom prst="rect">
            <a:avLst/>
          </a:prstGeom>
        </p:spPr>
      </p:pic>
      <p:sp>
        <p:nvSpPr>
          <p:cNvPr id="3" name="Tijdelijke aanduiding voor inhoud 2">
            <a:extLst>
              <a:ext uri="{FF2B5EF4-FFF2-40B4-BE49-F238E27FC236}">
                <a16:creationId xmlns:a16="http://schemas.microsoft.com/office/drawing/2014/main" id="{45B8A9F4-71B5-4C57-A51B-30197182D08C}"/>
              </a:ext>
            </a:extLst>
          </p:cNvPr>
          <p:cNvSpPr>
            <a:spLocks noGrp="1"/>
          </p:cNvSpPr>
          <p:nvPr>
            <p:ph idx="1"/>
          </p:nvPr>
        </p:nvSpPr>
        <p:spPr>
          <a:xfrm>
            <a:off x="4899370" y="253999"/>
            <a:ext cx="5680587" cy="6124223"/>
          </a:xfrm>
        </p:spPr>
        <p:txBody>
          <a:bodyPr vert="horz" lIns="45720" tIns="45720" rIns="45720" bIns="45720" rtlCol="0">
            <a:noAutofit/>
          </a:bodyPr>
          <a:lstStyle/>
          <a:p>
            <a:r>
              <a:rPr lang="en-US" sz="1200" dirty="0"/>
              <a:t>3. De </a:t>
            </a:r>
            <a:r>
              <a:rPr lang="en-US" sz="1200" dirty="0" err="1"/>
              <a:t>verschillende</a:t>
            </a:r>
            <a:r>
              <a:rPr lang="en-US" sz="1200" dirty="0"/>
              <a:t> </a:t>
            </a:r>
            <a:r>
              <a:rPr lang="en-US" sz="1200" dirty="0" err="1"/>
              <a:t>psychische</a:t>
            </a:r>
            <a:r>
              <a:rPr lang="en-US" sz="1200" dirty="0"/>
              <a:t> </a:t>
            </a:r>
            <a:r>
              <a:rPr lang="en-US" sz="1200" dirty="0" err="1"/>
              <a:t>functies</a:t>
            </a:r>
            <a:endParaRPr lang="en-US" sz="1200" dirty="0"/>
          </a:p>
          <a:p>
            <a:endParaRPr lang="en-US" sz="1200" dirty="0"/>
          </a:p>
          <a:p>
            <a:r>
              <a:rPr lang="en-US" sz="1200" u="sng" dirty="0" err="1"/>
              <a:t>Bewustzijn</a:t>
            </a:r>
            <a:r>
              <a:rPr lang="en-US" sz="1200" u="sng" dirty="0"/>
              <a:t>:</a:t>
            </a:r>
          </a:p>
          <a:p>
            <a:r>
              <a:rPr lang="en-US" sz="1200" dirty="0"/>
              <a:t>Is het </a:t>
            </a:r>
            <a:r>
              <a:rPr lang="en-US" sz="1200" dirty="0" err="1"/>
              <a:t>vermogen</a:t>
            </a:r>
            <a:r>
              <a:rPr lang="en-US" sz="1200" dirty="0"/>
              <a:t> om </a:t>
            </a:r>
            <a:r>
              <a:rPr lang="en-US" sz="1200" dirty="0" err="1"/>
              <a:t>te</a:t>
            </a:r>
            <a:r>
              <a:rPr lang="en-US" sz="1200" dirty="0"/>
              <a:t> </a:t>
            </a:r>
            <a:r>
              <a:rPr lang="en-US" sz="1200" dirty="0" err="1"/>
              <a:t>kunnen</a:t>
            </a:r>
            <a:r>
              <a:rPr lang="en-US" sz="1200" dirty="0"/>
              <a:t> </a:t>
            </a:r>
            <a:r>
              <a:rPr lang="en-US" sz="1200" dirty="0" err="1"/>
              <a:t>ervaren</a:t>
            </a:r>
            <a:r>
              <a:rPr lang="en-US" sz="1200" dirty="0"/>
              <a:t> </a:t>
            </a:r>
          </a:p>
          <a:p>
            <a:r>
              <a:rPr lang="en-US" sz="1200" dirty="0"/>
              <a:t>of </a:t>
            </a:r>
            <a:r>
              <a:rPr lang="en-US" sz="1200" dirty="0" err="1"/>
              <a:t>waarnemen</a:t>
            </a:r>
            <a:r>
              <a:rPr lang="en-US" sz="1200" dirty="0"/>
              <a:t> </a:t>
            </a:r>
            <a:r>
              <a:rPr lang="en-US" sz="1200" dirty="0" err="1"/>
              <a:t>oftewel</a:t>
            </a:r>
            <a:r>
              <a:rPr lang="en-US" sz="1200" dirty="0"/>
              <a:t> </a:t>
            </a:r>
            <a:r>
              <a:rPr lang="en-US" sz="1200" dirty="0" err="1"/>
              <a:t>een</a:t>
            </a:r>
            <a:r>
              <a:rPr lang="en-US" sz="1200" dirty="0"/>
              <a:t> </a:t>
            </a:r>
            <a:r>
              <a:rPr lang="en-US" sz="1200" dirty="0" err="1"/>
              <a:t>beleving</a:t>
            </a:r>
            <a:r>
              <a:rPr lang="en-US" sz="1200" dirty="0"/>
              <a:t> of </a:t>
            </a:r>
            <a:r>
              <a:rPr lang="en-US" sz="1200" dirty="0" err="1"/>
              <a:t>besef</a:t>
            </a:r>
            <a:r>
              <a:rPr lang="en-US" sz="1200" dirty="0"/>
              <a:t> </a:t>
            </a:r>
            <a:r>
              <a:rPr lang="en-US" sz="1200" dirty="0" err="1"/>
              <a:t>hebben</a:t>
            </a:r>
            <a:r>
              <a:rPr lang="en-US" sz="1200" dirty="0"/>
              <a:t> </a:t>
            </a:r>
          </a:p>
          <a:p>
            <a:r>
              <a:rPr lang="en-US" sz="1200" dirty="0"/>
              <a:t>van </a:t>
            </a:r>
            <a:r>
              <a:rPr lang="en-US" sz="1200" dirty="0" err="1"/>
              <a:t>jezelf</a:t>
            </a:r>
            <a:r>
              <a:rPr lang="en-US" sz="1200" dirty="0"/>
              <a:t> </a:t>
            </a:r>
            <a:r>
              <a:rPr lang="en-US" sz="1200" dirty="0" err="1"/>
              <a:t>en</a:t>
            </a:r>
            <a:r>
              <a:rPr lang="en-US" sz="1200" dirty="0"/>
              <a:t> de </a:t>
            </a:r>
            <a:r>
              <a:rPr lang="en-US" sz="1200" dirty="0" err="1"/>
              <a:t>omgeving</a:t>
            </a:r>
            <a:r>
              <a:rPr lang="en-US" sz="1200" dirty="0"/>
              <a:t>.</a:t>
            </a:r>
          </a:p>
          <a:p>
            <a:endParaRPr lang="en-US" sz="1200" dirty="0"/>
          </a:p>
          <a:p>
            <a:r>
              <a:rPr lang="en-US" sz="1200" dirty="0" err="1"/>
              <a:t>Bewustzijn</a:t>
            </a:r>
            <a:r>
              <a:rPr lang="en-US" sz="1200" dirty="0"/>
              <a:t> </a:t>
            </a:r>
            <a:r>
              <a:rPr lang="en-US" sz="1200" dirty="0" err="1"/>
              <a:t>kent</a:t>
            </a:r>
            <a:r>
              <a:rPr lang="en-US" sz="1200" dirty="0"/>
              <a:t> </a:t>
            </a:r>
            <a:r>
              <a:rPr lang="en-US" sz="1200" dirty="0" err="1"/>
              <a:t>een</a:t>
            </a:r>
            <a:r>
              <a:rPr lang="en-US" sz="1200" dirty="0"/>
              <a:t> </a:t>
            </a:r>
            <a:r>
              <a:rPr lang="en-US" sz="1200" dirty="0" err="1"/>
              <a:t>aantal</a:t>
            </a:r>
            <a:r>
              <a:rPr lang="en-US" sz="1200" dirty="0"/>
              <a:t> stadia:</a:t>
            </a:r>
          </a:p>
          <a:p>
            <a:endParaRPr lang="en-US" sz="1200" dirty="0"/>
          </a:p>
          <a:p>
            <a:r>
              <a:rPr lang="en-US" sz="1200" dirty="0"/>
              <a:t>Van </a:t>
            </a:r>
            <a:r>
              <a:rPr lang="en-US" sz="1200" dirty="0" err="1"/>
              <a:t>een</a:t>
            </a:r>
            <a:r>
              <a:rPr lang="en-US" sz="1200" dirty="0"/>
              <a:t> </a:t>
            </a:r>
            <a:r>
              <a:rPr lang="en-US" sz="1200" dirty="0" err="1"/>
              <a:t>verhoogd</a:t>
            </a:r>
            <a:r>
              <a:rPr lang="en-US" sz="1200" dirty="0"/>
              <a:t> </a:t>
            </a:r>
            <a:r>
              <a:rPr lang="en-US" sz="1200" dirty="0" err="1"/>
              <a:t>bewustzijn</a:t>
            </a:r>
            <a:r>
              <a:rPr lang="en-US" sz="1200" dirty="0"/>
              <a:t> door </a:t>
            </a:r>
            <a:r>
              <a:rPr lang="en-US" sz="1200" dirty="0" err="1"/>
              <a:t>meditatie</a:t>
            </a:r>
            <a:r>
              <a:rPr lang="en-US" sz="1200" dirty="0"/>
              <a:t> of </a:t>
            </a:r>
          </a:p>
          <a:p>
            <a:r>
              <a:rPr lang="en-US" sz="1200" dirty="0" err="1"/>
              <a:t>gebruik</a:t>
            </a:r>
            <a:r>
              <a:rPr lang="en-US" sz="1200" dirty="0"/>
              <a:t> van drugs ( </a:t>
            </a:r>
            <a:r>
              <a:rPr lang="en-US" sz="1200" dirty="0" err="1"/>
              <a:t>Amfetamine</a:t>
            </a:r>
            <a:r>
              <a:rPr lang="en-US" sz="1200" dirty="0"/>
              <a:t>, XTC)</a:t>
            </a:r>
          </a:p>
          <a:p>
            <a:endParaRPr lang="en-US" sz="1200" dirty="0"/>
          </a:p>
          <a:p>
            <a:r>
              <a:rPr lang="en-US" sz="1200" dirty="0"/>
              <a:t>Tot </a:t>
            </a:r>
            <a:r>
              <a:rPr lang="en-US" sz="1200" dirty="0" err="1"/>
              <a:t>een</a:t>
            </a:r>
            <a:r>
              <a:rPr lang="en-US" sz="1200" dirty="0"/>
              <a:t> </a:t>
            </a:r>
            <a:r>
              <a:rPr lang="en-US" sz="1200" dirty="0" err="1"/>
              <a:t>verlaagd</a:t>
            </a:r>
            <a:r>
              <a:rPr lang="en-US" sz="1200" dirty="0"/>
              <a:t> </a:t>
            </a:r>
            <a:r>
              <a:rPr lang="en-US" sz="1200" dirty="0" err="1"/>
              <a:t>bewustzijn</a:t>
            </a:r>
            <a:r>
              <a:rPr lang="en-US" sz="1200" dirty="0"/>
              <a:t> door </a:t>
            </a:r>
            <a:r>
              <a:rPr lang="en-US" sz="1200" dirty="0" err="1"/>
              <a:t>vermoeidheid</a:t>
            </a:r>
            <a:r>
              <a:rPr lang="en-US" sz="1200" dirty="0"/>
              <a:t>, </a:t>
            </a:r>
          </a:p>
          <a:p>
            <a:r>
              <a:rPr lang="en-US" sz="1200" dirty="0" err="1"/>
              <a:t>hersenbeschadiging</a:t>
            </a:r>
            <a:r>
              <a:rPr lang="en-US" sz="1200" dirty="0"/>
              <a:t>, </a:t>
            </a:r>
            <a:r>
              <a:rPr lang="en-US" sz="1200" dirty="0" err="1"/>
              <a:t>Epilepsie</a:t>
            </a:r>
            <a:r>
              <a:rPr lang="en-US" sz="1200" dirty="0"/>
              <a:t> of het </a:t>
            </a:r>
            <a:r>
              <a:rPr lang="en-US" sz="1200" dirty="0" err="1"/>
              <a:t>gebruik</a:t>
            </a:r>
            <a:r>
              <a:rPr lang="en-US" sz="1200" dirty="0"/>
              <a:t> van </a:t>
            </a:r>
          </a:p>
          <a:p>
            <a:r>
              <a:rPr lang="en-US" sz="1200" dirty="0"/>
              <a:t>drugs </a:t>
            </a:r>
            <a:r>
              <a:rPr lang="en-US" sz="1200" dirty="0" err="1"/>
              <a:t>zoals</a:t>
            </a:r>
            <a:r>
              <a:rPr lang="en-US" sz="1200" dirty="0"/>
              <a:t> alcohol </a:t>
            </a:r>
            <a:r>
              <a:rPr lang="en-US" sz="1200" dirty="0" err="1"/>
              <a:t>en</a:t>
            </a:r>
            <a:r>
              <a:rPr lang="en-US" sz="1200" dirty="0"/>
              <a:t> </a:t>
            </a:r>
            <a:r>
              <a:rPr lang="en-US" sz="1200" dirty="0" err="1"/>
              <a:t>heroïne</a:t>
            </a:r>
            <a:r>
              <a:rPr lang="en-US" sz="1200" dirty="0"/>
              <a:t>.</a:t>
            </a:r>
          </a:p>
          <a:p>
            <a:endParaRPr lang="en-US" sz="1200" dirty="0"/>
          </a:p>
          <a:p>
            <a:r>
              <a:rPr lang="en-US" sz="1200" dirty="0"/>
              <a:t>Tot coma</a:t>
            </a:r>
          </a:p>
        </p:txBody>
      </p:sp>
    </p:spTree>
    <p:extLst>
      <p:ext uri="{BB962C8B-B14F-4D97-AF65-F5344CB8AC3E}">
        <p14:creationId xmlns:p14="http://schemas.microsoft.com/office/powerpoint/2010/main" val="2856919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Afbeelding 5"/>
          <p:cNvPicPr>
            <a:picLocks noChangeAspect="1"/>
          </p:cNvPicPr>
          <p:nvPr/>
        </p:nvPicPr>
        <p:blipFill>
          <a:blip r:embed="rId2"/>
          <a:stretch>
            <a:fillRect/>
          </a:stretch>
        </p:blipFill>
        <p:spPr>
          <a:xfrm>
            <a:off x="1046647" y="2286000"/>
            <a:ext cx="5822022" cy="3886200"/>
          </a:xfrm>
          <a:prstGeom prst="rect">
            <a:avLst/>
          </a:prstGeom>
        </p:spPr>
      </p:pic>
      <p:sp>
        <p:nvSpPr>
          <p:cNvPr id="11" name="Rectangle 10">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77AA05C-0C8B-4455-9874-E13AB3F8547B}"/>
              </a:ext>
            </a:extLst>
          </p:cNvPr>
          <p:cNvSpPr>
            <a:spLocks noGrp="1"/>
          </p:cNvSpPr>
          <p:nvPr>
            <p:ph idx="1"/>
          </p:nvPr>
        </p:nvSpPr>
        <p:spPr>
          <a:xfrm>
            <a:off x="8021490" y="585216"/>
            <a:ext cx="3527043" cy="5586984"/>
          </a:xfrm>
        </p:spPr>
        <p:txBody>
          <a:bodyPr vert="horz" lIns="45720" tIns="45720" rIns="45720" bIns="45720" rtlCol="0" anchor="ctr">
            <a:normAutofit/>
          </a:bodyPr>
          <a:lstStyle/>
          <a:p>
            <a:r>
              <a:rPr lang="en-US" sz="2000">
                <a:solidFill>
                  <a:srgbClr val="FFFFFF"/>
                </a:solidFill>
              </a:rPr>
              <a:t>Affect: </a:t>
            </a:r>
          </a:p>
          <a:p>
            <a:endParaRPr lang="en-US" sz="2000">
              <a:solidFill>
                <a:srgbClr val="FFFFFF"/>
              </a:solidFill>
            </a:endParaRPr>
          </a:p>
          <a:p>
            <a:r>
              <a:rPr lang="en-US" sz="2000">
                <a:solidFill>
                  <a:srgbClr val="FFFFFF"/>
                </a:solidFill>
              </a:rPr>
              <a:t>Een patroon van waarneembaar gedrag </a:t>
            </a:r>
          </a:p>
          <a:p>
            <a:r>
              <a:rPr lang="en-US" sz="2000">
                <a:solidFill>
                  <a:srgbClr val="FFFFFF"/>
                </a:solidFill>
              </a:rPr>
              <a:t>waarmee een subjectief gevoel of</a:t>
            </a:r>
          </a:p>
          <a:p>
            <a:r>
              <a:rPr lang="en-US" sz="2000">
                <a:solidFill>
                  <a:srgbClr val="FFFFFF"/>
                </a:solidFill>
              </a:rPr>
              <a:t>emotie tot uitdrukking wordt </a:t>
            </a:r>
          </a:p>
          <a:p>
            <a:r>
              <a:rPr lang="en-US" sz="2000">
                <a:solidFill>
                  <a:srgbClr val="FFFFFF"/>
                </a:solidFill>
              </a:rPr>
              <a:t>gebracht.</a:t>
            </a:r>
          </a:p>
          <a:p>
            <a:endParaRPr lang="en-US" sz="2000">
              <a:solidFill>
                <a:srgbClr val="FFFFFF"/>
              </a:solidFill>
            </a:endParaRPr>
          </a:p>
          <a:p>
            <a:r>
              <a:rPr lang="en-US" sz="2000">
                <a:solidFill>
                  <a:srgbClr val="FFFFFF"/>
                </a:solidFill>
              </a:rPr>
              <a:t>Een plotselinge, hevige emotie of </a:t>
            </a:r>
          </a:p>
          <a:p>
            <a:r>
              <a:rPr lang="en-US" sz="2000">
                <a:solidFill>
                  <a:srgbClr val="FFFFFF"/>
                </a:solidFill>
              </a:rPr>
              <a:t>gemoedstoestand of </a:t>
            </a:r>
          </a:p>
          <a:p>
            <a:endParaRPr lang="en-US" sz="2000">
              <a:solidFill>
                <a:srgbClr val="FFFFFF"/>
              </a:solidFill>
            </a:endParaRPr>
          </a:p>
          <a:p>
            <a:endParaRPr lang="en-US" sz="2000">
              <a:solidFill>
                <a:srgbClr val="FFFFFF"/>
              </a:solidFill>
            </a:endParaRPr>
          </a:p>
        </p:txBody>
      </p:sp>
    </p:spTree>
    <p:extLst>
      <p:ext uri="{BB962C8B-B14F-4D97-AF65-F5344CB8AC3E}">
        <p14:creationId xmlns:p14="http://schemas.microsoft.com/office/powerpoint/2010/main" val="4069620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2"/>
          <a:srcRect l="25358" r="18111"/>
          <a:stretch/>
        </p:blipFill>
        <p:spPr>
          <a:xfrm>
            <a:off x="3095339" y="10"/>
            <a:ext cx="2999073" cy="3315748"/>
          </a:xfrm>
          <a:prstGeom prst="rect">
            <a:avLst/>
          </a:prstGeom>
        </p:spPr>
      </p:pic>
      <p:cxnSp>
        <p:nvCxnSpPr>
          <p:cNvPr id="13" name="Straight Connector 12">
            <a:extLst>
              <a:ext uri="{FF2B5EF4-FFF2-40B4-BE49-F238E27FC236}">
                <a16:creationId xmlns:a16="http://schemas.microsoft.com/office/drawing/2014/main" id="{920FB216-68C6-4BA4-BE3A-D150792A2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631711"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18D17DA4-D4F4-412D-B363-9940F1CAF228}"/>
              </a:ext>
            </a:extLst>
          </p:cNvPr>
          <p:cNvSpPr>
            <a:spLocks noGrp="1"/>
          </p:cNvSpPr>
          <p:nvPr>
            <p:ph idx="1"/>
          </p:nvPr>
        </p:nvSpPr>
        <p:spPr>
          <a:xfrm>
            <a:off x="6825673" y="2286000"/>
            <a:ext cx="4866794" cy="4023360"/>
          </a:xfrm>
        </p:spPr>
        <p:txBody>
          <a:bodyPr vert="horz" lIns="45720" tIns="45720" rIns="45720" bIns="45720" rtlCol="0">
            <a:normAutofit/>
          </a:bodyPr>
          <a:lstStyle/>
          <a:p>
            <a:r>
              <a:rPr lang="en-US" sz="2000"/>
              <a:t>‘Het weer verhoudt zich tot het klimaat</a:t>
            </a:r>
          </a:p>
          <a:p>
            <a:r>
              <a:rPr lang="en-US" sz="2000"/>
              <a:t>Zoals de stemming zich verhoudt tot het karakter ‘</a:t>
            </a:r>
          </a:p>
        </p:txBody>
      </p:sp>
      <p:sp>
        <p:nvSpPr>
          <p:cNvPr id="5" name="Tekstvak 4"/>
          <p:cNvSpPr txBox="1"/>
          <p:nvPr/>
        </p:nvSpPr>
        <p:spPr>
          <a:xfrm>
            <a:off x="980661" y="993913"/>
            <a:ext cx="5115339" cy="1831271"/>
          </a:xfrm>
          <a:prstGeom prst="rect">
            <a:avLst/>
          </a:prstGeom>
          <a:noFill/>
        </p:spPr>
        <p:txBody>
          <a:bodyPr wrap="square" rtlCol="0">
            <a:spAutoFit/>
          </a:bodyPr>
          <a:lstStyle/>
          <a:p>
            <a:pPr>
              <a:spcAft>
                <a:spcPts val="600"/>
              </a:spcAft>
            </a:pPr>
            <a:r>
              <a:rPr lang="nl-NL" sz="3600">
                <a:solidFill>
                  <a:schemeClr val="bg1"/>
                </a:solidFill>
                <a:latin typeface="Book Antiqua" panose="02040602050305030304" pitchFamily="18" charset="0"/>
              </a:rPr>
              <a:t>Stemming: </a:t>
            </a:r>
          </a:p>
          <a:p>
            <a:pPr>
              <a:spcAft>
                <a:spcPts val="600"/>
              </a:spcAft>
            </a:pPr>
            <a:r>
              <a:rPr lang="nl-NL" sz="3600">
                <a:solidFill>
                  <a:schemeClr val="bg1"/>
                </a:solidFill>
                <a:latin typeface="Book Antiqua" panose="02040602050305030304" pitchFamily="18" charset="0"/>
              </a:rPr>
              <a:t>Een mentale of emotionele toestand</a:t>
            </a:r>
          </a:p>
        </p:txBody>
      </p:sp>
    </p:spTree>
    <p:extLst>
      <p:ext uri="{BB962C8B-B14F-4D97-AF65-F5344CB8AC3E}">
        <p14:creationId xmlns:p14="http://schemas.microsoft.com/office/powerpoint/2010/main" val="1021694000"/>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23CBB71-0E22-4A93-8344-FDB0F6333F6B}"/>
              </a:ext>
            </a:extLst>
          </p:cNvPr>
          <p:cNvSpPr>
            <a:spLocks noGrp="1"/>
          </p:cNvSpPr>
          <p:nvPr>
            <p:ph idx="1"/>
          </p:nvPr>
        </p:nvSpPr>
        <p:spPr>
          <a:xfrm>
            <a:off x="1046705" y="1586089"/>
            <a:ext cx="8018271" cy="4023360"/>
          </a:xfrm>
        </p:spPr>
        <p:txBody>
          <a:bodyPr vert="horz" lIns="45720" tIns="45720" rIns="45720" bIns="45720" rtlCol="0">
            <a:normAutofit/>
          </a:bodyPr>
          <a:lstStyle/>
          <a:p>
            <a:r>
              <a:rPr lang="en-US" sz="1900" b="1" dirty="0" err="1"/>
              <a:t>Waarneming</a:t>
            </a:r>
            <a:endParaRPr lang="en-US" sz="1900" dirty="0"/>
          </a:p>
          <a:p>
            <a:endParaRPr lang="en-US" sz="1900" dirty="0"/>
          </a:p>
          <a:p>
            <a:r>
              <a:rPr lang="en-US" sz="1900" dirty="0"/>
              <a:t>Ook </a:t>
            </a:r>
            <a:r>
              <a:rPr lang="en-US" sz="1900" dirty="0" err="1"/>
              <a:t>wel</a:t>
            </a:r>
            <a:r>
              <a:rPr lang="en-US" sz="1900" dirty="0"/>
              <a:t> </a:t>
            </a:r>
            <a:r>
              <a:rPr lang="en-US" sz="1900" i="1" dirty="0" err="1"/>
              <a:t>perceptie</a:t>
            </a:r>
            <a:r>
              <a:rPr lang="en-US" sz="1900" dirty="0"/>
              <a:t> </a:t>
            </a:r>
            <a:r>
              <a:rPr lang="en-US" sz="1900" dirty="0" err="1"/>
              <a:t>genoemd</a:t>
            </a:r>
            <a:r>
              <a:rPr lang="en-US" sz="1900" dirty="0"/>
              <a:t>, is het </a:t>
            </a:r>
            <a:r>
              <a:rPr lang="en-US" sz="1900" dirty="0" err="1"/>
              <a:t>proces</a:t>
            </a:r>
            <a:r>
              <a:rPr lang="en-US" sz="1900" dirty="0"/>
              <a:t> van het </a:t>
            </a:r>
            <a:r>
              <a:rPr lang="en-US" sz="1900" dirty="0" err="1"/>
              <a:t>verwerven</a:t>
            </a:r>
            <a:r>
              <a:rPr lang="en-US" sz="1900" dirty="0"/>
              <a:t>, </a:t>
            </a:r>
            <a:r>
              <a:rPr lang="en-US" sz="1900" dirty="0" err="1"/>
              <a:t>registreren</a:t>
            </a:r>
            <a:r>
              <a:rPr lang="en-US" sz="1900" dirty="0"/>
              <a:t>, </a:t>
            </a:r>
            <a:r>
              <a:rPr lang="en-US" sz="1900" dirty="0" err="1"/>
              <a:t>interpreteren</a:t>
            </a:r>
            <a:r>
              <a:rPr lang="en-US" sz="1900" dirty="0"/>
              <a:t>, </a:t>
            </a:r>
            <a:r>
              <a:rPr lang="en-US" sz="1900" dirty="0" err="1"/>
              <a:t>selecteren</a:t>
            </a:r>
            <a:r>
              <a:rPr lang="en-US" sz="1900" dirty="0"/>
              <a:t> </a:t>
            </a:r>
            <a:r>
              <a:rPr lang="en-US" sz="1900" dirty="0" err="1"/>
              <a:t>en</a:t>
            </a:r>
            <a:r>
              <a:rPr lang="en-US" sz="1900" dirty="0"/>
              <a:t> </a:t>
            </a:r>
            <a:r>
              <a:rPr lang="en-US" sz="1900" dirty="0" err="1"/>
              <a:t>ordenen</a:t>
            </a:r>
            <a:r>
              <a:rPr lang="en-US" sz="1900" dirty="0"/>
              <a:t> van </a:t>
            </a:r>
            <a:r>
              <a:rPr lang="en-US" sz="1900" dirty="0" err="1"/>
              <a:t>zintuiglijke</a:t>
            </a:r>
            <a:r>
              <a:rPr lang="en-US" sz="1900" dirty="0"/>
              <a:t> </a:t>
            </a:r>
            <a:r>
              <a:rPr lang="en-US" sz="1900" dirty="0" err="1"/>
              <a:t>informatie</a:t>
            </a:r>
            <a:r>
              <a:rPr lang="en-US" sz="1900" dirty="0"/>
              <a:t>.</a:t>
            </a:r>
          </a:p>
          <a:p>
            <a:endParaRPr lang="en-US" sz="1900" dirty="0"/>
          </a:p>
          <a:p>
            <a:endParaRPr lang="en-US" sz="1900" dirty="0"/>
          </a:p>
          <a:p>
            <a:r>
              <a:rPr lang="en-US" sz="1900" dirty="0" err="1"/>
              <a:t>Ieder</a:t>
            </a:r>
            <a:r>
              <a:rPr lang="en-US" sz="1900" dirty="0"/>
              <a:t> </a:t>
            </a:r>
            <a:r>
              <a:rPr lang="en-US" sz="1900" dirty="0" err="1"/>
              <a:t>mens</a:t>
            </a:r>
            <a:r>
              <a:rPr lang="en-US" sz="1900" dirty="0"/>
              <a:t> </a:t>
            </a:r>
            <a:r>
              <a:rPr lang="en-US" sz="1900" dirty="0" err="1"/>
              <a:t>neemt</a:t>
            </a:r>
            <a:r>
              <a:rPr lang="en-US" sz="1900" dirty="0"/>
              <a:t> </a:t>
            </a:r>
            <a:r>
              <a:rPr lang="en-US" sz="1900" dirty="0" err="1"/>
              <a:t>anders</a:t>
            </a:r>
            <a:r>
              <a:rPr lang="en-US" sz="1900" dirty="0"/>
              <a:t> </a:t>
            </a:r>
            <a:r>
              <a:rPr lang="en-US" sz="1900" dirty="0" err="1"/>
              <a:t>waar</a:t>
            </a:r>
            <a:r>
              <a:rPr lang="en-US" sz="1900" dirty="0"/>
              <a:t> </a:t>
            </a:r>
            <a:r>
              <a:rPr lang="en-US" sz="1900" dirty="0" err="1"/>
              <a:t>omdat</a:t>
            </a:r>
            <a:r>
              <a:rPr lang="en-US" sz="1900" dirty="0"/>
              <a:t> </a:t>
            </a:r>
            <a:r>
              <a:rPr lang="en-US" sz="1900" dirty="0" err="1"/>
              <a:t>waarneming</a:t>
            </a:r>
            <a:r>
              <a:rPr lang="en-US" sz="1900" dirty="0"/>
              <a:t> </a:t>
            </a:r>
            <a:r>
              <a:rPr lang="en-US" sz="1900" dirty="0" err="1"/>
              <a:t>wordt</a:t>
            </a:r>
            <a:r>
              <a:rPr lang="en-US" sz="1900" dirty="0"/>
              <a:t> </a:t>
            </a:r>
            <a:r>
              <a:rPr lang="en-US" sz="1900" dirty="0" err="1"/>
              <a:t>vervormd</a:t>
            </a:r>
            <a:r>
              <a:rPr lang="en-US" sz="1900" dirty="0"/>
              <a:t> door </a:t>
            </a:r>
            <a:r>
              <a:rPr lang="en-US" sz="1900" dirty="0" err="1"/>
              <a:t>zintuigen</a:t>
            </a:r>
            <a:r>
              <a:rPr lang="en-US" sz="1900" dirty="0"/>
              <a:t>, </a:t>
            </a:r>
            <a:r>
              <a:rPr lang="en-US" sz="1900" dirty="0" err="1"/>
              <a:t>denkpatronen</a:t>
            </a:r>
            <a:r>
              <a:rPr lang="en-US" sz="1900" dirty="0"/>
              <a:t> </a:t>
            </a:r>
            <a:r>
              <a:rPr lang="en-US" sz="1900" dirty="0" err="1"/>
              <a:t>en</a:t>
            </a:r>
            <a:r>
              <a:rPr lang="en-US" sz="1900" dirty="0"/>
              <a:t> </a:t>
            </a:r>
            <a:r>
              <a:rPr lang="en-US" sz="1900" dirty="0" err="1"/>
              <a:t>verwachtingen</a:t>
            </a:r>
            <a:r>
              <a:rPr lang="en-US" sz="1900" dirty="0"/>
              <a:t>.</a:t>
            </a:r>
          </a:p>
          <a:p>
            <a:endParaRPr lang="en-US" sz="1900" dirty="0"/>
          </a:p>
          <a:p>
            <a:r>
              <a:rPr lang="en-US" sz="1900" dirty="0" err="1"/>
              <a:t>Een</a:t>
            </a:r>
            <a:r>
              <a:rPr lang="en-US" sz="1900" dirty="0"/>
              <a:t> </a:t>
            </a:r>
            <a:r>
              <a:rPr lang="en-US" sz="1900" dirty="0" err="1"/>
              <a:t>voorbeeld</a:t>
            </a:r>
            <a:r>
              <a:rPr lang="en-US" sz="1900" dirty="0"/>
              <a:t>: </a:t>
            </a:r>
          </a:p>
          <a:p>
            <a:endParaRPr lang="en-US" sz="1900" dirty="0"/>
          </a:p>
        </p:txBody>
      </p:sp>
      <p:sp>
        <p:nvSpPr>
          <p:cNvPr id="9" name="Rectangle 8">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3813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0BB704-8C1C-4433-B586-23FDA70BD200}"/>
              </a:ext>
            </a:extLst>
          </p:cNvPr>
          <p:cNvSpPr>
            <a:spLocks noGrp="1"/>
          </p:cNvSpPr>
          <p:nvPr>
            <p:ph type="title"/>
          </p:nvPr>
        </p:nvSpPr>
        <p:spPr/>
        <p:txBody>
          <a:bodyPr>
            <a:normAutofit/>
          </a:bodyPr>
          <a:lstStyle/>
          <a:p>
            <a:r>
              <a:rPr lang="nl-NL" dirty="0"/>
              <a:t>Leerdoelen</a:t>
            </a:r>
            <a:br>
              <a:rPr lang="nl-NL" dirty="0"/>
            </a:br>
            <a:endParaRPr lang="nl-NL" dirty="0"/>
          </a:p>
        </p:txBody>
      </p:sp>
      <p:sp>
        <p:nvSpPr>
          <p:cNvPr id="13" name="Tijdelijke aanduiding voor inhoud 2">
            <a:extLst>
              <a:ext uri="{FF2B5EF4-FFF2-40B4-BE49-F238E27FC236}">
                <a16:creationId xmlns:a16="http://schemas.microsoft.com/office/drawing/2014/main" id="{C372A810-0D67-465C-AFC4-5178865C4989}"/>
              </a:ext>
            </a:extLst>
          </p:cNvPr>
          <p:cNvSpPr>
            <a:spLocks noGrp="1"/>
          </p:cNvSpPr>
          <p:nvPr>
            <p:ph sz="quarter" idx="13"/>
          </p:nvPr>
        </p:nvSpPr>
        <p:spPr>
          <a:xfrm>
            <a:off x="4324814" y="499534"/>
            <a:ext cx="7105566" cy="4770735"/>
          </a:xfrm>
        </p:spPr>
        <p:txBody>
          <a:bodyPr>
            <a:normAutofit/>
          </a:bodyPr>
          <a:lstStyle/>
          <a:p>
            <a:pPr lvl="0"/>
            <a:r>
              <a:rPr lang="nl-NL" sz="1400" dirty="0"/>
              <a:t>De student , heeft voldoende kennis (basiskennis) van psychopathologie, psychische functies en psychisch lijden en kan met deze informatie een begin maken aan het eindproduct.</a:t>
            </a:r>
          </a:p>
          <a:p>
            <a:pPr lvl="0"/>
            <a:r>
              <a:rPr lang="nl-NL" sz="1400" dirty="0"/>
              <a:t>De studenten ontwikkelen zelf een individueel leerdoel bij het vak psychiatrie rondom zwangerschap en kraambed.</a:t>
            </a:r>
          </a:p>
          <a:p>
            <a:pPr lvl="0"/>
            <a:r>
              <a:rPr lang="nl-NL" sz="1400" dirty="0"/>
              <a:t>De studenten kunnen psychische stoornissen onderzoeken die ze in de praktijk tegen kunnen komen rondom zwangerschap en bevalling. </a:t>
            </a:r>
          </a:p>
          <a:p>
            <a:pPr lvl="0"/>
            <a:r>
              <a:rPr lang="nl-NL" sz="1400" dirty="0"/>
              <a:t>De studenten verdiepen zich in één van de gekozen psychiatrische stoornis rondom zwangerschap en kraambed (wel afstemmen met de hele klas, zodat er geen zelfde onderwerp is). </a:t>
            </a:r>
          </a:p>
          <a:p>
            <a:pPr lvl="0"/>
            <a:r>
              <a:rPr lang="nl-NL" sz="1400" dirty="0"/>
              <a:t>De studenten kunnen reflecteren op de presentatie van hun zelf en van medestudenten. </a:t>
            </a:r>
          </a:p>
          <a:p>
            <a:pPr lvl="0"/>
            <a:r>
              <a:rPr lang="nl-NL" sz="1400" dirty="0"/>
              <a:t>De studenten kunnen reflecteren op hun opdracht, presentatie en samenwerking en punten benoemen wat ze geleerd hebben van het vak psychiatrie rondom zwangerschap en kraambed.</a:t>
            </a:r>
          </a:p>
          <a:p>
            <a:endParaRPr lang="nl-NL" sz="600" dirty="0"/>
          </a:p>
        </p:txBody>
      </p:sp>
      <p:pic>
        <p:nvPicPr>
          <p:cNvPr id="12" name="Graphic 6">
            <a:extLst>
              <a:ext uri="{FF2B5EF4-FFF2-40B4-BE49-F238E27FC236}">
                <a16:creationId xmlns:a16="http://schemas.microsoft.com/office/drawing/2014/main" id="{5F0B00A6-BA1C-4720-836B-D111A19316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9051" y="2104216"/>
            <a:ext cx="3383936" cy="3383936"/>
          </a:xfrm>
          <a:prstGeom prst="rect">
            <a:avLst/>
          </a:prstGeom>
        </p:spPr>
      </p:pic>
    </p:spTree>
    <p:extLst>
      <p:ext uri="{BB962C8B-B14F-4D97-AF65-F5344CB8AC3E}">
        <p14:creationId xmlns:p14="http://schemas.microsoft.com/office/powerpoint/2010/main" val="1077310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6BE877-8405-42B2-A8E4-BF4224E0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F4916F3-5270-48BF-8D54-7990F611B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0178"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kstvak 4"/>
          <p:cNvSpPr txBox="1"/>
          <p:nvPr/>
        </p:nvSpPr>
        <p:spPr>
          <a:xfrm>
            <a:off x="7354454" y="640080"/>
            <a:ext cx="4208656" cy="3034857"/>
          </a:xfrm>
          <a:prstGeom prst="rect">
            <a:avLst/>
          </a:prstGeom>
        </p:spPr>
        <p:txBody>
          <a:bodyPr vert="horz" lIns="91440" tIns="45720" rIns="91440" bIns="45720" rtlCol="0" anchor="b">
            <a:normAutofit/>
          </a:bodyPr>
          <a:lstStyle/>
          <a:p>
            <a:pPr defTabSz="914400">
              <a:lnSpc>
                <a:spcPct val="80000"/>
              </a:lnSpc>
              <a:spcBef>
                <a:spcPct val="0"/>
              </a:spcBef>
              <a:spcAft>
                <a:spcPts val="600"/>
              </a:spcAft>
            </a:pPr>
            <a:r>
              <a:rPr lang="en-US" sz="4400" kern="1200" cap="all" spc="200" baseline="0">
                <a:solidFill>
                  <a:srgbClr val="FFFFFF"/>
                </a:solidFill>
                <a:latin typeface="+mj-lt"/>
                <a:ea typeface="+mj-ea"/>
                <a:cs typeface="+mj-cs"/>
              </a:rPr>
              <a:t>De Vaas van Rubin</a:t>
            </a:r>
          </a:p>
          <a:p>
            <a:pPr defTabSz="914400">
              <a:lnSpc>
                <a:spcPct val="80000"/>
              </a:lnSpc>
              <a:spcBef>
                <a:spcPct val="0"/>
              </a:spcBef>
              <a:spcAft>
                <a:spcPts val="600"/>
              </a:spcAft>
            </a:pPr>
            <a:endParaRPr lang="en-US" sz="4400" kern="1200" cap="all" spc="200" baseline="0">
              <a:solidFill>
                <a:srgbClr val="FFFFFF"/>
              </a:solidFill>
              <a:latin typeface="+mj-lt"/>
              <a:ea typeface="+mj-ea"/>
              <a:cs typeface="+mj-cs"/>
            </a:endParaRPr>
          </a:p>
          <a:p>
            <a:pPr defTabSz="914400">
              <a:lnSpc>
                <a:spcPct val="80000"/>
              </a:lnSpc>
              <a:spcBef>
                <a:spcPct val="0"/>
              </a:spcBef>
              <a:spcAft>
                <a:spcPts val="600"/>
              </a:spcAft>
            </a:pPr>
            <a:endParaRPr lang="en-US" sz="4400" kern="1200" cap="all" spc="200" baseline="0">
              <a:solidFill>
                <a:srgbClr val="FFFFFF"/>
              </a:solidFill>
              <a:latin typeface="+mj-lt"/>
              <a:ea typeface="+mj-ea"/>
              <a:cs typeface="+mj-cs"/>
            </a:endParaRPr>
          </a:p>
          <a:p>
            <a:pPr defTabSz="914400">
              <a:lnSpc>
                <a:spcPct val="80000"/>
              </a:lnSpc>
              <a:spcBef>
                <a:spcPct val="0"/>
              </a:spcBef>
              <a:spcAft>
                <a:spcPts val="600"/>
              </a:spcAft>
            </a:pPr>
            <a:r>
              <a:rPr lang="en-US" sz="4400" kern="1200" cap="all" spc="200" baseline="0">
                <a:solidFill>
                  <a:srgbClr val="FFFFFF"/>
                </a:solidFill>
                <a:latin typeface="+mj-lt"/>
                <a:ea typeface="+mj-ea"/>
                <a:cs typeface="+mj-cs"/>
              </a:rPr>
              <a:t>Wat zie je:  een vaas of…… ?</a:t>
            </a:r>
          </a:p>
        </p:txBody>
      </p:sp>
      <p:pic>
        <p:nvPicPr>
          <p:cNvPr id="4" name="Afbeelding 3"/>
          <p:cNvPicPr>
            <a:picLocks noChangeAspect="1"/>
          </p:cNvPicPr>
          <p:nvPr/>
        </p:nvPicPr>
        <p:blipFill>
          <a:blip r:embed="rId2"/>
          <a:stretch>
            <a:fillRect/>
          </a:stretch>
        </p:blipFill>
        <p:spPr>
          <a:xfrm>
            <a:off x="643467" y="803276"/>
            <a:ext cx="5459470" cy="5252423"/>
          </a:xfrm>
          <a:prstGeom prst="rect">
            <a:avLst/>
          </a:prstGeom>
        </p:spPr>
      </p:pic>
      <p:cxnSp>
        <p:nvCxnSpPr>
          <p:cNvPr id="14" name="Straight Connector 13">
            <a:extLst>
              <a:ext uri="{FF2B5EF4-FFF2-40B4-BE49-F238E27FC236}">
                <a16:creationId xmlns:a16="http://schemas.microsoft.com/office/drawing/2014/main" id="{F49244C8-BD6D-4309-8235-706CBF26EF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06857"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968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 "/>
          <p:cNvSpPr>
            <a:spLocks noChangeAspect="1" noChangeArrowheads="1"/>
          </p:cNvSpPr>
          <p:nvPr/>
        </p:nvSpPr>
        <p:spPr bwMode="auto">
          <a:xfrm>
            <a:off x="63500" y="-914400"/>
            <a:ext cx="142875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Afbeelding 6"/>
          <p:cNvPicPr>
            <a:picLocks noChangeAspect="1"/>
          </p:cNvPicPr>
          <p:nvPr/>
        </p:nvPicPr>
        <p:blipFill>
          <a:blip r:embed="rId2"/>
          <a:stretch>
            <a:fillRect/>
          </a:stretch>
        </p:blipFill>
        <p:spPr>
          <a:xfrm>
            <a:off x="3949148" y="641779"/>
            <a:ext cx="3508305" cy="5209758"/>
          </a:xfrm>
          <a:prstGeom prst="rect">
            <a:avLst/>
          </a:prstGeom>
        </p:spPr>
      </p:pic>
    </p:spTree>
    <p:extLst>
      <p:ext uri="{BB962C8B-B14F-4D97-AF65-F5344CB8AC3E}">
        <p14:creationId xmlns:p14="http://schemas.microsoft.com/office/powerpoint/2010/main" val="2553308378"/>
      </p:ext>
    </p:extLst>
  </p:cSld>
  <p:clrMapOvr>
    <a:masterClrMapping/>
  </p:clrMapOvr>
  <p:transition spd="slow">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2174023" y="2286000"/>
            <a:ext cx="3567271" cy="3886200"/>
          </a:xfrm>
          <a:prstGeom prst="rect">
            <a:avLst/>
          </a:prstGeom>
        </p:spPr>
      </p:pic>
      <p:sp>
        <p:nvSpPr>
          <p:cNvPr id="15" name="Rectangle 14">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5A8C46C7-052E-4B5A-AB89-7D7119E0A084}"/>
              </a:ext>
            </a:extLst>
          </p:cNvPr>
          <p:cNvSpPr>
            <a:spLocks noGrp="1"/>
          </p:cNvSpPr>
          <p:nvPr>
            <p:ph idx="1"/>
          </p:nvPr>
        </p:nvSpPr>
        <p:spPr>
          <a:xfrm>
            <a:off x="8021490" y="585216"/>
            <a:ext cx="3527043" cy="5586984"/>
          </a:xfrm>
        </p:spPr>
        <p:txBody>
          <a:bodyPr vert="horz" lIns="45720" tIns="45720" rIns="45720" bIns="45720" rtlCol="0" anchor="ctr">
            <a:normAutofit/>
          </a:bodyPr>
          <a:lstStyle/>
          <a:p>
            <a:r>
              <a:rPr lang="en-US" sz="2000" dirty="0" err="1">
                <a:solidFill>
                  <a:srgbClr val="FFFFFF"/>
                </a:solidFill>
              </a:rPr>
              <a:t>Ik</a:t>
            </a:r>
            <a:r>
              <a:rPr lang="en-US" sz="2000" dirty="0">
                <a:solidFill>
                  <a:srgbClr val="FFFFFF"/>
                </a:solidFill>
              </a:rPr>
              <a:t> – </a:t>
            </a:r>
            <a:r>
              <a:rPr lang="en-US" sz="2000" dirty="0" err="1">
                <a:solidFill>
                  <a:srgbClr val="FFFFFF"/>
                </a:solidFill>
              </a:rPr>
              <a:t>besef</a:t>
            </a:r>
            <a:r>
              <a:rPr lang="en-US" sz="2000" dirty="0">
                <a:solidFill>
                  <a:srgbClr val="FFFFFF"/>
                </a:solidFill>
              </a:rPr>
              <a:t> </a:t>
            </a:r>
          </a:p>
          <a:p>
            <a:endParaRPr lang="en-US" sz="2000" dirty="0">
              <a:solidFill>
                <a:srgbClr val="FFFFFF"/>
              </a:solidFill>
            </a:endParaRPr>
          </a:p>
          <a:p>
            <a:r>
              <a:rPr lang="en-US" sz="2000" dirty="0">
                <a:solidFill>
                  <a:srgbClr val="FFFFFF"/>
                </a:solidFill>
              </a:rPr>
              <a:t>De </a:t>
            </a:r>
            <a:r>
              <a:rPr lang="en-US" sz="2000" dirty="0" err="1">
                <a:solidFill>
                  <a:srgbClr val="FFFFFF"/>
                </a:solidFill>
              </a:rPr>
              <a:t>bewustwording</a:t>
            </a:r>
            <a:r>
              <a:rPr lang="en-US" sz="2000" dirty="0">
                <a:solidFill>
                  <a:srgbClr val="FFFFFF"/>
                </a:solidFill>
              </a:rPr>
              <a:t> </a:t>
            </a:r>
            <a:r>
              <a:rPr lang="en-US" sz="2000" dirty="0" err="1">
                <a:solidFill>
                  <a:srgbClr val="FFFFFF"/>
                </a:solidFill>
              </a:rPr>
              <a:t>een</a:t>
            </a:r>
            <a:r>
              <a:rPr lang="en-US" sz="2000" dirty="0">
                <a:solidFill>
                  <a:srgbClr val="FFFFFF"/>
                </a:solidFill>
              </a:rPr>
              <a:t> ‘eigen </a:t>
            </a:r>
            <a:r>
              <a:rPr lang="en-US" sz="2000" dirty="0" err="1">
                <a:solidFill>
                  <a:srgbClr val="FFFFFF"/>
                </a:solidFill>
              </a:rPr>
              <a:t>ik</a:t>
            </a:r>
            <a:r>
              <a:rPr lang="en-US" sz="2000" dirty="0">
                <a:solidFill>
                  <a:srgbClr val="FFFFFF"/>
                </a:solidFill>
              </a:rPr>
              <a:t>’ </a:t>
            </a:r>
            <a:r>
              <a:rPr lang="en-US" sz="2000" dirty="0" err="1">
                <a:solidFill>
                  <a:srgbClr val="FFFFFF"/>
                </a:solidFill>
              </a:rPr>
              <a:t>te</a:t>
            </a:r>
            <a:r>
              <a:rPr lang="en-US" sz="2000" dirty="0">
                <a:solidFill>
                  <a:srgbClr val="FFFFFF"/>
                </a:solidFill>
              </a:rPr>
              <a:t> </a:t>
            </a:r>
          </a:p>
          <a:p>
            <a:r>
              <a:rPr lang="en-US" sz="2000" dirty="0" err="1">
                <a:solidFill>
                  <a:srgbClr val="FFFFFF"/>
                </a:solidFill>
              </a:rPr>
              <a:t>hebben</a:t>
            </a:r>
            <a:r>
              <a:rPr lang="en-US" sz="2000" dirty="0">
                <a:solidFill>
                  <a:srgbClr val="FFFFFF"/>
                </a:solidFill>
              </a:rPr>
              <a:t> </a:t>
            </a:r>
            <a:r>
              <a:rPr lang="en-US" sz="2000" dirty="0" err="1">
                <a:solidFill>
                  <a:srgbClr val="FFFFFF"/>
                </a:solidFill>
              </a:rPr>
              <a:t>en</a:t>
            </a:r>
            <a:r>
              <a:rPr lang="en-US" sz="2000" dirty="0">
                <a:solidFill>
                  <a:srgbClr val="FFFFFF"/>
                </a:solidFill>
              </a:rPr>
              <a:t> je </a:t>
            </a:r>
            <a:r>
              <a:rPr lang="en-US" sz="2000" dirty="0" err="1">
                <a:solidFill>
                  <a:srgbClr val="FFFFFF"/>
                </a:solidFill>
              </a:rPr>
              <a:t>daarbij</a:t>
            </a:r>
            <a:r>
              <a:rPr lang="en-US" sz="2000" dirty="0">
                <a:solidFill>
                  <a:srgbClr val="FFFFFF"/>
                </a:solidFill>
              </a:rPr>
              <a:t> </a:t>
            </a:r>
            <a:r>
              <a:rPr lang="en-US" sz="2000" dirty="0" err="1">
                <a:solidFill>
                  <a:srgbClr val="FFFFFF"/>
                </a:solidFill>
              </a:rPr>
              <a:t>te</a:t>
            </a:r>
            <a:r>
              <a:rPr lang="en-US" sz="2000" dirty="0">
                <a:solidFill>
                  <a:srgbClr val="FFFFFF"/>
                </a:solidFill>
              </a:rPr>
              <a:t> </a:t>
            </a:r>
          </a:p>
          <a:p>
            <a:r>
              <a:rPr lang="en-US" sz="2000" dirty="0" err="1">
                <a:solidFill>
                  <a:srgbClr val="FFFFFF"/>
                </a:solidFill>
              </a:rPr>
              <a:t>onderscheiden</a:t>
            </a:r>
            <a:r>
              <a:rPr lang="en-US" sz="2000" dirty="0">
                <a:solidFill>
                  <a:srgbClr val="FFFFFF"/>
                </a:solidFill>
              </a:rPr>
              <a:t> van </a:t>
            </a:r>
            <a:r>
              <a:rPr lang="en-US" sz="2000" dirty="0" err="1">
                <a:solidFill>
                  <a:srgbClr val="FFFFFF"/>
                </a:solidFill>
              </a:rPr>
              <a:t>anderen</a:t>
            </a:r>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a:p>
            <a:r>
              <a:rPr lang="en-US" sz="2000" dirty="0" err="1">
                <a:solidFill>
                  <a:srgbClr val="FFFFFF"/>
                </a:solidFill>
                <a:hlinkClick r:id="rId3"/>
              </a:rPr>
              <a:t>Zelfbesef</a:t>
            </a:r>
            <a:endParaRPr lang="en-US" sz="2000" dirty="0">
              <a:solidFill>
                <a:srgbClr val="FFFFFF"/>
              </a:solidFill>
            </a:endParaRPr>
          </a:p>
        </p:txBody>
      </p:sp>
    </p:spTree>
    <p:extLst>
      <p:ext uri="{BB962C8B-B14F-4D97-AF65-F5344CB8AC3E}">
        <p14:creationId xmlns:p14="http://schemas.microsoft.com/office/powerpoint/2010/main" val="1173339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 name="Straight Connector 14">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286BE877-8405-42B2-A8E4-BF4224E0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F4916F3-5270-48BF-8D54-7990F611B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0178"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56E8AEE-223E-430B-A8D4-42E5A6BFC0E1}"/>
              </a:ext>
            </a:extLst>
          </p:cNvPr>
          <p:cNvSpPr>
            <a:spLocks noGrp="1"/>
          </p:cNvSpPr>
          <p:nvPr>
            <p:ph type="title"/>
          </p:nvPr>
        </p:nvSpPr>
        <p:spPr>
          <a:xfrm>
            <a:off x="7354454" y="640080"/>
            <a:ext cx="4208656" cy="3034857"/>
          </a:xfrm>
        </p:spPr>
        <p:txBody>
          <a:bodyPr vert="horz" lIns="91440" tIns="45720" rIns="91440" bIns="45720" rtlCol="0" anchor="b">
            <a:normAutofit/>
          </a:bodyPr>
          <a:lstStyle/>
          <a:p>
            <a:r>
              <a:rPr lang="en-US" sz="2400" u="sng" kern="1200" cap="all" spc="200" baseline="0">
                <a:solidFill>
                  <a:srgbClr val="FFFFFF"/>
                </a:solidFill>
                <a:latin typeface="+mj-lt"/>
                <a:ea typeface="+mj-ea"/>
                <a:cs typeface="+mj-cs"/>
              </a:rPr>
              <a:t>Oriëntatie</a:t>
            </a:r>
          </a:p>
          <a:p>
            <a:endParaRPr lang="en-US" sz="2400" kern="1200" cap="all" spc="200" baseline="0">
              <a:solidFill>
                <a:srgbClr val="FFFFFF"/>
              </a:solidFill>
              <a:latin typeface="+mj-lt"/>
              <a:ea typeface="+mj-ea"/>
              <a:cs typeface="+mj-cs"/>
            </a:endParaRPr>
          </a:p>
          <a:p>
            <a:r>
              <a:rPr lang="en-US" sz="2400" kern="1200" cap="all" spc="200" baseline="0">
                <a:solidFill>
                  <a:srgbClr val="FFFFFF"/>
                </a:solidFill>
                <a:latin typeface="+mj-lt"/>
                <a:ea typeface="+mj-ea"/>
                <a:cs typeface="+mj-cs"/>
              </a:rPr>
              <a:t>Vermogen tot situatiebepaling</a:t>
            </a:r>
          </a:p>
          <a:p>
            <a:endParaRPr lang="en-US" sz="2400" kern="1200" cap="all" spc="200" baseline="0">
              <a:solidFill>
                <a:srgbClr val="FFFFFF"/>
              </a:solidFill>
              <a:latin typeface="+mj-lt"/>
              <a:ea typeface="+mj-ea"/>
              <a:cs typeface="+mj-cs"/>
            </a:endParaRPr>
          </a:p>
          <a:p>
            <a:r>
              <a:rPr lang="en-US" sz="2400" kern="1200" cap="all" spc="200" baseline="0">
                <a:solidFill>
                  <a:srgbClr val="FFFFFF"/>
                </a:solidFill>
                <a:latin typeface="+mj-lt"/>
                <a:ea typeface="+mj-ea"/>
                <a:cs typeface="+mj-cs"/>
              </a:rPr>
              <a:t>We onderscheiden: </a:t>
            </a:r>
          </a:p>
          <a:p>
            <a:endParaRPr lang="en-US" sz="2400" kern="1200" cap="all" spc="200" baseline="0">
              <a:solidFill>
                <a:srgbClr val="FFFFFF"/>
              </a:solidFill>
              <a:latin typeface="+mj-lt"/>
              <a:ea typeface="+mj-ea"/>
              <a:cs typeface="+mj-cs"/>
            </a:endParaRPr>
          </a:p>
          <a:p>
            <a:r>
              <a:rPr lang="en-US" sz="2400" kern="1200" cap="all" spc="200" baseline="0">
                <a:solidFill>
                  <a:srgbClr val="FFFFFF"/>
                </a:solidFill>
                <a:latin typeface="+mj-lt"/>
                <a:ea typeface="+mj-ea"/>
                <a:cs typeface="+mj-cs"/>
              </a:rPr>
              <a:t>1. Plaats</a:t>
            </a:r>
          </a:p>
          <a:p>
            <a:r>
              <a:rPr lang="en-US" sz="2400" kern="1200" cap="all" spc="200" baseline="0">
                <a:solidFill>
                  <a:srgbClr val="FFFFFF"/>
                </a:solidFill>
                <a:latin typeface="+mj-lt"/>
                <a:ea typeface="+mj-ea"/>
                <a:cs typeface="+mj-cs"/>
              </a:rPr>
              <a:t>2. Tijd </a:t>
            </a:r>
          </a:p>
          <a:p>
            <a:r>
              <a:rPr lang="en-US" sz="2400" kern="1200" cap="all" spc="200" baseline="0">
                <a:solidFill>
                  <a:srgbClr val="FFFFFF"/>
                </a:solidFill>
                <a:latin typeface="+mj-lt"/>
                <a:ea typeface="+mj-ea"/>
                <a:cs typeface="+mj-cs"/>
              </a:rPr>
              <a:t>3. Persoon</a:t>
            </a:r>
          </a:p>
        </p:txBody>
      </p:sp>
      <p:pic>
        <p:nvPicPr>
          <p:cNvPr id="6" name="Afbeelding 5"/>
          <p:cNvPicPr>
            <a:picLocks noChangeAspect="1"/>
          </p:cNvPicPr>
          <p:nvPr/>
        </p:nvPicPr>
        <p:blipFill>
          <a:blip r:embed="rId2"/>
          <a:stretch>
            <a:fillRect/>
          </a:stretch>
        </p:blipFill>
        <p:spPr>
          <a:xfrm>
            <a:off x="643467" y="699753"/>
            <a:ext cx="5459470" cy="5459470"/>
          </a:xfrm>
          <a:prstGeom prst="rect">
            <a:avLst/>
          </a:prstGeom>
        </p:spPr>
      </p:pic>
      <p:cxnSp>
        <p:nvCxnSpPr>
          <p:cNvPr id="21" name="Straight Connector 20">
            <a:extLst>
              <a:ext uri="{FF2B5EF4-FFF2-40B4-BE49-F238E27FC236}">
                <a16:creationId xmlns:a16="http://schemas.microsoft.com/office/drawing/2014/main" id="{F49244C8-BD6D-4309-8235-706CBF26EF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06857"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503325"/>
      </p:ext>
    </p:extLst>
  </p:cSld>
  <p:clrMapOvr>
    <a:masterClrMapping/>
  </p:clrMapOvr>
  <p:transition spd="slow">
    <p:cover/>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1905088" y="2286000"/>
            <a:ext cx="4105140" cy="3886200"/>
          </a:xfrm>
          <a:prstGeom prst="rect">
            <a:avLst/>
          </a:prstGeom>
        </p:spPr>
      </p:pic>
      <p:sp>
        <p:nvSpPr>
          <p:cNvPr id="10" name="Rectangle 9">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2B2F20B2-3E92-43B2-9682-86E9D73A4B35}"/>
              </a:ext>
            </a:extLst>
          </p:cNvPr>
          <p:cNvSpPr>
            <a:spLocks noGrp="1"/>
          </p:cNvSpPr>
          <p:nvPr>
            <p:ph idx="1"/>
          </p:nvPr>
        </p:nvSpPr>
        <p:spPr>
          <a:xfrm>
            <a:off x="8021490" y="585216"/>
            <a:ext cx="3527043" cy="5586984"/>
          </a:xfrm>
        </p:spPr>
        <p:txBody>
          <a:bodyPr vert="horz" lIns="45720" tIns="45720" rIns="45720" bIns="45720" rtlCol="0" anchor="ctr">
            <a:normAutofit/>
          </a:bodyPr>
          <a:lstStyle/>
          <a:p>
            <a:r>
              <a:rPr lang="en-US" sz="2000" u="sng">
                <a:solidFill>
                  <a:srgbClr val="FFFFFF"/>
                </a:solidFill>
              </a:rPr>
              <a:t>Geheugen:</a:t>
            </a:r>
          </a:p>
          <a:p>
            <a:r>
              <a:rPr lang="en-US" sz="2000">
                <a:solidFill>
                  <a:srgbClr val="FFFFFF"/>
                </a:solidFill>
              </a:rPr>
              <a:t>Is het vermogen van een mens of dier om informatie te onthouden. Het omvat drie belangrijke aspecten, namelijk de opslag, het vasthouden of bewaren en het terugzoeken van informatie. </a:t>
            </a:r>
          </a:p>
          <a:p>
            <a:endParaRPr lang="en-US" sz="2000">
              <a:solidFill>
                <a:srgbClr val="FFFFFF"/>
              </a:solidFill>
            </a:endParaRPr>
          </a:p>
          <a:p>
            <a:r>
              <a:rPr lang="en-US" sz="2000">
                <a:solidFill>
                  <a:srgbClr val="FFFFFF"/>
                </a:solidFill>
              </a:rPr>
              <a:t>Leren is het proces waardoor nieuwe kennis en vaardigheden in de hersenen wordt opgeslagen. </a:t>
            </a:r>
          </a:p>
          <a:p>
            <a:endParaRPr lang="en-US" sz="2000">
              <a:solidFill>
                <a:srgbClr val="FFFFFF"/>
              </a:solidFill>
            </a:endParaRPr>
          </a:p>
          <a:p>
            <a:r>
              <a:rPr lang="en-US" sz="2000">
                <a:solidFill>
                  <a:srgbClr val="FFFFFF"/>
                </a:solidFill>
              </a:rPr>
              <a:t>Vergeten is het proces waardoor informatie in het geheugen verloren gaat.</a:t>
            </a:r>
          </a:p>
        </p:txBody>
      </p:sp>
    </p:spTree>
    <p:extLst>
      <p:ext uri="{BB962C8B-B14F-4D97-AF65-F5344CB8AC3E}">
        <p14:creationId xmlns:p14="http://schemas.microsoft.com/office/powerpoint/2010/main" val="2428624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286BE877-8405-42B2-A8E4-BF4224E0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F4916F3-5270-48BF-8D54-7990F611B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0178"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CAF0254-5634-4C62-9AAD-0B8C0EFBD5B9}"/>
              </a:ext>
            </a:extLst>
          </p:cNvPr>
          <p:cNvSpPr>
            <a:spLocks noGrp="1"/>
          </p:cNvSpPr>
          <p:nvPr>
            <p:ph type="title" idx="4294967295"/>
          </p:nvPr>
        </p:nvSpPr>
        <p:spPr>
          <a:xfrm>
            <a:off x="7354454" y="640080"/>
            <a:ext cx="4208656" cy="3034857"/>
          </a:xfrm>
        </p:spPr>
        <p:txBody>
          <a:bodyPr vert="horz" lIns="91440" tIns="45720" rIns="91440" bIns="45720" rtlCol="0" anchor="b">
            <a:normAutofit/>
          </a:bodyPr>
          <a:lstStyle/>
          <a:p>
            <a:r>
              <a:rPr lang="en-US" sz="3400" kern="1200" cap="all" spc="200" baseline="0">
                <a:solidFill>
                  <a:srgbClr val="FFFFFF"/>
                </a:solidFill>
                <a:latin typeface="+mj-lt"/>
                <a:ea typeface="+mj-ea"/>
                <a:cs typeface="+mj-cs"/>
              </a:rPr>
              <a:t>Spreken en taalgebruik</a:t>
            </a:r>
          </a:p>
          <a:p>
            <a:endParaRPr lang="en-US" sz="3400" kern="1200" cap="all" spc="200" baseline="0">
              <a:solidFill>
                <a:srgbClr val="FFFFFF"/>
              </a:solidFill>
              <a:latin typeface="+mj-lt"/>
              <a:ea typeface="+mj-ea"/>
              <a:cs typeface="+mj-cs"/>
            </a:endParaRPr>
          </a:p>
          <a:p>
            <a:r>
              <a:rPr lang="en-US" sz="3400" kern="1200" cap="all" spc="200" baseline="0">
                <a:solidFill>
                  <a:srgbClr val="FFFFFF"/>
                </a:solidFill>
                <a:latin typeface="+mj-lt"/>
                <a:ea typeface="+mj-ea"/>
                <a:cs typeface="+mj-cs"/>
              </a:rPr>
              <a:t>Het vermogen van mensen om abstracte ideeën om te zetten in taal</a:t>
            </a:r>
          </a:p>
          <a:p>
            <a:endParaRPr lang="en-US" sz="3400" kern="1200" cap="all" spc="200" baseline="0">
              <a:solidFill>
                <a:srgbClr val="FFFFFF"/>
              </a:solidFill>
              <a:latin typeface="+mj-lt"/>
              <a:ea typeface="+mj-ea"/>
              <a:cs typeface="+mj-cs"/>
            </a:endParaRPr>
          </a:p>
          <a:p>
            <a:endParaRPr lang="en-US" sz="3400" kern="1200" cap="all" spc="200" baseline="0">
              <a:solidFill>
                <a:srgbClr val="FFFFFF"/>
              </a:solidFill>
              <a:latin typeface="+mj-lt"/>
              <a:ea typeface="+mj-ea"/>
              <a:cs typeface="+mj-cs"/>
            </a:endParaRPr>
          </a:p>
        </p:txBody>
      </p:sp>
      <p:pic>
        <p:nvPicPr>
          <p:cNvPr id="5" name="Afbeelding 4"/>
          <p:cNvPicPr>
            <a:picLocks noChangeAspect="1"/>
          </p:cNvPicPr>
          <p:nvPr/>
        </p:nvPicPr>
        <p:blipFill>
          <a:blip r:embed="rId2"/>
          <a:stretch>
            <a:fillRect/>
          </a:stretch>
        </p:blipFill>
        <p:spPr>
          <a:xfrm>
            <a:off x="643467" y="1238876"/>
            <a:ext cx="5459470" cy="4381224"/>
          </a:xfrm>
          <a:prstGeom prst="rect">
            <a:avLst/>
          </a:prstGeom>
        </p:spPr>
      </p:pic>
      <p:cxnSp>
        <p:nvCxnSpPr>
          <p:cNvPr id="20" name="Straight Connector 19">
            <a:extLst>
              <a:ext uri="{FF2B5EF4-FFF2-40B4-BE49-F238E27FC236}">
                <a16:creationId xmlns:a16="http://schemas.microsoft.com/office/drawing/2014/main" id="{F49244C8-BD6D-4309-8235-706CBF26EF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06857"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4943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Afbeelding 5"/>
          <p:cNvPicPr>
            <a:picLocks noChangeAspect="1"/>
          </p:cNvPicPr>
          <p:nvPr/>
        </p:nvPicPr>
        <p:blipFill>
          <a:blip r:embed="rId2"/>
          <a:stretch>
            <a:fillRect/>
          </a:stretch>
        </p:blipFill>
        <p:spPr>
          <a:xfrm>
            <a:off x="2500333" y="2286000"/>
            <a:ext cx="2914650" cy="3886200"/>
          </a:xfrm>
          <a:prstGeom prst="rect">
            <a:avLst/>
          </a:prstGeom>
        </p:spPr>
      </p:pic>
      <p:sp>
        <p:nvSpPr>
          <p:cNvPr id="11" name="Rectangle 10">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758D13BA-E6C3-4295-B712-CEEA4BA82505}"/>
              </a:ext>
            </a:extLst>
          </p:cNvPr>
          <p:cNvSpPr>
            <a:spLocks noGrp="1"/>
          </p:cNvSpPr>
          <p:nvPr>
            <p:ph idx="1"/>
          </p:nvPr>
        </p:nvSpPr>
        <p:spPr>
          <a:xfrm>
            <a:off x="8021490" y="585216"/>
            <a:ext cx="3527043" cy="5586984"/>
          </a:xfrm>
        </p:spPr>
        <p:txBody>
          <a:bodyPr vert="horz" lIns="45720" tIns="45720" rIns="45720" bIns="45720" rtlCol="0" anchor="ctr">
            <a:normAutofit/>
          </a:bodyPr>
          <a:lstStyle/>
          <a:p>
            <a:r>
              <a:rPr lang="en-US" sz="2000" b="1" u="sng">
                <a:solidFill>
                  <a:srgbClr val="FFFFFF"/>
                </a:solidFill>
              </a:rPr>
              <a:t>Denken</a:t>
            </a:r>
            <a:r>
              <a:rPr lang="en-US" sz="2000" u="sng">
                <a:solidFill>
                  <a:srgbClr val="FFFFFF"/>
                </a:solidFill>
              </a:rPr>
              <a:t> </a:t>
            </a:r>
          </a:p>
          <a:p>
            <a:r>
              <a:rPr lang="en-US" sz="2000">
                <a:solidFill>
                  <a:srgbClr val="FFFFFF"/>
                </a:solidFill>
              </a:rPr>
              <a:t>Een innerlijk of mentaal proces waarbij een beeld of voorstelling (van iets of iemand), herinnering (van iets of iemand), of idee (inzicht, begrip, plan) wordt gevormd.</a:t>
            </a:r>
          </a:p>
          <a:p>
            <a:endParaRPr lang="en-US" sz="2000">
              <a:solidFill>
                <a:srgbClr val="FFFFFF"/>
              </a:solidFill>
            </a:endParaRPr>
          </a:p>
          <a:p>
            <a:r>
              <a:rPr lang="en-US" sz="2000">
                <a:solidFill>
                  <a:srgbClr val="FFFFFF"/>
                </a:solidFill>
              </a:rPr>
              <a:t>Nadenken, overwegen, zich te binnen roepen zijn aan denken verwante begrippen.</a:t>
            </a:r>
          </a:p>
        </p:txBody>
      </p:sp>
    </p:spTree>
    <p:extLst>
      <p:ext uri="{BB962C8B-B14F-4D97-AF65-F5344CB8AC3E}">
        <p14:creationId xmlns:p14="http://schemas.microsoft.com/office/powerpoint/2010/main" val="3222245568"/>
      </p:ext>
    </p:extLst>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kstvak 3"/>
          <p:cNvSpPr txBox="1"/>
          <p:nvPr/>
        </p:nvSpPr>
        <p:spPr>
          <a:xfrm>
            <a:off x="1012840" y="1283524"/>
            <a:ext cx="8018271" cy="4023360"/>
          </a:xfrm>
          <a:prstGeom prst="rect">
            <a:avLst/>
          </a:prstGeom>
        </p:spPr>
        <p:txBody>
          <a:bodyPr vert="horz" lIns="45720" tIns="45720" rIns="45720" bIns="45720" rtlCol="0">
            <a:normAutofit fontScale="92500" lnSpcReduction="10000"/>
          </a:bodyPr>
          <a:lstStyle/>
          <a:p>
            <a:pPr defTabSz="914400">
              <a:lnSpc>
                <a:spcPct val="90000"/>
              </a:lnSpc>
              <a:spcAft>
                <a:spcPts val="600"/>
              </a:spcAft>
              <a:buClr>
                <a:schemeClr val="accent1"/>
              </a:buClr>
            </a:pPr>
            <a:r>
              <a:rPr lang="en-US" sz="2000" u="sng" dirty="0" err="1"/>
              <a:t>Intelligentie</a:t>
            </a:r>
            <a:endParaRPr lang="en-US" sz="2000" u="sng" dirty="0"/>
          </a:p>
          <a:p>
            <a:pPr defTabSz="914400">
              <a:lnSpc>
                <a:spcPct val="90000"/>
              </a:lnSpc>
              <a:spcAft>
                <a:spcPts val="600"/>
              </a:spcAft>
              <a:buClr>
                <a:schemeClr val="accent1"/>
              </a:buClr>
            </a:pPr>
            <a:r>
              <a:rPr lang="en-US" sz="2000" b="1" dirty="0" err="1"/>
              <a:t>Een</a:t>
            </a:r>
            <a:r>
              <a:rPr lang="en-US" sz="2000" dirty="0"/>
              <a:t> </a:t>
            </a:r>
            <a:r>
              <a:rPr lang="en-US" sz="2000" dirty="0" err="1"/>
              <a:t>algemeen</a:t>
            </a:r>
            <a:r>
              <a:rPr lang="en-US" sz="2000" dirty="0"/>
              <a:t> begrip </a:t>
            </a:r>
            <a:r>
              <a:rPr lang="en-US" sz="2000" dirty="0" err="1"/>
              <a:t>uit</a:t>
            </a:r>
            <a:r>
              <a:rPr lang="en-US" sz="2000" dirty="0"/>
              <a:t> de </a:t>
            </a:r>
            <a:r>
              <a:rPr lang="en-US" sz="2000" dirty="0" err="1"/>
              <a:t>psychologie</a:t>
            </a:r>
            <a:r>
              <a:rPr lang="en-US" sz="2000" dirty="0"/>
              <a:t> </a:t>
            </a:r>
            <a:r>
              <a:rPr lang="en-US" sz="2000" dirty="0" err="1"/>
              <a:t>dat</a:t>
            </a:r>
            <a:r>
              <a:rPr lang="en-US" sz="2000" dirty="0"/>
              <a:t> </a:t>
            </a:r>
            <a:r>
              <a:rPr lang="en-US" sz="2000" dirty="0" err="1"/>
              <a:t>een</a:t>
            </a:r>
            <a:r>
              <a:rPr lang="en-US" sz="2000" dirty="0"/>
              <a:t> </a:t>
            </a:r>
            <a:r>
              <a:rPr lang="en-US" sz="2000" dirty="0" err="1"/>
              <a:t>mentale</a:t>
            </a:r>
            <a:r>
              <a:rPr lang="en-US" sz="2000" dirty="0"/>
              <a:t> </a:t>
            </a:r>
            <a:r>
              <a:rPr lang="en-US" sz="2000" dirty="0" err="1"/>
              <a:t>eigenschap</a:t>
            </a:r>
            <a:r>
              <a:rPr lang="en-US" sz="2000" dirty="0"/>
              <a:t> </a:t>
            </a:r>
            <a:r>
              <a:rPr lang="en-US" sz="2000" dirty="0" err="1"/>
              <a:t>beschrijft</a:t>
            </a:r>
            <a:r>
              <a:rPr lang="en-US" sz="2000" dirty="0"/>
              <a:t> met </a:t>
            </a:r>
            <a:r>
              <a:rPr lang="en-US" sz="2000" dirty="0" err="1"/>
              <a:t>veel</a:t>
            </a:r>
            <a:r>
              <a:rPr lang="en-US" sz="2000" dirty="0"/>
              <a:t> </a:t>
            </a:r>
            <a:r>
              <a:rPr lang="en-US" sz="2000" dirty="0" err="1"/>
              <a:t>verschillende</a:t>
            </a:r>
            <a:r>
              <a:rPr lang="en-US" sz="2000" dirty="0"/>
              <a:t> </a:t>
            </a:r>
            <a:r>
              <a:rPr lang="en-US" sz="2000" dirty="0" err="1"/>
              <a:t>functies</a:t>
            </a:r>
            <a:r>
              <a:rPr lang="en-US" sz="2000" dirty="0"/>
              <a:t> </a:t>
            </a:r>
            <a:r>
              <a:rPr lang="en-US" sz="2000" dirty="0" err="1"/>
              <a:t>zoals</a:t>
            </a:r>
            <a:r>
              <a:rPr lang="en-US" sz="2000" dirty="0"/>
              <a:t>: </a:t>
            </a:r>
          </a:p>
          <a:p>
            <a:pPr defTabSz="914400">
              <a:lnSpc>
                <a:spcPct val="90000"/>
              </a:lnSpc>
              <a:spcAft>
                <a:spcPts val="600"/>
              </a:spcAft>
              <a:buClr>
                <a:schemeClr val="accent1"/>
              </a:buClr>
            </a:pPr>
            <a:endParaRPr lang="en-US" sz="2000" dirty="0"/>
          </a:p>
          <a:p>
            <a:pPr marL="342900" indent="-342900" defTabSz="914400">
              <a:lnSpc>
                <a:spcPct val="90000"/>
              </a:lnSpc>
              <a:spcAft>
                <a:spcPts val="600"/>
              </a:spcAft>
              <a:buClr>
                <a:schemeClr val="accent1"/>
              </a:buClr>
              <a:buFont typeface="Arial" panose="020B0604020202020204" pitchFamily="34" charset="0"/>
              <a:buChar char="•"/>
            </a:pPr>
            <a:r>
              <a:rPr lang="en-US" sz="2000" dirty="0"/>
              <a:t>De </a:t>
            </a:r>
            <a:r>
              <a:rPr lang="en-US" sz="2000" dirty="0" err="1"/>
              <a:t>mogelijkheid</a:t>
            </a:r>
            <a:r>
              <a:rPr lang="en-US" sz="2000" dirty="0"/>
              <a:t> </a:t>
            </a:r>
            <a:r>
              <a:rPr lang="en-US" sz="2000" dirty="0" err="1"/>
              <a:t>overeenkomsten</a:t>
            </a:r>
            <a:r>
              <a:rPr lang="en-US" sz="2000" dirty="0"/>
              <a:t> </a:t>
            </a:r>
            <a:r>
              <a:rPr lang="en-US" sz="2000" dirty="0" err="1"/>
              <a:t>en</a:t>
            </a:r>
            <a:r>
              <a:rPr lang="en-US" sz="2000" dirty="0"/>
              <a:t> </a:t>
            </a:r>
            <a:r>
              <a:rPr lang="en-US" sz="2000" dirty="0" err="1"/>
              <a:t>verschillen</a:t>
            </a:r>
            <a:r>
              <a:rPr lang="en-US" sz="2000" dirty="0"/>
              <a:t> op </a:t>
            </a:r>
            <a:r>
              <a:rPr lang="en-US" sz="2000" dirty="0" err="1"/>
              <a:t>te</a:t>
            </a:r>
            <a:r>
              <a:rPr lang="en-US" sz="2000" dirty="0"/>
              <a:t> </a:t>
            </a:r>
            <a:r>
              <a:rPr lang="en-US" sz="2000" dirty="0" err="1"/>
              <a:t>merken</a:t>
            </a:r>
            <a:r>
              <a:rPr lang="en-US" sz="2000" dirty="0"/>
              <a:t> in </a:t>
            </a:r>
            <a:r>
              <a:rPr lang="en-US" sz="2000" dirty="0" err="1"/>
              <a:t>waarnemingen</a:t>
            </a:r>
            <a:r>
              <a:rPr lang="en-US" sz="2000" dirty="0"/>
              <a:t>, </a:t>
            </a:r>
          </a:p>
          <a:p>
            <a:pPr marL="342900" indent="-342900" defTabSz="914400">
              <a:lnSpc>
                <a:spcPct val="90000"/>
              </a:lnSpc>
              <a:spcAft>
                <a:spcPts val="600"/>
              </a:spcAft>
              <a:buClr>
                <a:schemeClr val="accent1"/>
              </a:buClr>
              <a:buFont typeface="Arial" panose="020B0604020202020204" pitchFamily="34" charset="0"/>
              <a:buChar char="•"/>
            </a:pPr>
            <a:r>
              <a:rPr lang="en-US" sz="2000" dirty="0" err="1"/>
              <a:t>Zich</a:t>
            </a:r>
            <a:r>
              <a:rPr lang="en-US" sz="2000" dirty="0"/>
              <a:t> in de </a:t>
            </a:r>
            <a:r>
              <a:rPr lang="en-US" sz="2000" dirty="0" err="1"/>
              <a:t>ruimte</a:t>
            </a:r>
            <a:r>
              <a:rPr lang="en-US" sz="2000" dirty="0"/>
              <a:t> </a:t>
            </a:r>
            <a:r>
              <a:rPr lang="en-US" sz="2000" dirty="0" err="1"/>
              <a:t>te</a:t>
            </a:r>
            <a:r>
              <a:rPr lang="en-US" sz="2000" dirty="0"/>
              <a:t> </a:t>
            </a:r>
            <a:r>
              <a:rPr lang="en-US" sz="2000" dirty="0" err="1"/>
              <a:t>oriënteren</a:t>
            </a:r>
            <a:r>
              <a:rPr lang="en-US" sz="2000" dirty="0"/>
              <a:t>,</a:t>
            </a:r>
          </a:p>
          <a:p>
            <a:pPr marL="342900" indent="-342900" defTabSz="914400">
              <a:lnSpc>
                <a:spcPct val="90000"/>
              </a:lnSpc>
              <a:spcAft>
                <a:spcPts val="600"/>
              </a:spcAft>
              <a:buClr>
                <a:schemeClr val="accent1"/>
              </a:buClr>
              <a:buFont typeface="Arial" panose="020B0604020202020204" pitchFamily="34" charset="0"/>
              <a:buChar char="•"/>
            </a:pPr>
            <a:r>
              <a:rPr lang="en-US" sz="2000" dirty="0" err="1"/>
              <a:t>Te</a:t>
            </a:r>
            <a:r>
              <a:rPr lang="en-US" sz="2000" dirty="0"/>
              <a:t> </a:t>
            </a:r>
            <a:r>
              <a:rPr lang="en-US" sz="2000" dirty="0" err="1"/>
              <a:t>redeneren</a:t>
            </a:r>
            <a:r>
              <a:rPr lang="en-US" sz="2000" dirty="0"/>
              <a:t>, </a:t>
            </a:r>
          </a:p>
          <a:p>
            <a:pPr marL="342900" indent="-342900" defTabSz="914400">
              <a:lnSpc>
                <a:spcPct val="90000"/>
              </a:lnSpc>
              <a:spcAft>
                <a:spcPts val="600"/>
              </a:spcAft>
              <a:buClr>
                <a:schemeClr val="accent1"/>
              </a:buClr>
              <a:buFont typeface="Arial" panose="020B0604020202020204" pitchFamily="34" charset="0"/>
              <a:buChar char="•"/>
            </a:pPr>
            <a:r>
              <a:rPr lang="en-US" sz="2000" dirty="0" err="1"/>
              <a:t>Plannen</a:t>
            </a:r>
            <a:r>
              <a:rPr lang="en-US" sz="2000" dirty="0"/>
              <a:t> </a:t>
            </a:r>
            <a:r>
              <a:rPr lang="en-US" sz="2000" dirty="0" err="1"/>
              <a:t>te</a:t>
            </a:r>
            <a:r>
              <a:rPr lang="en-US" sz="2000" dirty="0"/>
              <a:t> </a:t>
            </a:r>
            <a:r>
              <a:rPr lang="en-US" sz="2000" dirty="0" err="1"/>
              <a:t>maken</a:t>
            </a:r>
            <a:r>
              <a:rPr lang="en-US" sz="2000" dirty="0"/>
              <a:t>, </a:t>
            </a:r>
          </a:p>
          <a:p>
            <a:pPr marL="342900" indent="-342900" defTabSz="914400">
              <a:lnSpc>
                <a:spcPct val="90000"/>
              </a:lnSpc>
              <a:spcAft>
                <a:spcPts val="600"/>
              </a:spcAft>
              <a:buClr>
                <a:schemeClr val="accent1"/>
              </a:buClr>
              <a:buFont typeface="Arial" panose="020B0604020202020204" pitchFamily="34" charset="0"/>
              <a:buChar char="•"/>
            </a:pPr>
            <a:r>
              <a:rPr lang="en-US" sz="2000" dirty="0" err="1"/>
              <a:t>Problemen</a:t>
            </a:r>
            <a:r>
              <a:rPr lang="en-US" sz="2000" dirty="0"/>
              <a:t> </a:t>
            </a:r>
            <a:r>
              <a:rPr lang="en-US" sz="2000" dirty="0" err="1"/>
              <a:t>te</a:t>
            </a:r>
            <a:r>
              <a:rPr lang="en-US" sz="2000" dirty="0"/>
              <a:t> </a:t>
            </a:r>
            <a:r>
              <a:rPr lang="en-US" sz="2000" dirty="0" err="1"/>
              <a:t>doorgronden</a:t>
            </a:r>
            <a:r>
              <a:rPr lang="en-US" sz="2000" dirty="0"/>
              <a:t> </a:t>
            </a:r>
            <a:r>
              <a:rPr lang="en-US" sz="2000" dirty="0" err="1"/>
              <a:t>en</a:t>
            </a:r>
            <a:r>
              <a:rPr lang="en-US" sz="2000" dirty="0"/>
              <a:t> op </a:t>
            </a:r>
            <a:r>
              <a:rPr lang="en-US" sz="2000" dirty="0" err="1"/>
              <a:t>te</a:t>
            </a:r>
            <a:r>
              <a:rPr lang="en-US" sz="2000" dirty="0"/>
              <a:t> </a:t>
            </a:r>
            <a:r>
              <a:rPr lang="en-US" sz="2000" dirty="0" err="1"/>
              <a:t>lossen</a:t>
            </a:r>
            <a:r>
              <a:rPr lang="en-US" sz="2000" dirty="0"/>
              <a:t>, </a:t>
            </a:r>
          </a:p>
          <a:p>
            <a:pPr marL="342900" indent="-342900" defTabSz="914400">
              <a:lnSpc>
                <a:spcPct val="90000"/>
              </a:lnSpc>
              <a:spcAft>
                <a:spcPts val="600"/>
              </a:spcAft>
              <a:buClr>
                <a:schemeClr val="accent1"/>
              </a:buClr>
              <a:buFont typeface="Arial" panose="020B0604020202020204" pitchFamily="34" charset="0"/>
              <a:buChar char="•"/>
            </a:pPr>
            <a:r>
              <a:rPr lang="en-US" sz="2000" dirty="0"/>
              <a:t>In </a:t>
            </a:r>
            <a:r>
              <a:rPr lang="en-US" sz="2000" dirty="0" err="1"/>
              <a:t>abstracties</a:t>
            </a:r>
            <a:r>
              <a:rPr lang="en-US" sz="2000" dirty="0"/>
              <a:t> </a:t>
            </a:r>
            <a:r>
              <a:rPr lang="en-US" sz="2000" dirty="0" err="1"/>
              <a:t>te</a:t>
            </a:r>
            <a:r>
              <a:rPr lang="en-US" sz="2000" dirty="0"/>
              <a:t> </a:t>
            </a:r>
            <a:r>
              <a:rPr lang="en-US" sz="2000" dirty="0" err="1"/>
              <a:t>denken</a:t>
            </a:r>
            <a:r>
              <a:rPr lang="en-US" sz="2000" dirty="0"/>
              <a:t>, </a:t>
            </a:r>
          </a:p>
          <a:p>
            <a:pPr marL="342900" indent="-342900" defTabSz="914400">
              <a:lnSpc>
                <a:spcPct val="90000"/>
              </a:lnSpc>
              <a:spcAft>
                <a:spcPts val="600"/>
              </a:spcAft>
              <a:buClr>
                <a:schemeClr val="accent1"/>
              </a:buClr>
              <a:buFont typeface="Arial" panose="020B0604020202020204" pitchFamily="34" charset="0"/>
              <a:buChar char="•"/>
            </a:pPr>
            <a:r>
              <a:rPr lang="en-US" sz="2000" dirty="0" err="1"/>
              <a:t>Ideeën</a:t>
            </a:r>
            <a:r>
              <a:rPr lang="en-US" sz="2000" dirty="0"/>
              <a:t> </a:t>
            </a:r>
            <a:r>
              <a:rPr lang="en-US" sz="2000" dirty="0" err="1"/>
              <a:t>en</a:t>
            </a:r>
            <a:r>
              <a:rPr lang="en-US" sz="2000" dirty="0"/>
              <a:t> </a:t>
            </a:r>
            <a:r>
              <a:rPr lang="en-US" sz="2000" dirty="0" err="1"/>
              <a:t>taal</a:t>
            </a:r>
            <a:r>
              <a:rPr lang="en-US" sz="2000" dirty="0"/>
              <a:t> </a:t>
            </a:r>
            <a:r>
              <a:rPr lang="en-US" sz="2000" dirty="0" err="1"/>
              <a:t>te</a:t>
            </a:r>
            <a:r>
              <a:rPr lang="en-US" sz="2000" dirty="0"/>
              <a:t> </a:t>
            </a:r>
            <a:r>
              <a:rPr lang="en-US" sz="2000" dirty="0" err="1"/>
              <a:t>begrijpen</a:t>
            </a:r>
            <a:r>
              <a:rPr lang="en-US" sz="2000" dirty="0"/>
              <a:t> </a:t>
            </a:r>
            <a:r>
              <a:rPr lang="en-US" sz="2000" dirty="0" err="1"/>
              <a:t>en</a:t>
            </a:r>
            <a:r>
              <a:rPr lang="en-US" sz="2000" dirty="0"/>
              <a:t> </a:t>
            </a:r>
            <a:r>
              <a:rPr lang="en-US" sz="2000" dirty="0" err="1"/>
              <a:t>te</a:t>
            </a:r>
            <a:r>
              <a:rPr lang="en-US" sz="2000" dirty="0"/>
              <a:t> </a:t>
            </a:r>
            <a:r>
              <a:rPr lang="en-US" sz="2000" dirty="0" err="1"/>
              <a:t>produceren</a:t>
            </a:r>
            <a:r>
              <a:rPr lang="en-US" sz="2000" dirty="0"/>
              <a:t>,</a:t>
            </a:r>
          </a:p>
          <a:p>
            <a:pPr marL="342900" indent="-342900" defTabSz="914400">
              <a:lnSpc>
                <a:spcPct val="90000"/>
              </a:lnSpc>
              <a:spcAft>
                <a:spcPts val="600"/>
              </a:spcAft>
              <a:buClr>
                <a:schemeClr val="accent1"/>
              </a:buClr>
              <a:buFont typeface="Arial" panose="020B0604020202020204" pitchFamily="34" charset="0"/>
              <a:buChar char="•"/>
            </a:pPr>
            <a:r>
              <a:rPr lang="en-US" sz="2000" dirty="0" err="1"/>
              <a:t>Informatie</a:t>
            </a:r>
            <a:r>
              <a:rPr lang="en-US" sz="2000" dirty="0"/>
              <a:t> op </a:t>
            </a:r>
            <a:r>
              <a:rPr lang="en-US" sz="2000" dirty="0" err="1"/>
              <a:t>te</a:t>
            </a:r>
            <a:r>
              <a:rPr lang="en-US" sz="2000" dirty="0"/>
              <a:t> </a:t>
            </a:r>
            <a:r>
              <a:rPr lang="en-US" sz="2000" dirty="0" err="1"/>
              <a:t>slaan</a:t>
            </a:r>
            <a:r>
              <a:rPr lang="en-US" sz="2000" dirty="0"/>
              <a:t> in het </a:t>
            </a:r>
            <a:r>
              <a:rPr lang="en-US" sz="2000" dirty="0" err="1"/>
              <a:t>geheugen</a:t>
            </a:r>
            <a:r>
              <a:rPr lang="en-US" sz="2000" dirty="0"/>
              <a:t> </a:t>
            </a:r>
            <a:r>
              <a:rPr lang="en-US" sz="2000" dirty="0" err="1"/>
              <a:t>en</a:t>
            </a:r>
            <a:r>
              <a:rPr lang="en-US" sz="2000" dirty="0"/>
              <a:t> </a:t>
            </a:r>
            <a:r>
              <a:rPr lang="en-US" sz="2000" dirty="0" err="1"/>
              <a:t>daar</a:t>
            </a:r>
            <a:r>
              <a:rPr lang="en-US" sz="2000" dirty="0"/>
              <a:t> </a:t>
            </a:r>
            <a:r>
              <a:rPr lang="en-US" sz="2000" dirty="0" err="1"/>
              <a:t>weer</a:t>
            </a:r>
            <a:r>
              <a:rPr lang="en-US" sz="2000" dirty="0"/>
              <a:t> </a:t>
            </a:r>
            <a:r>
              <a:rPr lang="en-US" sz="2000" dirty="0" err="1"/>
              <a:t>uit</a:t>
            </a:r>
            <a:r>
              <a:rPr lang="en-US" sz="2000" dirty="0"/>
              <a:t> op </a:t>
            </a:r>
            <a:r>
              <a:rPr lang="en-US" sz="2000" dirty="0" err="1"/>
              <a:t>te</a:t>
            </a:r>
            <a:r>
              <a:rPr lang="en-US" sz="2000" dirty="0"/>
              <a:t> </a:t>
            </a:r>
            <a:r>
              <a:rPr lang="en-US" sz="2000" dirty="0" err="1"/>
              <a:t>halen</a:t>
            </a:r>
            <a:r>
              <a:rPr lang="en-US" sz="2000" dirty="0"/>
              <a:t>, </a:t>
            </a:r>
          </a:p>
          <a:p>
            <a:pPr marL="342900" indent="-342900" defTabSz="914400">
              <a:lnSpc>
                <a:spcPct val="90000"/>
              </a:lnSpc>
              <a:spcAft>
                <a:spcPts val="600"/>
              </a:spcAft>
              <a:buClr>
                <a:schemeClr val="accent1"/>
              </a:buClr>
              <a:buFont typeface="Arial" panose="020B0604020202020204" pitchFamily="34" charset="0"/>
              <a:buChar char="•"/>
            </a:pPr>
            <a:r>
              <a:rPr lang="en-US" sz="2000" dirty="0" err="1"/>
              <a:t>Te</a:t>
            </a:r>
            <a:r>
              <a:rPr lang="en-US" sz="2000" dirty="0"/>
              <a:t> </a:t>
            </a:r>
            <a:r>
              <a:rPr lang="en-US" sz="2000" dirty="0" err="1"/>
              <a:t>leren</a:t>
            </a:r>
            <a:r>
              <a:rPr lang="en-US" sz="2000" dirty="0"/>
              <a:t> van </a:t>
            </a:r>
            <a:r>
              <a:rPr lang="en-US" sz="2000" dirty="0" err="1"/>
              <a:t>ervaringen</a:t>
            </a:r>
            <a:r>
              <a:rPr lang="en-US" sz="2000" dirty="0"/>
              <a:t>.</a:t>
            </a:r>
            <a:endParaRPr lang="en-US" sz="2000" u="sng" dirty="0"/>
          </a:p>
          <a:p>
            <a:pPr defTabSz="914400">
              <a:lnSpc>
                <a:spcPct val="90000"/>
              </a:lnSpc>
              <a:spcAft>
                <a:spcPts val="600"/>
              </a:spcAft>
              <a:buClr>
                <a:schemeClr val="accent1"/>
              </a:buClr>
            </a:pPr>
            <a:endParaRPr lang="en-US" sz="1500" u="sng" dirty="0"/>
          </a:p>
          <a:p>
            <a:pPr defTabSz="914400">
              <a:lnSpc>
                <a:spcPct val="90000"/>
              </a:lnSpc>
              <a:spcAft>
                <a:spcPts val="600"/>
              </a:spcAft>
              <a:buClr>
                <a:schemeClr val="accent1"/>
              </a:buClr>
            </a:pPr>
            <a:endParaRPr lang="en-US" sz="1500" u="sng" dirty="0"/>
          </a:p>
          <a:p>
            <a:pPr defTabSz="914400">
              <a:lnSpc>
                <a:spcPct val="90000"/>
              </a:lnSpc>
              <a:spcAft>
                <a:spcPts val="600"/>
              </a:spcAft>
              <a:buClr>
                <a:schemeClr val="accent1"/>
              </a:buClr>
            </a:pPr>
            <a:endParaRPr lang="en-US" sz="1500" u="sng" dirty="0"/>
          </a:p>
          <a:p>
            <a:pPr defTabSz="914400">
              <a:lnSpc>
                <a:spcPct val="90000"/>
              </a:lnSpc>
              <a:spcAft>
                <a:spcPts val="600"/>
              </a:spcAft>
              <a:buClr>
                <a:schemeClr val="accent1"/>
              </a:buClr>
            </a:pPr>
            <a:endParaRPr lang="en-US" sz="1500" u="sng" dirty="0"/>
          </a:p>
          <a:p>
            <a:pPr defTabSz="914400">
              <a:lnSpc>
                <a:spcPct val="90000"/>
              </a:lnSpc>
              <a:spcAft>
                <a:spcPts val="600"/>
              </a:spcAft>
              <a:buClr>
                <a:schemeClr val="accent1"/>
              </a:buClr>
            </a:pPr>
            <a:endParaRPr lang="en-US" sz="1500" u="sng" dirty="0"/>
          </a:p>
        </p:txBody>
      </p:sp>
      <p:sp>
        <p:nvSpPr>
          <p:cNvPr id="11" name="Rectangle 10">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9487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126" name="Straight Connector 70">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2D131699-C47D-4ED3-AFA3-EC95792C6095}"/>
              </a:ext>
            </a:extLst>
          </p:cNvPr>
          <p:cNvSpPr>
            <a:spLocks noGrp="1"/>
          </p:cNvSpPr>
          <p:nvPr>
            <p:ph type="title" idx="4294967295"/>
          </p:nvPr>
        </p:nvSpPr>
        <p:spPr>
          <a:xfrm>
            <a:off x="1024128" y="585216"/>
            <a:ext cx="5867061" cy="1499616"/>
          </a:xfrm>
        </p:spPr>
        <p:txBody>
          <a:bodyPr vert="horz" lIns="91440" tIns="45720" rIns="91440" bIns="45720" rtlCol="0" anchor="ctr">
            <a:normAutofit/>
          </a:bodyPr>
          <a:lstStyle/>
          <a:p>
            <a:r>
              <a:rPr lang="en-US" sz="1600"/>
              <a:t>Gebruik papier!</a:t>
            </a:r>
            <a:br>
              <a:rPr lang="en-US" sz="1600"/>
            </a:br>
            <a:br>
              <a:rPr lang="en-US" sz="1600"/>
            </a:br>
            <a:r>
              <a:rPr lang="en-US" sz="1600"/>
              <a:t>Schrijf alle ideen op over je onderwerpen!</a:t>
            </a:r>
            <a:br>
              <a:rPr lang="en-US" sz="1600"/>
            </a:br>
            <a:br>
              <a:rPr lang="en-US" sz="1600"/>
            </a:br>
            <a:r>
              <a:rPr lang="en-US" sz="1600"/>
              <a:t>Wat lijkt je interessant aan je onderwerpen? </a:t>
            </a:r>
            <a:br>
              <a:rPr lang="en-US" sz="1600"/>
            </a:br>
            <a:endParaRPr lang="en-US" sz="1600"/>
          </a:p>
        </p:txBody>
      </p:sp>
      <p:pic>
        <p:nvPicPr>
          <p:cNvPr id="5122" name="Picture 2" descr="Afbeeldingsresultaat voor brainstormen chaos">
            <a:extLst>
              <a:ext uri="{FF2B5EF4-FFF2-40B4-BE49-F238E27FC236}">
                <a16:creationId xmlns:a16="http://schemas.microsoft.com/office/drawing/2014/main" id="{B047C86C-EBB8-45AA-A2C8-00A598468554}"/>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bwMode="auto">
          <a:xfrm>
            <a:off x="1037699" y="2286000"/>
            <a:ext cx="5839918" cy="3886200"/>
          </a:xfrm>
          <a:prstGeom prst="rect">
            <a:avLst/>
          </a:prstGeom>
          <a:noFill/>
          <a:extLst>
            <a:ext uri="{909E8E84-426E-40DD-AFC4-6F175D3DCCD1}">
              <a14:hiddenFill xmlns:a14="http://schemas.microsoft.com/office/drawing/2010/main">
                <a:solidFill>
                  <a:srgbClr val="FFFFFF"/>
                </a:solidFill>
              </a14:hiddenFill>
            </a:ext>
          </a:extLst>
        </p:spPr>
      </p:pic>
      <p:sp>
        <p:nvSpPr>
          <p:cNvPr id="5127" name="Rectangle 72">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8409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96140C-BC04-4C95-A5AE-12977FD121BE}"/>
              </a:ext>
            </a:extLst>
          </p:cNvPr>
          <p:cNvSpPr>
            <a:spLocks noGrp="1"/>
          </p:cNvSpPr>
          <p:nvPr>
            <p:ph type="title"/>
          </p:nvPr>
        </p:nvSpPr>
        <p:spPr>
          <a:xfrm>
            <a:off x="851877" y="612640"/>
            <a:ext cx="9308124" cy="1187937"/>
          </a:xfrm>
        </p:spPr>
        <p:txBody>
          <a:bodyPr vert="horz" lIns="91440" tIns="45720" rIns="91440" bIns="45720" rtlCol="0" anchor="b">
            <a:normAutofit fontScale="90000"/>
          </a:bodyPr>
          <a:lstStyle/>
          <a:p>
            <a:pPr algn="ctr">
              <a:lnSpc>
                <a:spcPct val="80000"/>
              </a:lnSpc>
            </a:pPr>
            <a:r>
              <a:rPr lang="en-US" sz="4400" dirty="0" err="1">
                <a:solidFill>
                  <a:srgbClr val="FFFFFF"/>
                </a:solidFill>
              </a:rPr>
              <a:t>Onderwerpen</a:t>
            </a:r>
            <a:r>
              <a:rPr lang="en-US" sz="4400" dirty="0">
                <a:solidFill>
                  <a:srgbClr val="FFFFFF"/>
                </a:solidFill>
              </a:rPr>
              <a:t> </a:t>
            </a:r>
            <a:r>
              <a:rPr lang="en-US" sz="4400" dirty="0" err="1">
                <a:solidFill>
                  <a:srgbClr val="FFFFFF"/>
                </a:solidFill>
              </a:rPr>
              <a:t>rondom</a:t>
            </a:r>
            <a:r>
              <a:rPr lang="en-US" sz="4400" dirty="0">
                <a:solidFill>
                  <a:srgbClr val="FFFFFF"/>
                </a:solidFill>
              </a:rPr>
              <a:t> </a:t>
            </a:r>
            <a:r>
              <a:rPr lang="en-US" sz="4400" dirty="0" err="1">
                <a:solidFill>
                  <a:srgbClr val="FFFFFF"/>
                </a:solidFill>
              </a:rPr>
              <a:t>zwangerschap</a:t>
            </a:r>
            <a:r>
              <a:rPr lang="en-US" sz="4400" dirty="0">
                <a:solidFill>
                  <a:srgbClr val="FFFFFF"/>
                </a:solidFill>
              </a:rPr>
              <a:t> </a:t>
            </a:r>
            <a:r>
              <a:rPr lang="en-US" sz="4400" dirty="0" err="1">
                <a:solidFill>
                  <a:srgbClr val="FFFFFF"/>
                </a:solidFill>
              </a:rPr>
              <a:t>en</a:t>
            </a:r>
            <a:r>
              <a:rPr lang="en-US" sz="4400" dirty="0">
                <a:solidFill>
                  <a:srgbClr val="FFFFFF"/>
                </a:solidFill>
              </a:rPr>
              <a:t> </a:t>
            </a:r>
            <a:r>
              <a:rPr lang="en-US" sz="4400" dirty="0" err="1">
                <a:solidFill>
                  <a:srgbClr val="FFFFFF"/>
                </a:solidFill>
              </a:rPr>
              <a:t>kraambed</a:t>
            </a:r>
            <a:r>
              <a:rPr lang="en-US" sz="4400" dirty="0">
                <a:solidFill>
                  <a:srgbClr val="FFFFFF"/>
                </a:solidFill>
              </a:rPr>
              <a:t> </a:t>
            </a:r>
            <a:r>
              <a:rPr lang="en-US" sz="8000" dirty="0">
                <a:solidFill>
                  <a:srgbClr val="FFFFFF"/>
                </a:solidFill>
              </a:rPr>
              <a:t>	</a:t>
            </a:r>
          </a:p>
        </p:txBody>
      </p:sp>
      <p:sp>
        <p:nvSpPr>
          <p:cNvPr id="3" name="Tijdelijke aanduiding voor inhoud 2">
            <a:extLst>
              <a:ext uri="{FF2B5EF4-FFF2-40B4-BE49-F238E27FC236}">
                <a16:creationId xmlns:a16="http://schemas.microsoft.com/office/drawing/2014/main" id="{C15163A4-E1B9-4682-BA89-1D79DA794AA9}"/>
              </a:ext>
            </a:extLst>
          </p:cNvPr>
          <p:cNvSpPr>
            <a:spLocks noGrp="1"/>
          </p:cNvSpPr>
          <p:nvPr>
            <p:ph sz="quarter" idx="13"/>
          </p:nvPr>
        </p:nvSpPr>
        <p:spPr>
          <a:xfrm>
            <a:off x="1009491" y="1337951"/>
            <a:ext cx="9607159" cy="2836333"/>
          </a:xfrm>
        </p:spPr>
        <p:txBody>
          <a:bodyPr vert="horz" lIns="91440" tIns="45720" rIns="91440" bIns="45720" rtlCol="0">
            <a:normAutofit lnSpcReduction="10000"/>
          </a:bodyPr>
          <a:lstStyle/>
          <a:p>
            <a:pPr marL="0" indent="0" algn="ctr">
              <a:buNone/>
            </a:pPr>
            <a:r>
              <a:rPr lang="nl-NL" sz="3200" dirty="0">
                <a:solidFill>
                  <a:srgbClr val="FFFFFF"/>
                </a:solidFill>
                <a:latin typeface="+mj-lt"/>
              </a:rPr>
              <a:t>Schizofrenie en andere psychotische stoornissen</a:t>
            </a:r>
            <a:br>
              <a:rPr lang="en-US" sz="3200" dirty="0">
                <a:solidFill>
                  <a:srgbClr val="FFFFFF"/>
                </a:solidFill>
                <a:latin typeface="+mj-lt"/>
              </a:rPr>
            </a:br>
            <a:r>
              <a:rPr lang="en-US" sz="3200" dirty="0">
                <a:solidFill>
                  <a:srgbClr val="FFFFFF"/>
                </a:solidFill>
                <a:latin typeface="+mj-lt"/>
              </a:rPr>
              <a:t>Stemmingsstoornissen</a:t>
            </a:r>
          </a:p>
          <a:p>
            <a:pPr marL="0" indent="0" algn="ctr">
              <a:buNone/>
            </a:pPr>
            <a:r>
              <a:rPr lang="en-US" sz="3200" dirty="0">
                <a:solidFill>
                  <a:srgbClr val="FFFFFF"/>
                </a:solidFill>
                <a:latin typeface="+mj-lt"/>
              </a:rPr>
              <a:t>Autisme Spectrum Stoornissen</a:t>
            </a:r>
            <a:br>
              <a:rPr lang="en-US" sz="3200" dirty="0">
                <a:solidFill>
                  <a:srgbClr val="FFFFFF"/>
                </a:solidFill>
                <a:latin typeface="+mj-lt"/>
              </a:rPr>
            </a:br>
            <a:r>
              <a:rPr lang="nl-NL" sz="3200" dirty="0">
                <a:solidFill>
                  <a:srgbClr val="FFFFFF"/>
                </a:solidFill>
                <a:latin typeface="+mj-lt"/>
              </a:rPr>
              <a:t>Aan middelen gebonden stoornissen / verslavingen</a:t>
            </a:r>
            <a:r>
              <a:rPr lang="en-US" sz="3200" dirty="0">
                <a:solidFill>
                  <a:srgbClr val="FFFFFF"/>
                </a:solidFill>
                <a:latin typeface="+mj-lt"/>
              </a:rPr>
              <a:t> </a:t>
            </a:r>
            <a:br>
              <a:rPr lang="en-US" sz="3200" dirty="0">
                <a:solidFill>
                  <a:srgbClr val="FFFFFF"/>
                </a:solidFill>
                <a:latin typeface="+mj-lt"/>
              </a:rPr>
            </a:br>
            <a:r>
              <a:rPr lang="en-US" sz="3200" dirty="0">
                <a:solidFill>
                  <a:srgbClr val="FFFFFF"/>
                </a:solidFill>
                <a:latin typeface="+mj-lt"/>
              </a:rPr>
              <a:t>Persoonlijkheidsstoornissen</a:t>
            </a:r>
          </a:p>
          <a:p>
            <a:pPr marL="0" indent="0" algn="ctr">
              <a:buNone/>
            </a:pPr>
            <a:r>
              <a:rPr lang="en-US" sz="3200" dirty="0">
                <a:solidFill>
                  <a:srgbClr val="FFFFFF"/>
                </a:solidFill>
                <a:latin typeface="+mj-lt"/>
              </a:rPr>
              <a:t>Psychose</a:t>
            </a:r>
          </a:p>
          <a:p>
            <a:pPr marL="0" indent="0" algn="ctr">
              <a:buNone/>
            </a:pPr>
            <a:endParaRPr lang="en-US" sz="2600" dirty="0">
              <a:solidFill>
                <a:srgbClr val="FFFFFF"/>
              </a:solidFill>
              <a:latin typeface="+mj-lt"/>
            </a:endParaRPr>
          </a:p>
        </p:txBody>
      </p:sp>
    </p:spTree>
    <p:extLst>
      <p:ext uri="{BB962C8B-B14F-4D97-AF65-F5344CB8AC3E}">
        <p14:creationId xmlns:p14="http://schemas.microsoft.com/office/powerpoint/2010/main" val="1559602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CA6A24-DFED-4539-B3AB-6DD014E01D68}"/>
              </a:ext>
            </a:extLst>
          </p:cNvPr>
          <p:cNvSpPr>
            <a:spLocks noGrp="1"/>
          </p:cNvSpPr>
          <p:nvPr>
            <p:ph type="title"/>
          </p:nvPr>
        </p:nvSpPr>
        <p:spPr/>
        <p:txBody>
          <a:bodyPr/>
          <a:lstStyle/>
          <a:p>
            <a:r>
              <a:rPr lang="nl-NL" dirty="0"/>
              <a:t>Wees nieuwsgierig! </a:t>
            </a:r>
          </a:p>
        </p:txBody>
      </p:sp>
      <p:sp>
        <p:nvSpPr>
          <p:cNvPr id="3" name="Tijdelijke aanduiding voor inhoud 2">
            <a:extLst>
              <a:ext uri="{FF2B5EF4-FFF2-40B4-BE49-F238E27FC236}">
                <a16:creationId xmlns:a16="http://schemas.microsoft.com/office/drawing/2014/main" id="{13C38A55-84F0-47AF-9569-7F58D20A84DD}"/>
              </a:ext>
            </a:extLst>
          </p:cNvPr>
          <p:cNvSpPr>
            <a:spLocks noGrp="1"/>
          </p:cNvSpPr>
          <p:nvPr>
            <p:ph sz="quarter" idx="13"/>
          </p:nvPr>
        </p:nvSpPr>
        <p:spPr>
          <a:xfrm>
            <a:off x="166255" y="2063396"/>
            <a:ext cx="6866312" cy="3693937"/>
          </a:xfrm>
        </p:spPr>
        <p:txBody>
          <a:bodyPr>
            <a:normAutofit fontScale="85000" lnSpcReduction="10000"/>
          </a:bodyPr>
          <a:lstStyle/>
          <a:p>
            <a:pPr marL="0" indent="0">
              <a:buNone/>
            </a:pPr>
            <a:r>
              <a:rPr lang="nl-NL" sz="2800" dirty="0"/>
              <a:t>Stel jezelf de vraag: Wat zou ik graag willen weten over in relatie rondom zwangerschap en het kraambed: </a:t>
            </a:r>
          </a:p>
          <a:p>
            <a:pPr>
              <a:buFont typeface="Wingdings" panose="05000000000000000000" pitchFamily="2" charset="2"/>
              <a:buChar char="ü"/>
            </a:pPr>
            <a:r>
              <a:rPr lang="nl-NL" sz="2600" b="1" dirty="0"/>
              <a:t>Schizofrenie en andere psychotische stoornissen</a:t>
            </a:r>
          </a:p>
          <a:p>
            <a:pPr>
              <a:buFont typeface="Wingdings" panose="05000000000000000000" pitchFamily="2" charset="2"/>
              <a:buChar char="ü"/>
            </a:pPr>
            <a:r>
              <a:rPr lang="nl-NL" sz="2600" b="1" dirty="0"/>
              <a:t>Stemmingsstoornissen</a:t>
            </a:r>
          </a:p>
          <a:p>
            <a:pPr>
              <a:buFont typeface="Wingdings" panose="05000000000000000000" pitchFamily="2" charset="2"/>
              <a:buChar char="ü"/>
            </a:pPr>
            <a:r>
              <a:rPr lang="nl-NL" sz="2600" b="1" dirty="0"/>
              <a:t>Autisme Spectrum Stoornissen</a:t>
            </a:r>
          </a:p>
          <a:p>
            <a:pPr>
              <a:buFont typeface="Wingdings" panose="05000000000000000000" pitchFamily="2" charset="2"/>
              <a:buChar char="ü"/>
            </a:pPr>
            <a:r>
              <a:rPr lang="nl-NL" sz="2600" b="1" dirty="0"/>
              <a:t>Aan middelen gebonden stoornissen / verslavingen</a:t>
            </a:r>
          </a:p>
          <a:p>
            <a:pPr>
              <a:buFont typeface="Wingdings" panose="05000000000000000000" pitchFamily="2" charset="2"/>
              <a:buChar char="ü"/>
            </a:pPr>
            <a:r>
              <a:rPr lang="nl-NL" sz="2600" b="1" dirty="0"/>
              <a:t>Persoonlijkheidsstoornissen</a:t>
            </a:r>
          </a:p>
          <a:p>
            <a:pPr>
              <a:buFont typeface="Wingdings" panose="05000000000000000000" pitchFamily="2" charset="2"/>
              <a:buChar char="ü"/>
            </a:pPr>
            <a:r>
              <a:rPr lang="nl-NL" sz="2600" b="1" dirty="0"/>
              <a:t>Psychose </a:t>
            </a:r>
          </a:p>
          <a:p>
            <a:pPr marL="0" indent="0">
              <a:buNone/>
            </a:pPr>
            <a:endParaRPr lang="nl-NL" dirty="0"/>
          </a:p>
        </p:txBody>
      </p:sp>
      <p:pic>
        <p:nvPicPr>
          <p:cNvPr id="4" name="Afbeelding 3">
            <a:extLst>
              <a:ext uri="{FF2B5EF4-FFF2-40B4-BE49-F238E27FC236}">
                <a16:creationId xmlns:a16="http://schemas.microsoft.com/office/drawing/2014/main" id="{39005EBF-04F1-436F-AF34-1C11D1FFA57B}"/>
              </a:ext>
            </a:extLst>
          </p:cNvPr>
          <p:cNvPicPr>
            <a:picLocks noChangeAspect="1"/>
          </p:cNvPicPr>
          <p:nvPr/>
        </p:nvPicPr>
        <p:blipFill>
          <a:blip r:embed="rId3"/>
          <a:stretch>
            <a:fillRect/>
          </a:stretch>
        </p:blipFill>
        <p:spPr>
          <a:xfrm>
            <a:off x="6757555" y="3004151"/>
            <a:ext cx="5434445" cy="2952750"/>
          </a:xfrm>
          <a:prstGeom prst="rect">
            <a:avLst/>
          </a:prstGeom>
        </p:spPr>
      </p:pic>
    </p:spTree>
    <p:extLst>
      <p:ext uri="{BB962C8B-B14F-4D97-AF65-F5344CB8AC3E}">
        <p14:creationId xmlns:p14="http://schemas.microsoft.com/office/powerpoint/2010/main" val="1327944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9942B1-E25E-4F56-B179-54969160817B}"/>
              </a:ext>
            </a:extLst>
          </p:cNvPr>
          <p:cNvSpPr>
            <a:spLocks noGrp="1"/>
          </p:cNvSpPr>
          <p:nvPr>
            <p:ph type="title"/>
          </p:nvPr>
        </p:nvSpPr>
        <p:spPr/>
        <p:txBody>
          <a:bodyPr/>
          <a:lstStyle/>
          <a:p>
            <a:r>
              <a:rPr lang="nl-NL" dirty="0"/>
              <a:t>Opdracht:</a:t>
            </a:r>
            <a:br>
              <a:rPr lang="nl-NL" dirty="0"/>
            </a:br>
            <a:r>
              <a:rPr lang="nl-NL" dirty="0"/>
              <a:t>Verslag, presentatie en reflectieverslag</a:t>
            </a:r>
          </a:p>
        </p:txBody>
      </p:sp>
      <p:sp>
        <p:nvSpPr>
          <p:cNvPr id="3" name="Tijdelijke aanduiding voor inhoud 2">
            <a:extLst>
              <a:ext uri="{FF2B5EF4-FFF2-40B4-BE49-F238E27FC236}">
                <a16:creationId xmlns:a16="http://schemas.microsoft.com/office/drawing/2014/main" id="{C1825BC9-A873-4249-A6CD-676C0914647E}"/>
              </a:ext>
            </a:extLst>
          </p:cNvPr>
          <p:cNvSpPr>
            <a:spLocks noGrp="1"/>
          </p:cNvSpPr>
          <p:nvPr>
            <p:ph sz="quarter" idx="13"/>
          </p:nvPr>
        </p:nvSpPr>
        <p:spPr>
          <a:xfrm>
            <a:off x="685800" y="2063396"/>
            <a:ext cx="10394707" cy="4303537"/>
          </a:xfrm>
        </p:spPr>
        <p:txBody>
          <a:bodyPr>
            <a:normAutofit fontScale="92500" lnSpcReduction="20000"/>
          </a:bodyPr>
          <a:lstStyle/>
          <a:p>
            <a:pPr marL="0" indent="0">
              <a:buNone/>
            </a:pPr>
            <a:br>
              <a:rPr lang="nl-NL" dirty="0"/>
            </a:br>
            <a:r>
              <a:rPr lang="nl-NL" sz="3500" dirty="0"/>
              <a:t>Centraal in verslag </a:t>
            </a:r>
            <a:r>
              <a:rPr lang="nl-NL" sz="3500" dirty="0">
                <a:solidFill>
                  <a:schemeClr val="tx1"/>
                </a:solidFill>
              </a:rPr>
              <a:t>hoe het is om een psychische aandoening te hebben </a:t>
            </a:r>
            <a:r>
              <a:rPr lang="nl-NL" sz="3500" dirty="0"/>
              <a:t>rondom zwangerschap en kraambed</a:t>
            </a:r>
            <a:r>
              <a:rPr lang="nl-NL" sz="3500" dirty="0">
                <a:solidFill>
                  <a:schemeClr val="tx1"/>
                </a:solidFill>
              </a:rPr>
              <a:t> </a:t>
            </a:r>
            <a:r>
              <a:rPr lang="nl-NL" sz="3500" dirty="0"/>
              <a:t>geef aan hoe je hier als kraamverzorgende mee om kan gaan</a:t>
            </a:r>
            <a:r>
              <a:rPr lang="nl-NL" sz="3500" dirty="0">
                <a:solidFill>
                  <a:schemeClr val="tx1"/>
                </a:solidFill>
              </a:rPr>
              <a:t>.  </a:t>
            </a:r>
          </a:p>
          <a:p>
            <a:r>
              <a:rPr lang="nl-NL" dirty="0">
                <a:solidFill>
                  <a:schemeClr val="tx1"/>
                </a:solidFill>
              </a:rPr>
              <a:t> </a:t>
            </a:r>
          </a:p>
          <a:p>
            <a:r>
              <a:rPr lang="nl-NL" dirty="0"/>
              <a:t>Onderwerpen en keuzemogelijkheden:</a:t>
            </a:r>
            <a:br>
              <a:rPr lang="nl-NL" dirty="0"/>
            </a:br>
            <a:r>
              <a:rPr lang="nl-NL" dirty="0"/>
              <a:t>Je werkt in tweetallen twee ziektebeelden uit via de Rode loper en witte loper en verwerkt dit in jullie verslag wat je verder aanvult met informatie die je hebt opgezocht middels boeken/internetsites etc. Elk groepslid heeft een evenredig aandeel in de uitwerking en verslag.</a:t>
            </a:r>
          </a:p>
          <a:p>
            <a:r>
              <a:rPr lang="nl-NL" dirty="0"/>
              <a:t>De 2 twee onderwerpen ga je met je </a:t>
            </a:r>
            <a:r>
              <a:rPr lang="nl-NL" dirty="0" err="1"/>
              <a:t>subgroepje</a:t>
            </a:r>
            <a:r>
              <a:rPr lang="nl-NL" dirty="0"/>
              <a:t> presenteren op een originele manier, elk groepslid heeft een evenredig aandeel in de presentatie. </a:t>
            </a:r>
          </a:p>
          <a:p>
            <a:r>
              <a:rPr lang="nl-NL" dirty="0"/>
              <a:t>Na afloop van de presentaties maak je een individuele reflectie wat je aandeel was, wat je geleerd hebt van je eigen onderwerpen en samenwerking maar ook van de onderwerpen van de andere groepen deze lever je in via Teams of </a:t>
            </a:r>
            <a:r>
              <a:rPr lang="nl-NL" dirty="0" err="1"/>
              <a:t>Its</a:t>
            </a:r>
            <a:r>
              <a:rPr lang="nl-NL" dirty="0"/>
              <a:t> Learning.</a:t>
            </a:r>
          </a:p>
          <a:p>
            <a:endParaRPr lang="nl-NL" dirty="0"/>
          </a:p>
        </p:txBody>
      </p:sp>
    </p:spTree>
    <p:extLst>
      <p:ext uri="{BB962C8B-B14F-4D97-AF65-F5344CB8AC3E}">
        <p14:creationId xmlns:p14="http://schemas.microsoft.com/office/powerpoint/2010/main" val="1717447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26E6FFCF-B7C5-44AE-A37F-673142633EA6}"/>
              </a:ext>
            </a:extLst>
          </p:cNvPr>
          <p:cNvPicPr>
            <a:picLocks noGrp="1" noChangeAspect="1"/>
          </p:cNvPicPr>
          <p:nvPr>
            <p:ph sz="quarter" idx="13"/>
          </p:nvPr>
        </p:nvPicPr>
        <p:blipFill>
          <a:blip r:embed="rId2"/>
          <a:stretch>
            <a:fillRect/>
          </a:stretch>
        </p:blipFill>
        <p:spPr>
          <a:xfrm>
            <a:off x="1082624" y="796978"/>
            <a:ext cx="10026751" cy="5264044"/>
          </a:xfrm>
          <a:prstGeom prst="rect">
            <a:avLst/>
          </a:prstGeom>
        </p:spPr>
      </p:pic>
    </p:spTree>
    <p:extLst>
      <p:ext uri="{BB962C8B-B14F-4D97-AF65-F5344CB8AC3E}">
        <p14:creationId xmlns:p14="http://schemas.microsoft.com/office/powerpoint/2010/main" val="2558514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353379-15DA-450A-B8A2-6EA16C68988C}"/>
              </a:ext>
            </a:extLst>
          </p:cNvPr>
          <p:cNvSpPr>
            <a:spLocks noGrp="1"/>
          </p:cNvSpPr>
          <p:nvPr>
            <p:ph type="title"/>
          </p:nvPr>
        </p:nvSpPr>
        <p:spPr>
          <a:xfrm>
            <a:off x="7680960" y="1"/>
            <a:ext cx="4511040" cy="1243583"/>
          </a:xfrm>
        </p:spPr>
        <p:txBody>
          <a:bodyPr vert="horz" lIns="91440" tIns="45720" rIns="91440" bIns="45720" rtlCol="0" anchor="b">
            <a:normAutofit/>
          </a:bodyPr>
          <a:lstStyle/>
          <a:p>
            <a:r>
              <a:rPr lang="en-US" sz="4000" dirty="0">
                <a:solidFill>
                  <a:schemeClr val="bg1"/>
                </a:solidFill>
              </a:rPr>
              <a:t>Hoe?  </a:t>
            </a:r>
            <a:r>
              <a:rPr lang="en-US" sz="4000" dirty="0" err="1">
                <a:solidFill>
                  <a:schemeClr val="bg1"/>
                </a:solidFill>
              </a:rPr>
              <a:t>Dat</a:t>
            </a:r>
            <a:r>
              <a:rPr lang="en-US" sz="4000" dirty="0">
                <a:solidFill>
                  <a:schemeClr val="bg1"/>
                </a:solidFill>
              </a:rPr>
              <a:t> is </a:t>
            </a:r>
            <a:r>
              <a:rPr lang="en-US" sz="4000" dirty="0" err="1">
                <a:solidFill>
                  <a:schemeClr val="bg1"/>
                </a:solidFill>
              </a:rPr>
              <a:t>aan</a:t>
            </a:r>
            <a:r>
              <a:rPr lang="en-US" sz="4000" dirty="0">
                <a:solidFill>
                  <a:schemeClr val="bg1"/>
                </a:solidFill>
              </a:rPr>
              <a:t> </a:t>
            </a:r>
            <a:r>
              <a:rPr lang="en-US" sz="4000" dirty="0" err="1">
                <a:solidFill>
                  <a:schemeClr val="bg1"/>
                </a:solidFill>
              </a:rPr>
              <a:t>jullie</a:t>
            </a:r>
            <a:r>
              <a:rPr lang="en-US" sz="4000" dirty="0">
                <a:solidFill>
                  <a:schemeClr val="bg1"/>
                </a:solidFill>
              </a:rPr>
              <a:t>!</a:t>
            </a:r>
            <a:r>
              <a:rPr lang="en-US" sz="4000" dirty="0">
                <a:solidFill>
                  <a:srgbClr val="FFFFFF"/>
                </a:solidFill>
              </a:rPr>
              <a:t>	</a:t>
            </a:r>
          </a:p>
        </p:txBody>
      </p:sp>
      <p:sp>
        <p:nvSpPr>
          <p:cNvPr id="5" name="Tijdelijke aanduiding voor inhoud 4">
            <a:extLst>
              <a:ext uri="{FF2B5EF4-FFF2-40B4-BE49-F238E27FC236}">
                <a16:creationId xmlns:a16="http://schemas.microsoft.com/office/drawing/2014/main" id="{4A87D034-EA5E-4B4A-8657-2758A3522541}"/>
              </a:ext>
            </a:extLst>
          </p:cNvPr>
          <p:cNvSpPr>
            <a:spLocks noGrp="1"/>
          </p:cNvSpPr>
          <p:nvPr>
            <p:ph sz="quarter" idx="13"/>
          </p:nvPr>
        </p:nvSpPr>
        <p:spPr>
          <a:xfrm>
            <a:off x="7434555" y="896113"/>
            <a:ext cx="4255450" cy="5123688"/>
          </a:xfrm>
        </p:spPr>
        <p:txBody>
          <a:bodyPr>
            <a:normAutofit fontScale="55000" lnSpcReduction="20000"/>
          </a:bodyPr>
          <a:lstStyle/>
          <a:p>
            <a:r>
              <a:rPr lang="nl-NL" sz="3500" dirty="0">
                <a:solidFill>
                  <a:schemeClr val="tx1"/>
                </a:solidFill>
              </a:rPr>
              <a:t>ontwerpeisen: </a:t>
            </a:r>
          </a:p>
          <a:p>
            <a:pPr lvl="0"/>
            <a:r>
              <a:rPr lang="nl-NL" sz="3300" dirty="0"/>
              <a:t>Er is een opzet voor het product, verslag, presentatie en reflectieverslag.</a:t>
            </a:r>
          </a:p>
          <a:p>
            <a:pPr lvl="0"/>
            <a:r>
              <a:rPr lang="nl-NL" sz="3300" dirty="0"/>
              <a:t>Er wordt informatie gegeven aan de klas in een eigen gekozen vorm.</a:t>
            </a:r>
          </a:p>
          <a:p>
            <a:pPr lvl="0"/>
            <a:r>
              <a:rPr lang="nl-NL" sz="3300" dirty="0"/>
              <a:t>De gegeven informatievorm duurt </a:t>
            </a:r>
            <a:r>
              <a:rPr lang="nl-NL" sz="3300"/>
              <a:t>maximaal 15 </a:t>
            </a:r>
            <a:r>
              <a:rPr lang="nl-NL" sz="3300" dirty="0"/>
              <a:t>min per groep. </a:t>
            </a:r>
          </a:p>
          <a:p>
            <a:pPr lvl="0"/>
            <a:r>
              <a:rPr lang="nl-NL" sz="3300" dirty="0"/>
              <a:t>In deze tijd is er informatie/een ervaring gegeven over de gekozen stoornis op een originele manier, niet alleen een PowerPoint en bevat een onderbouwing van de verschillende begeleidingsvormen als professional voor de stoornis</a:t>
            </a:r>
          </a:p>
          <a:p>
            <a:r>
              <a:rPr lang="nl-NL" sz="3300" dirty="0"/>
              <a:t>Er wordt individueel een reflectieverslag geschreven en ingeleverd na de presentatie. </a:t>
            </a:r>
          </a:p>
          <a:p>
            <a:endParaRPr lang="nl-NL" sz="1800" dirty="0">
              <a:solidFill>
                <a:srgbClr val="FFFFFF"/>
              </a:solidFill>
            </a:endParaRPr>
          </a:p>
          <a:p>
            <a:r>
              <a:rPr lang="nl-NL" sz="5200" dirty="0" err="1">
                <a:solidFill>
                  <a:schemeClr val="tx1"/>
                </a:solidFill>
              </a:rPr>
              <a:t>What</a:t>
            </a:r>
            <a:r>
              <a:rPr lang="nl-NL" sz="5200" dirty="0">
                <a:solidFill>
                  <a:schemeClr val="tx1"/>
                </a:solidFill>
              </a:rPr>
              <a:t> </a:t>
            </a:r>
            <a:r>
              <a:rPr lang="nl-NL" sz="5200" dirty="0" err="1">
                <a:solidFill>
                  <a:schemeClr val="tx1"/>
                </a:solidFill>
              </a:rPr>
              <a:t>else</a:t>
            </a:r>
            <a:r>
              <a:rPr lang="nl-NL" sz="5200" dirty="0">
                <a:solidFill>
                  <a:schemeClr val="tx1"/>
                </a:solidFill>
              </a:rPr>
              <a:t>??? </a:t>
            </a:r>
          </a:p>
        </p:txBody>
      </p:sp>
      <p:pic>
        <p:nvPicPr>
          <p:cNvPr id="1037" name="Picture 2" descr="Afbeeldingsresultaat voor zelf weten">
            <a:extLst>
              <a:ext uri="{FF2B5EF4-FFF2-40B4-BE49-F238E27FC236}">
                <a16:creationId xmlns:a16="http://schemas.microsoft.com/office/drawing/2014/main" id="{B080F666-F0F4-445F-9E1F-9A50A8D2308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1734" y="1506213"/>
            <a:ext cx="3376964" cy="28366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zelf weten">
            <a:extLst>
              <a:ext uri="{FF2B5EF4-FFF2-40B4-BE49-F238E27FC236}">
                <a16:creationId xmlns:a16="http://schemas.microsoft.com/office/drawing/2014/main" id="{741F2D1D-2D96-4456-BD85-DAE5454DB73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418467" y="284857"/>
            <a:ext cx="2296319" cy="3244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7284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E6EAFB7E375B4FA8D2FF7FD64788B7" ma:contentTypeVersion="10" ma:contentTypeDescription="Een nieuw document maken." ma:contentTypeScope="" ma:versionID="255a6422795fef2f444f7565d8393181">
  <xsd:schema xmlns:xsd="http://www.w3.org/2001/XMLSchema" xmlns:xs="http://www.w3.org/2001/XMLSchema" xmlns:p="http://schemas.microsoft.com/office/2006/metadata/properties" xmlns:ns3="0bfbde32-856c-4dfd-bc38-4322d606c322" xmlns:ns4="169eb86d-0fb8-4364-bb17-d27f6b2029d0" targetNamespace="http://schemas.microsoft.com/office/2006/metadata/properties" ma:root="true" ma:fieldsID="7456cd9db4a5a0b1412036f52cccaa85" ns3:_="" ns4:_="">
    <xsd:import namespace="0bfbde32-856c-4dfd-bc38-4322d606c322"/>
    <xsd:import namespace="169eb86d-0fb8-4364-bb17-d27f6b2029d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fbde32-856c-4dfd-bc38-4322d606c322"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9eb86d-0fb8-4364-bb17-d27f6b2029d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5143F3-31B1-4EBA-93BF-742669B730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fbde32-856c-4dfd-bc38-4322d606c322"/>
    <ds:schemaRef ds:uri="169eb86d-0fb8-4364-bb17-d27f6b2029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0C1721-D0F8-4382-8785-8B23B71466CA}">
  <ds:schemaRefs>
    <ds:schemaRef ds:uri="http://schemas.microsoft.com/sharepoint/v3/contenttype/forms"/>
  </ds:schemaRefs>
</ds:datastoreItem>
</file>

<file path=customXml/itemProps3.xml><?xml version="1.0" encoding="utf-8"?>
<ds:datastoreItem xmlns:ds="http://schemas.openxmlformats.org/officeDocument/2006/customXml" ds:itemID="{BB4DB7FB-EC98-4B9F-8B93-481E18C3C74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199</TotalTime>
  <Words>1865</Words>
  <Application>Microsoft Office PowerPoint</Application>
  <PresentationFormat>Breedbeeld</PresentationFormat>
  <Paragraphs>328</Paragraphs>
  <Slides>48</Slides>
  <Notes>9</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48</vt:i4>
      </vt:variant>
    </vt:vector>
  </HeadingPairs>
  <TitlesOfParts>
    <vt:vector size="56" baseType="lpstr">
      <vt:lpstr>Arial</vt:lpstr>
      <vt:lpstr>Book Antiqua</vt:lpstr>
      <vt:lpstr>Calibri</vt:lpstr>
      <vt:lpstr>Tw Cen MT</vt:lpstr>
      <vt:lpstr>Tw Cen MT Condensed</vt:lpstr>
      <vt:lpstr>Wingdings</vt:lpstr>
      <vt:lpstr>Wingdings 3</vt:lpstr>
      <vt:lpstr>Integraal</vt:lpstr>
      <vt:lpstr>Psychiatrie de basis. </vt:lpstr>
      <vt:lpstr>Verwachtingen van elkaar</vt:lpstr>
      <vt:lpstr>Planning</vt:lpstr>
      <vt:lpstr>Leerdoelen </vt:lpstr>
      <vt:lpstr>Onderwerpen rondom zwangerschap en kraambed  </vt:lpstr>
      <vt:lpstr>Wees nieuwsgierig! </vt:lpstr>
      <vt:lpstr>Opdracht: Verslag, presentatie en reflectieverslag</vt:lpstr>
      <vt:lpstr>PowerPoint-presentatie</vt:lpstr>
      <vt:lpstr>Hoe?  Dat is aan jullie! </vt:lpstr>
      <vt:lpstr>PowerPoint-presentatie</vt:lpstr>
      <vt:lpstr>Persoonlijk leerdoel opstellen kan a.d.h.v. de SMART.  (Het hoeft niet gelijk perfect) </vt:lpstr>
      <vt:lpstr>Voorbereiding</vt:lpstr>
      <vt:lpstr>Gebruik papier!  Schrijf alle ideen op over je onderwerpen!  Wat lijkt je interessant aan je onderwerpen?  </vt:lpstr>
      <vt:lpstr>Inleiding in de Psychopathologie</vt:lpstr>
      <vt:lpstr>Wat is Psychopathologie ? </vt:lpstr>
      <vt:lpstr>Wat is psychiatrie ?</vt:lpstr>
      <vt:lpstr>Psychiatrie</vt:lpstr>
      <vt:lpstr>Opleiding voor psychiater</vt:lpstr>
      <vt:lpstr>Waarom studeert een psychiater eerst geneeskunde ?</vt:lpstr>
      <vt:lpstr>Een voorbeeld……</vt:lpstr>
      <vt:lpstr>  Sjaak piekert zich suf:   </vt:lpstr>
      <vt:lpstr>‘s nachts kan hij de slaap maar moeilijk vatten  </vt:lpstr>
      <vt:lpstr>Sjaak krijgt  laat van zijn maag en hoofdpijn. </vt:lpstr>
      <vt:lpstr>  Maar waarmee is het allemaal begonnen ?</vt:lpstr>
      <vt:lpstr>        menswetenschappen</vt:lpstr>
      <vt:lpstr>            </vt:lpstr>
      <vt:lpstr>PowerPoint-presentatie</vt:lpstr>
      <vt:lpstr>Is Psychiatrie een wetenschap ? </vt:lpstr>
      <vt:lpstr>PowerPoint-presentatie</vt:lpstr>
      <vt:lpstr>Psychische Functies</vt:lpstr>
      <vt:lpstr>PowerPoint-presentatie</vt:lpstr>
      <vt:lpstr>  1. Begripsbepaling</vt:lpstr>
      <vt:lpstr>PowerPoint-presentatie</vt:lpstr>
      <vt:lpstr>PowerPoint-presentatie</vt:lpstr>
      <vt:lpstr>3. De verschillende psychische functies</vt:lpstr>
      <vt:lpstr>PowerPoint-presentatie</vt:lpstr>
      <vt:lpstr>PowerPoint-presentatie</vt:lpstr>
      <vt:lpstr>PowerPoint-presentatie</vt:lpstr>
      <vt:lpstr>PowerPoint-presentatie</vt:lpstr>
      <vt:lpstr>PowerPoint-presentatie</vt:lpstr>
      <vt:lpstr>PowerPoint-presentatie</vt:lpstr>
      <vt:lpstr>PowerPoint-presentatie</vt:lpstr>
      <vt:lpstr>Oriëntatie  Vermogen tot situatiebepaling  We onderscheiden:   1. Plaats 2. Tijd  3. Persoon</vt:lpstr>
      <vt:lpstr>PowerPoint-presentatie</vt:lpstr>
      <vt:lpstr>Spreken en taalgebruik  Het vermogen van mensen om abstracte ideeën om te zetten in taal  </vt:lpstr>
      <vt:lpstr>PowerPoint-presentatie</vt:lpstr>
      <vt:lpstr>PowerPoint-presentatie</vt:lpstr>
      <vt:lpstr>Gebruik papier!  Schrijf alle ideen op over je onderwerpen!  Wat lijkt je interessant aan je onderwerpen?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Psychiatrie de basis. </dc:title>
  <dc:creator>Elisabeth Ploeg</dc:creator>
  <cp:lastModifiedBy>Elisabeth Ploeg</cp:lastModifiedBy>
  <cp:revision>1</cp:revision>
  <dcterms:created xsi:type="dcterms:W3CDTF">2019-09-17T21:16:27Z</dcterms:created>
  <dcterms:modified xsi:type="dcterms:W3CDTF">2021-10-01T16:04:19Z</dcterms:modified>
</cp:coreProperties>
</file>