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2"/>
  </p:notesMasterIdLst>
  <p:sldIdLst>
    <p:sldId id="256" r:id="rId2"/>
    <p:sldId id="272" r:id="rId3"/>
    <p:sldId id="257" r:id="rId4"/>
    <p:sldId id="259" r:id="rId5"/>
    <p:sldId id="268" r:id="rId6"/>
    <p:sldId id="269" r:id="rId7"/>
    <p:sldId id="260" r:id="rId8"/>
    <p:sldId id="270" r:id="rId9"/>
    <p:sldId id="261" r:id="rId10"/>
    <p:sldId id="258"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C08C2-265D-4744-A449-7F50604F23AF}" v="798" dt="2021-09-09T09:11:14.48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2"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1CDC08C2-265D-4744-A449-7F50604F23AF}"/>
    <pc:docChg chg="undo custSel addSld delSld modSld sldOrd modMainMaster">
      <pc:chgData name="Gerjan de Ruiter" userId="5d7c516b-9dcd-41a8-99d3-54425d29895b" providerId="ADAL" clId="{1CDC08C2-265D-4744-A449-7F50604F23AF}" dt="2021-09-09T09:11:14.482" v="2988" actId="1076"/>
      <pc:docMkLst>
        <pc:docMk/>
      </pc:docMkLst>
      <pc:sldChg chg="addSp delSp modSp new mod modClrScheme chgLayout">
        <pc:chgData name="Gerjan de Ruiter" userId="5d7c516b-9dcd-41a8-99d3-54425d29895b" providerId="ADAL" clId="{1CDC08C2-265D-4744-A449-7F50604F23AF}" dt="2021-09-06T11:43:48.574" v="700" actId="20577"/>
        <pc:sldMkLst>
          <pc:docMk/>
          <pc:sldMk cId="200866383" sldId="256"/>
        </pc:sldMkLst>
        <pc:spChg chg="del mod ord">
          <ac:chgData name="Gerjan de Ruiter" userId="5d7c516b-9dcd-41a8-99d3-54425d29895b" providerId="ADAL" clId="{1CDC08C2-265D-4744-A449-7F50604F23AF}" dt="2021-09-06T11:11:58.256" v="3" actId="700"/>
          <ac:spMkLst>
            <pc:docMk/>
            <pc:sldMk cId="200866383" sldId="256"/>
            <ac:spMk id="2" creationId="{7FC91C3A-31D3-4ACD-AD2F-B6D5ED136D6F}"/>
          </ac:spMkLst>
        </pc:spChg>
        <pc:spChg chg="del mod">
          <ac:chgData name="Gerjan de Ruiter" userId="5d7c516b-9dcd-41a8-99d3-54425d29895b" providerId="ADAL" clId="{1CDC08C2-265D-4744-A449-7F50604F23AF}" dt="2021-09-06T11:11:58.256" v="3" actId="700"/>
          <ac:spMkLst>
            <pc:docMk/>
            <pc:sldMk cId="200866383" sldId="256"/>
            <ac:spMk id="3" creationId="{B4D63DCE-CC95-4945-A42E-908132752267}"/>
          </ac:spMkLst>
        </pc:spChg>
        <pc:spChg chg="add mod ord">
          <ac:chgData name="Gerjan de Ruiter" userId="5d7c516b-9dcd-41a8-99d3-54425d29895b" providerId="ADAL" clId="{1CDC08C2-265D-4744-A449-7F50604F23AF}" dt="2021-09-06T11:13:03.280" v="76" actId="26606"/>
          <ac:spMkLst>
            <pc:docMk/>
            <pc:sldMk cId="200866383" sldId="256"/>
            <ac:spMk id="4" creationId="{3559D6EC-3C97-4E0A-BBAB-2CD5F197CB04}"/>
          </ac:spMkLst>
        </pc:spChg>
        <pc:spChg chg="add mod ord">
          <ac:chgData name="Gerjan de Ruiter" userId="5d7c516b-9dcd-41a8-99d3-54425d29895b" providerId="ADAL" clId="{1CDC08C2-265D-4744-A449-7F50604F23AF}" dt="2021-09-06T11:43:48.574" v="700" actId="20577"/>
          <ac:spMkLst>
            <pc:docMk/>
            <pc:sldMk cId="200866383" sldId="256"/>
            <ac:spMk id="5" creationId="{538B7CFB-4F26-45F6-ABA0-08102D02EE93}"/>
          </ac:spMkLst>
        </pc:spChg>
        <pc:spChg chg="add del mod ord">
          <ac:chgData name="Gerjan de Ruiter" userId="5d7c516b-9dcd-41a8-99d3-54425d29895b" providerId="ADAL" clId="{1CDC08C2-265D-4744-A449-7F50604F23AF}" dt="2021-09-06T11:13:03.280" v="76" actId="26606"/>
          <ac:spMkLst>
            <pc:docMk/>
            <pc:sldMk cId="200866383" sldId="256"/>
            <ac:spMk id="6" creationId="{2B1A4B37-DCC3-4AD9-8FC5-4AF603D0AD82}"/>
          </ac:spMkLst>
        </pc:spChg>
        <pc:spChg chg="add del mod ord">
          <ac:chgData name="Gerjan de Ruiter" userId="5d7c516b-9dcd-41a8-99d3-54425d29895b" providerId="ADAL" clId="{1CDC08C2-265D-4744-A449-7F50604F23AF}" dt="2021-09-06T11:13:03.280" v="76" actId="26606"/>
          <ac:spMkLst>
            <pc:docMk/>
            <pc:sldMk cId="200866383" sldId="256"/>
            <ac:spMk id="7" creationId="{7BB8838E-8098-4428-B962-94C053DC6D31}"/>
          </ac:spMkLst>
        </pc:spChg>
        <pc:spChg chg="add del mod ord">
          <ac:chgData name="Gerjan de Ruiter" userId="5d7c516b-9dcd-41a8-99d3-54425d29895b" providerId="ADAL" clId="{1CDC08C2-265D-4744-A449-7F50604F23AF}" dt="2021-09-06T11:13:03.280" v="76" actId="26606"/>
          <ac:spMkLst>
            <pc:docMk/>
            <pc:sldMk cId="200866383" sldId="256"/>
            <ac:spMk id="8" creationId="{4BBA2A85-5E54-4CA5-B662-D046ACBDC1CE}"/>
          </ac:spMkLst>
        </pc:spChg>
      </pc:sldChg>
      <pc:sldChg chg="addSp delSp modSp new mod modClrScheme chgLayout">
        <pc:chgData name="Gerjan de Ruiter" userId="5d7c516b-9dcd-41a8-99d3-54425d29895b" providerId="ADAL" clId="{1CDC08C2-265D-4744-A449-7F50604F23AF}" dt="2021-09-06T11:43:33.719" v="687"/>
        <pc:sldMkLst>
          <pc:docMk/>
          <pc:sldMk cId="4095784694" sldId="257"/>
        </pc:sldMkLst>
        <pc:spChg chg="del">
          <ac:chgData name="Gerjan de Ruiter" userId="5d7c516b-9dcd-41a8-99d3-54425d29895b" providerId="ADAL" clId="{1CDC08C2-265D-4744-A449-7F50604F23AF}" dt="2021-09-06T11:13:10.773" v="78" actId="6264"/>
          <ac:spMkLst>
            <pc:docMk/>
            <pc:sldMk cId="4095784694" sldId="257"/>
            <ac:spMk id="2" creationId="{CCED9F71-3C96-4CF9-AE70-8A7C2518B2B3}"/>
          </ac:spMkLst>
        </pc:spChg>
        <pc:spChg chg="del">
          <ac:chgData name="Gerjan de Ruiter" userId="5d7c516b-9dcd-41a8-99d3-54425d29895b" providerId="ADAL" clId="{1CDC08C2-265D-4744-A449-7F50604F23AF}" dt="2021-09-06T11:13:10.773" v="78" actId="6264"/>
          <ac:spMkLst>
            <pc:docMk/>
            <pc:sldMk cId="4095784694" sldId="257"/>
            <ac:spMk id="3" creationId="{A70C0979-F20D-4A6F-AD09-73D485BB299A}"/>
          </ac:spMkLst>
        </pc:spChg>
        <pc:spChg chg="add del mod ord">
          <ac:chgData name="Gerjan de Ruiter" userId="5d7c516b-9dcd-41a8-99d3-54425d29895b" providerId="ADAL" clId="{1CDC08C2-265D-4744-A449-7F50604F23AF}" dt="2021-09-06T11:13:20.857" v="79" actId="700"/>
          <ac:spMkLst>
            <pc:docMk/>
            <pc:sldMk cId="4095784694" sldId="257"/>
            <ac:spMk id="4" creationId="{9BE2C5F5-A0C3-49B0-A46F-0FD351B90B6A}"/>
          </ac:spMkLst>
        </pc:spChg>
        <pc:spChg chg="add del mod ord">
          <ac:chgData name="Gerjan de Ruiter" userId="5d7c516b-9dcd-41a8-99d3-54425d29895b" providerId="ADAL" clId="{1CDC08C2-265D-4744-A449-7F50604F23AF}" dt="2021-09-06T11:13:20.857" v="79" actId="700"/>
          <ac:spMkLst>
            <pc:docMk/>
            <pc:sldMk cId="4095784694" sldId="257"/>
            <ac:spMk id="5" creationId="{4176B261-732F-4161-B3DC-0ACD957F529D}"/>
          </ac:spMkLst>
        </pc:spChg>
        <pc:spChg chg="add mod ord">
          <ac:chgData name="Gerjan de Ruiter" userId="5d7c516b-9dcd-41a8-99d3-54425d29895b" providerId="ADAL" clId="{1CDC08C2-265D-4744-A449-7F50604F23AF}" dt="2021-09-06T11:13:24.464" v="86" actId="20577"/>
          <ac:spMkLst>
            <pc:docMk/>
            <pc:sldMk cId="4095784694" sldId="257"/>
            <ac:spMk id="6" creationId="{8391D471-0D4A-44B5-B067-78CC500A85BB}"/>
          </ac:spMkLst>
        </pc:spChg>
        <pc:spChg chg="add mod ord">
          <ac:chgData name="Gerjan de Ruiter" userId="5d7c516b-9dcd-41a8-99d3-54425d29895b" providerId="ADAL" clId="{1CDC08C2-265D-4744-A449-7F50604F23AF}" dt="2021-09-06T11:42:34.611" v="652" actId="20577"/>
          <ac:spMkLst>
            <pc:docMk/>
            <pc:sldMk cId="4095784694" sldId="257"/>
            <ac:spMk id="7" creationId="{0E5CB83B-4C45-4CEC-8902-166BADEC3923}"/>
          </ac:spMkLst>
        </pc:spChg>
        <pc:spChg chg="add del mod ord">
          <ac:chgData name="Gerjan de Ruiter" userId="5d7c516b-9dcd-41a8-99d3-54425d29895b" providerId="ADAL" clId="{1CDC08C2-265D-4744-A449-7F50604F23AF}" dt="2021-09-06T11:43:33.719" v="687"/>
          <ac:spMkLst>
            <pc:docMk/>
            <pc:sldMk cId="4095784694" sldId="257"/>
            <ac:spMk id="8" creationId="{11CBCDDC-C7F9-4E1E-A4BF-CC8C64717A40}"/>
          </ac:spMkLst>
        </pc:spChg>
        <pc:spChg chg="add mod ord">
          <ac:chgData name="Gerjan de Ruiter" userId="5d7c516b-9dcd-41a8-99d3-54425d29895b" providerId="ADAL" clId="{1CDC08C2-265D-4744-A449-7F50604F23AF}" dt="2021-09-06T11:13:20.857" v="79" actId="700"/>
          <ac:spMkLst>
            <pc:docMk/>
            <pc:sldMk cId="4095784694" sldId="257"/>
            <ac:spMk id="9" creationId="{F82485FB-0CCB-499C-B27C-009C8A9B8138}"/>
          </ac:spMkLst>
        </pc:spChg>
        <pc:picChg chg="add mod">
          <ac:chgData name="Gerjan de Ruiter" userId="5d7c516b-9dcd-41a8-99d3-54425d29895b" providerId="ADAL" clId="{1CDC08C2-265D-4744-A449-7F50604F23AF}" dt="2021-09-06T11:43:33.719" v="687"/>
          <ac:picMkLst>
            <pc:docMk/>
            <pc:sldMk cId="4095784694" sldId="257"/>
            <ac:picMk id="10" creationId="{B860ACE6-A7BF-4E4E-82B6-746E27F9A1C5}"/>
          </ac:picMkLst>
        </pc:picChg>
      </pc:sldChg>
      <pc:sldChg chg="addSp delSp modSp new mod modClrScheme chgLayout">
        <pc:chgData name="Gerjan de Ruiter" userId="5d7c516b-9dcd-41a8-99d3-54425d29895b" providerId="ADAL" clId="{1CDC08C2-265D-4744-A449-7F50604F23AF}" dt="2021-09-06T11:43:04.209" v="686" actId="20577"/>
        <pc:sldMkLst>
          <pc:docMk/>
          <pc:sldMk cId="1811565362" sldId="258"/>
        </pc:sldMkLst>
        <pc:spChg chg="del mod ord">
          <ac:chgData name="Gerjan de Ruiter" userId="5d7c516b-9dcd-41a8-99d3-54425d29895b" providerId="ADAL" clId="{1CDC08C2-265D-4744-A449-7F50604F23AF}" dt="2021-09-06T11:33:12.390" v="158" actId="700"/>
          <ac:spMkLst>
            <pc:docMk/>
            <pc:sldMk cId="1811565362" sldId="258"/>
            <ac:spMk id="2" creationId="{D42FCA88-244A-470E-AFF1-5671A5007B3D}"/>
          </ac:spMkLst>
        </pc:spChg>
        <pc:spChg chg="del mod ord">
          <ac:chgData name="Gerjan de Ruiter" userId="5d7c516b-9dcd-41a8-99d3-54425d29895b" providerId="ADAL" clId="{1CDC08C2-265D-4744-A449-7F50604F23AF}" dt="2021-09-06T11:33:12.390" v="158" actId="700"/>
          <ac:spMkLst>
            <pc:docMk/>
            <pc:sldMk cId="1811565362" sldId="258"/>
            <ac:spMk id="3" creationId="{0E62EE1D-407C-4C03-BEE7-2A5AB6505B14}"/>
          </ac:spMkLst>
        </pc:spChg>
        <pc:spChg chg="del mod ord">
          <ac:chgData name="Gerjan de Ruiter" userId="5d7c516b-9dcd-41a8-99d3-54425d29895b" providerId="ADAL" clId="{1CDC08C2-265D-4744-A449-7F50604F23AF}" dt="2021-09-06T11:33:12.390" v="158" actId="700"/>
          <ac:spMkLst>
            <pc:docMk/>
            <pc:sldMk cId="1811565362" sldId="258"/>
            <ac:spMk id="4" creationId="{D09B89EF-2CD1-4E77-B4F6-E95C72CF6D0B}"/>
          </ac:spMkLst>
        </pc:spChg>
        <pc:spChg chg="del mod ord">
          <ac:chgData name="Gerjan de Ruiter" userId="5d7c516b-9dcd-41a8-99d3-54425d29895b" providerId="ADAL" clId="{1CDC08C2-265D-4744-A449-7F50604F23AF}" dt="2021-09-06T11:33:12.390" v="158" actId="700"/>
          <ac:spMkLst>
            <pc:docMk/>
            <pc:sldMk cId="1811565362" sldId="258"/>
            <ac:spMk id="5" creationId="{15DEAECF-D909-4AB8-B7BC-709191239BBB}"/>
          </ac:spMkLst>
        </pc:spChg>
        <pc:spChg chg="add mod ord">
          <ac:chgData name="Gerjan de Ruiter" userId="5d7c516b-9dcd-41a8-99d3-54425d29895b" providerId="ADAL" clId="{1CDC08C2-265D-4744-A449-7F50604F23AF}" dt="2021-09-06T11:43:04.209" v="686" actId="20577"/>
          <ac:spMkLst>
            <pc:docMk/>
            <pc:sldMk cId="1811565362" sldId="258"/>
            <ac:spMk id="6" creationId="{EE08209F-5900-4FA8-8686-A949224C30E6}"/>
          </ac:spMkLst>
        </pc:spChg>
        <pc:spChg chg="add mod ord">
          <ac:chgData name="Gerjan de Ruiter" userId="5d7c516b-9dcd-41a8-99d3-54425d29895b" providerId="ADAL" clId="{1CDC08C2-265D-4744-A449-7F50604F23AF}" dt="2021-09-06T11:35:59.992" v="567" actId="14100"/>
          <ac:spMkLst>
            <pc:docMk/>
            <pc:sldMk cId="1811565362" sldId="258"/>
            <ac:spMk id="7" creationId="{26FCDCC9-2F64-4B17-BC15-B45517B91693}"/>
          </ac:spMkLst>
        </pc:spChg>
        <pc:spChg chg="add del mod ord">
          <ac:chgData name="Gerjan de Ruiter" userId="5d7c516b-9dcd-41a8-99d3-54425d29895b" providerId="ADAL" clId="{1CDC08C2-265D-4744-A449-7F50604F23AF}" dt="2021-09-06T11:33:43.394" v="200"/>
          <ac:spMkLst>
            <pc:docMk/>
            <pc:sldMk cId="1811565362" sldId="258"/>
            <ac:spMk id="8" creationId="{CAFD76B7-59DD-42E8-ADDD-4E6A721D6B9E}"/>
          </ac:spMkLst>
        </pc:spChg>
        <pc:spChg chg="add mod ord">
          <ac:chgData name="Gerjan de Ruiter" userId="5d7c516b-9dcd-41a8-99d3-54425d29895b" providerId="ADAL" clId="{1CDC08C2-265D-4744-A449-7F50604F23AF}" dt="2021-09-06T11:35:06.449" v="442" actId="20577"/>
          <ac:spMkLst>
            <pc:docMk/>
            <pc:sldMk cId="1811565362" sldId="258"/>
            <ac:spMk id="9" creationId="{86A73148-4232-4C77-B6A7-0A5759E7324F}"/>
          </ac:spMkLst>
        </pc:spChg>
        <pc:picChg chg="add del">
          <ac:chgData name="Gerjan de Ruiter" userId="5d7c516b-9dcd-41a8-99d3-54425d29895b" providerId="ADAL" clId="{1CDC08C2-265D-4744-A449-7F50604F23AF}" dt="2021-09-06T11:33:41.933" v="199" actId="478"/>
          <ac:picMkLst>
            <pc:docMk/>
            <pc:sldMk cId="1811565362" sldId="258"/>
            <ac:picMk id="11" creationId="{0E02517F-3FE3-4DBE-8151-22FAD07A8597}"/>
          </ac:picMkLst>
        </pc:picChg>
        <pc:picChg chg="add mod modCrop">
          <ac:chgData name="Gerjan de Ruiter" userId="5d7c516b-9dcd-41a8-99d3-54425d29895b" providerId="ADAL" clId="{1CDC08C2-265D-4744-A449-7F50604F23AF}" dt="2021-09-06T11:35:12.255" v="443" actId="1076"/>
          <ac:picMkLst>
            <pc:docMk/>
            <pc:sldMk cId="1811565362" sldId="258"/>
            <ac:picMk id="12" creationId="{2884EB91-C881-472A-BF74-8B8506196B9E}"/>
          </ac:picMkLst>
        </pc:picChg>
      </pc:sldChg>
      <pc:sldChg chg="addSp delSp modSp new mod ord">
        <pc:chgData name="Gerjan de Ruiter" userId="5d7c516b-9dcd-41a8-99d3-54425d29895b" providerId="ADAL" clId="{1CDC08C2-265D-4744-A449-7F50604F23AF}" dt="2021-09-09T07:24:57.795" v="1545" actId="1036"/>
        <pc:sldMkLst>
          <pc:docMk/>
          <pc:sldMk cId="3784983294" sldId="259"/>
        </pc:sldMkLst>
        <pc:spChg chg="mod">
          <ac:chgData name="Gerjan de Ruiter" userId="5d7c516b-9dcd-41a8-99d3-54425d29895b" providerId="ADAL" clId="{1CDC08C2-265D-4744-A449-7F50604F23AF}" dt="2021-09-06T11:42:38.590" v="656" actId="20577"/>
          <ac:spMkLst>
            <pc:docMk/>
            <pc:sldMk cId="3784983294" sldId="259"/>
            <ac:spMk id="2" creationId="{1BD2A9B3-2A21-40CC-84EA-6B78B2FD1444}"/>
          </ac:spMkLst>
        </pc:spChg>
        <pc:spChg chg="mod">
          <ac:chgData name="Gerjan de Ruiter" userId="5d7c516b-9dcd-41a8-99d3-54425d29895b" providerId="ADAL" clId="{1CDC08C2-265D-4744-A449-7F50604F23AF}" dt="2021-09-09T07:24:57.795" v="1545" actId="1036"/>
          <ac:spMkLst>
            <pc:docMk/>
            <pc:sldMk cId="3784983294" sldId="259"/>
            <ac:spMk id="3" creationId="{A483C98A-770E-45DA-904F-1CA2C1F1E15F}"/>
          </ac:spMkLst>
        </pc:spChg>
        <pc:spChg chg="del">
          <ac:chgData name="Gerjan de Ruiter" userId="5d7c516b-9dcd-41a8-99d3-54425d29895b" providerId="ADAL" clId="{1CDC08C2-265D-4744-A449-7F50604F23AF}" dt="2021-09-09T07:15:42.526" v="850"/>
          <ac:spMkLst>
            <pc:docMk/>
            <pc:sldMk cId="3784983294" sldId="259"/>
            <ac:spMk id="4" creationId="{D8BBC1D7-4CD1-483D-A5F2-3A949F7CDA16}"/>
          </ac:spMkLst>
        </pc:spChg>
        <pc:spChg chg="del">
          <ac:chgData name="Gerjan de Ruiter" userId="5d7c516b-9dcd-41a8-99d3-54425d29895b" providerId="ADAL" clId="{1CDC08C2-265D-4744-A449-7F50604F23AF}" dt="2021-09-09T07:21:53.752" v="1347" actId="478"/>
          <ac:spMkLst>
            <pc:docMk/>
            <pc:sldMk cId="3784983294" sldId="259"/>
            <ac:spMk id="5" creationId="{6454EF9F-C60A-4815-9121-FED3D3F5E1CD}"/>
          </ac:spMkLst>
        </pc:spChg>
        <pc:graphicFrameChg chg="add del mod modGraphic">
          <ac:chgData name="Gerjan de Ruiter" userId="5d7c516b-9dcd-41a8-99d3-54425d29895b" providerId="ADAL" clId="{1CDC08C2-265D-4744-A449-7F50604F23AF}" dt="2021-09-09T07:15:46.459" v="851" actId="478"/>
          <ac:graphicFrameMkLst>
            <pc:docMk/>
            <pc:sldMk cId="3784983294" sldId="259"/>
            <ac:graphicFrameMk id="6" creationId="{D5C4A613-7E28-4B80-AD6C-84367D4B63B9}"/>
          </ac:graphicFrameMkLst>
        </pc:graphicFrameChg>
        <pc:graphicFrameChg chg="add mod modGraphic">
          <ac:chgData name="Gerjan de Ruiter" userId="5d7c516b-9dcd-41a8-99d3-54425d29895b" providerId="ADAL" clId="{1CDC08C2-265D-4744-A449-7F50604F23AF}" dt="2021-09-09T07:22:37.616" v="1349" actId="1076"/>
          <ac:graphicFrameMkLst>
            <pc:docMk/>
            <pc:sldMk cId="3784983294" sldId="259"/>
            <ac:graphicFrameMk id="7" creationId="{876E751A-54C1-4D0B-961B-0B4263E99FF0}"/>
          </ac:graphicFrameMkLst>
        </pc:graphicFrameChg>
      </pc:sldChg>
      <pc:sldChg chg="addSp delSp modSp new mod modAnim">
        <pc:chgData name="Gerjan de Ruiter" userId="5d7c516b-9dcd-41a8-99d3-54425d29895b" providerId="ADAL" clId="{1CDC08C2-265D-4744-A449-7F50604F23AF}" dt="2021-09-09T08:09:14.729" v="1992"/>
        <pc:sldMkLst>
          <pc:docMk/>
          <pc:sldMk cId="2694878372" sldId="260"/>
        </pc:sldMkLst>
        <pc:spChg chg="mod">
          <ac:chgData name="Gerjan de Ruiter" userId="5d7c516b-9dcd-41a8-99d3-54425d29895b" providerId="ADAL" clId="{1CDC08C2-265D-4744-A449-7F50604F23AF}" dt="2021-09-06T11:42:47.437" v="660" actId="20577"/>
          <ac:spMkLst>
            <pc:docMk/>
            <pc:sldMk cId="2694878372" sldId="260"/>
            <ac:spMk id="2" creationId="{7F1368E0-03E7-4050-9C4A-E02BE5F98468}"/>
          </ac:spMkLst>
        </pc:spChg>
        <pc:spChg chg="mod">
          <ac:chgData name="Gerjan de Ruiter" userId="5d7c516b-9dcd-41a8-99d3-54425d29895b" providerId="ADAL" clId="{1CDC08C2-265D-4744-A449-7F50604F23AF}" dt="2021-09-09T08:04:15.429" v="1825" actId="113"/>
          <ac:spMkLst>
            <pc:docMk/>
            <pc:sldMk cId="2694878372" sldId="260"/>
            <ac:spMk id="3" creationId="{079B405B-C042-4378-B495-DD913AB0B1E7}"/>
          </ac:spMkLst>
        </pc:spChg>
        <pc:spChg chg="del">
          <ac:chgData name="Gerjan de Ruiter" userId="5d7c516b-9dcd-41a8-99d3-54425d29895b" providerId="ADAL" clId="{1CDC08C2-265D-4744-A449-7F50604F23AF}" dt="2021-09-06T12:20:52.067" v="778"/>
          <ac:spMkLst>
            <pc:docMk/>
            <pc:sldMk cId="2694878372" sldId="260"/>
            <ac:spMk id="4" creationId="{67D74156-F8A6-462D-BD2D-8635C585347A}"/>
          </ac:spMkLst>
        </pc:spChg>
        <pc:spChg chg="mod">
          <ac:chgData name="Gerjan de Ruiter" userId="5d7c516b-9dcd-41a8-99d3-54425d29895b" providerId="ADAL" clId="{1CDC08C2-265D-4744-A449-7F50604F23AF}" dt="2021-09-06T12:21:28.818" v="831" actId="20577"/>
          <ac:spMkLst>
            <pc:docMk/>
            <pc:sldMk cId="2694878372" sldId="260"/>
            <ac:spMk id="5" creationId="{CA1A06A2-5B4A-4A1F-B6DD-210EA2E0E52D}"/>
          </ac:spMkLst>
        </pc:spChg>
        <pc:spChg chg="add del">
          <ac:chgData name="Gerjan de Ruiter" userId="5d7c516b-9dcd-41a8-99d3-54425d29895b" providerId="ADAL" clId="{1CDC08C2-265D-4744-A449-7F50604F23AF}" dt="2021-09-09T08:05:14.081" v="1827" actId="22"/>
          <ac:spMkLst>
            <pc:docMk/>
            <pc:sldMk cId="2694878372" sldId="260"/>
            <ac:spMk id="7" creationId="{09ECA541-3E7E-4898-8453-C0B6F26971CC}"/>
          </ac:spMkLst>
        </pc:spChg>
        <pc:picChg chg="add del">
          <ac:chgData name="Gerjan de Ruiter" userId="5d7c516b-9dcd-41a8-99d3-54425d29895b" providerId="ADAL" clId="{1CDC08C2-265D-4744-A449-7F50604F23AF}" dt="2021-09-06T12:20:50.321" v="777" actId="478"/>
          <ac:picMkLst>
            <pc:docMk/>
            <pc:sldMk cId="2694878372" sldId="260"/>
            <ac:picMk id="7" creationId="{942BF778-A21F-4253-81FB-B8312777B81B}"/>
          </ac:picMkLst>
        </pc:picChg>
        <pc:picChg chg="add mod modCrop">
          <ac:chgData name="Gerjan de Ruiter" userId="5d7c516b-9dcd-41a8-99d3-54425d29895b" providerId="ADAL" clId="{1CDC08C2-265D-4744-A449-7F50604F23AF}" dt="2021-09-06T12:21:09.544" v="784" actId="1076"/>
          <ac:picMkLst>
            <pc:docMk/>
            <pc:sldMk cId="2694878372" sldId="260"/>
            <ac:picMk id="8" creationId="{5E3CB78F-1935-4D05-B718-E0406B53E359}"/>
          </ac:picMkLst>
        </pc:picChg>
      </pc:sldChg>
      <pc:sldChg chg="addSp delSp modSp new mod modClrScheme modAnim chgLayout">
        <pc:chgData name="Gerjan de Ruiter" userId="5d7c516b-9dcd-41a8-99d3-54425d29895b" providerId="ADAL" clId="{1CDC08C2-265D-4744-A449-7F50604F23AF}" dt="2021-09-09T09:11:14.482" v="2988" actId="1076"/>
        <pc:sldMkLst>
          <pc:docMk/>
          <pc:sldMk cId="1053065044" sldId="261"/>
        </pc:sldMkLst>
        <pc:spChg chg="mod">
          <ac:chgData name="Gerjan de Ruiter" userId="5d7c516b-9dcd-41a8-99d3-54425d29895b" providerId="ADAL" clId="{1CDC08C2-265D-4744-A449-7F50604F23AF}" dt="2021-09-09T08:35:06.194" v="2377" actId="26606"/>
          <ac:spMkLst>
            <pc:docMk/>
            <pc:sldMk cId="1053065044" sldId="261"/>
            <ac:spMk id="2" creationId="{6372251B-0DDA-4512-B08E-9C15B21007F2}"/>
          </ac:spMkLst>
        </pc:spChg>
        <pc:spChg chg="del">
          <ac:chgData name="Gerjan de Ruiter" userId="5d7c516b-9dcd-41a8-99d3-54425d29895b" providerId="ADAL" clId="{1CDC08C2-265D-4744-A449-7F50604F23AF}" dt="2021-09-09T08:35:06.194" v="2377" actId="26606"/>
          <ac:spMkLst>
            <pc:docMk/>
            <pc:sldMk cId="1053065044" sldId="261"/>
            <ac:spMk id="3" creationId="{CFF81BA0-650E-4118-BE37-75E905FB7385}"/>
          </ac:spMkLst>
        </pc:spChg>
        <pc:spChg chg="del">
          <ac:chgData name="Gerjan de Ruiter" userId="5d7c516b-9dcd-41a8-99d3-54425d29895b" providerId="ADAL" clId="{1CDC08C2-265D-4744-A449-7F50604F23AF}" dt="2021-09-09T08:35:00.472" v="2376"/>
          <ac:spMkLst>
            <pc:docMk/>
            <pc:sldMk cId="1053065044" sldId="261"/>
            <ac:spMk id="4" creationId="{65009B98-1022-4886-94CB-BA4937276FF2}"/>
          </ac:spMkLst>
        </pc:spChg>
        <pc:spChg chg="del">
          <ac:chgData name="Gerjan de Ruiter" userId="5d7c516b-9dcd-41a8-99d3-54425d29895b" providerId="ADAL" clId="{1CDC08C2-265D-4744-A449-7F50604F23AF}" dt="2021-09-09T08:35:06.194" v="2377" actId="26606"/>
          <ac:spMkLst>
            <pc:docMk/>
            <pc:sldMk cId="1053065044" sldId="261"/>
            <ac:spMk id="5" creationId="{ADBD9DB5-3E9C-4833-9F3F-9EE1AE622C2C}"/>
          </ac:spMkLst>
        </pc:spChg>
        <pc:spChg chg="add mod">
          <ac:chgData name="Gerjan de Ruiter" userId="5d7c516b-9dcd-41a8-99d3-54425d29895b" providerId="ADAL" clId="{1CDC08C2-265D-4744-A449-7F50604F23AF}" dt="2021-09-09T08:46:30.165" v="2830" actId="20577"/>
          <ac:spMkLst>
            <pc:docMk/>
            <pc:sldMk cId="1053065044" sldId="261"/>
            <ac:spMk id="71" creationId="{60FC61CC-BD97-4658-96E5-965CFBC1E944}"/>
          </ac:spMkLst>
        </pc:spChg>
        <pc:spChg chg="add mod">
          <ac:chgData name="Gerjan de Ruiter" userId="5d7c516b-9dcd-41a8-99d3-54425d29895b" providerId="ADAL" clId="{1CDC08C2-265D-4744-A449-7F50604F23AF}" dt="2021-09-09T08:35:06.194" v="2377" actId="26606"/>
          <ac:spMkLst>
            <pc:docMk/>
            <pc:sldMk cId="1053065044" sldId="261"/>
            <ac:spMk id="73" creationId="{03EEBE63-F7EE-479B-AD2E-C03903FFF9AD}"/>
          </ac:spMkLst>
        </pc:spChg>
        <pc:picChg chg="add mod">
          <ac:chgData name="Gerjan de Ruiter" userId="5d7c516b-9dcd-41a8-99d3-54425d29895b" providerId="ADAL" clId="{1CDC08C2-265D-4744-A449-7F50604F23AF}" dt="2021-09-09T09:11:14.482" v="2988" actId="1076"/>
          <ac:picMkLst>
            <pc:docMk/>
            <pc:sldMk cId="1053065044" sldId="261"/>
            <ac:picMk id="9" creationId="{5EC0BD4D-1D2F-44C6-860A-E4A763B418ED}"/>
          </ac:picMkLst>
        </pc:picChg>
        <pc:picChg chg="add mod">
          <ac:chgData name="Gerjan de Ruiter" userId="5d7c516b-9dcd-41a8-99d3-54425d29895b" providerId="ADAL" clId="{1CDC08C2-265D-4744-A449-7F50604F23AF}" dt="2021-09-09T09:11:01.266" v="2985"/>
          <ac:picMkLst>
            <pc:docMk/>
            <pc:sldMk cId="1053065044" sldId="261"/>
            <ac:picMk id="2050" creationId="{7B3BA858-1FE3-4291-AFAB-A013AD5A8512}"/>
          </ac:picMkLst>
        </pc:picChg>
      </pc:sldChg>
      <pc:sldChg chg="modSp add mod">
        <pc:chgData name="Gerjan de Ruiter" userId="5d7c516b-9dcd-41a8-99d3-54425d29895b" providerId="ADAL" clId="{1CDC08C2-265D-4744-A449-7F50604F23AF}" dt="2021-09-09T07:13:43.690" v="838" actId="13926"/>
        <pc:sldMkLst>
          <pc:docMk/>
          <pc:sldMk cId="1801157278" sldId="268"/>
        </pc:sldMkLst>
        <pc:spChg chg="mod">
          <ac:chgData name="Gerjan de Ruiter" userId="5d7c516b-9dcd-41a8-99d3-54425d29895b" providerId="ADAL" clId="{1CDC08C2-265D-4744-A449-7F50604F23AF}" dt="2021-09-09T07:13:43.690" v="838" actId="13926"/>
          <ac:spMkLst>
            <pc:docMk/>
            <pc:sldMk cId="1801157278" sldId="268"/>
            <ac:spMk id="4" creationId="{95921C1E-6649-4E77-B4BE-62EAE37DD83F}"/>
          </ac:spMkLst>
        </pc:spChg>
      </pc:sldChg>
      <pc:sldChg chg="addSp delSp modSp add mod ord modAnim modNotesTx">
        <pc:chgData name="Gerjan de Ruiter" userId="5d7c516b-9dcd-41a8-99d3-54425d29895b" providerId="ADAL" clId="{1CDC08C2-265D-4744-A449-7F50604F23AF}" dt="2021-09-09T08:08:40.448" v="1973"/>
        <pc:sldMkLst>
          <pc:docMk/>
          <pc:sldMk cId="1741798002" sldId="269"/>
        </pc:sldMkLst>
        <pc:spChg chg="mod">
          <ac:chgData name="Gerjan de Ruiter" userId="5d7c516b-9dcd-41a8-99d3-54425d29895b" providerId="ADAL" clId="{1CDC08C2-265D-4744-A449-7F50604F23AF}" dt="2021-09-09T08:08:15.566" v="1961" actId="113"/>
          <ac:spMkLst>
            <pc:docMk/>
            <pc:sldMk cId="1741798002" sldId="269"/>
            <ac:spMk id="3" creationId="{079B405B-C042-4378-B495-DD913AB0B1E7}"/>
          </ac:spMkLst>
        </pc:spChg>
        <pc:spChg chg="mod">
          <ac:chgData name="Gerjan de Ruiter" userId="5d7c516b-9dcd-41a8-99d3-54425d29895b" providerId="ADAL" clId="{1CDC08C2-265D-4744-A449-7F50604F23AF}" dt="2021-09-09T08:08:00.080" v="1958" actId="313"/>
          <ac:spMkLst>
            <pc:docMk/>
            <pc:sldMk cId="1741798002" sldId="269"/>
            <ac:spMk id="5" creationId="{CA1A06A2-5B4A-4A1F-B6DD-210EA2E0E52D}"/>
          </ac:spMkLst>
        </pc:spChg>
        <pc:spChg chg="add del mod">
          <ac:chgData name="Gerjan de Ruiter" userId="5d7c516b-9dcd-41a8-99d3-54425d29895b" providerId="ADAL" clId="{1CDC08C2-265D-4744-A449-7F50604F23AF}" dt="2021-09-09T08:07:38.792" v="1910"/>
          <ac:spMkLst>
            <pc:docMk/>
            <pc:sldMk cId="1741798002" sldId="269"/>
            <ac:spMk id="7" creationId="{435328A0-58F3-4DE5-B6E1-573B4DA0EFE4}"/>
          </ac:spMkLst>
        </pc:spChg>
        <pc:picChg chg="add del mod">
          <ac:chgData name="Gerjan de Ruiter" userId="5d7c516b-9dcd-41a8-99d3-54425d29895b" providerId="ADAL" clId="{1CDC08C2-265D-4744-A449-7F50604F23AF}" dt="2021-09-09T08:07:40.142" v="1911" actId="478"/>
          <ac:picMkLst>
            <pc:docMk/>
            <pc:sldMk cId="1741798002" sldId="269"/>
            <ac:picMk id="6" creationId="{0823C6F1-392D-4D31-8893-4DA72FCDB1FE}"/>
          </ac:picMkLst>
        </pc:picChg>
        <pc:picChg chg="del">
          <ac:chgData name="Gerjan de Ruiter" userId="5d7c516b-9dcd-41a8-99d3-54425d29895b" providerId="ADAL" clId="{1CDC08C2-265D-4744-A449-7F50604F23AF}" dt="2021-09-09T08:07:35.817" v="1909" actId="478"/>
          <ac:picMkLst>
            <pc:docMk/>
            <pc:sldMk cId="1741798002" sldId="269"/>
            <ac:picMk id="8" creationId="{5E3CB78F-1935-4D05-B718-E0406B53E359}"/>
          </ac:picMkLst>
        </pc:picChg>
        <pc:picChg chg="add mod">
          <ac:chgData name="Gerjan de Ruiter" userId="5d7c516b-9dcd-41a8-99d3-54425d29895b" providerId="ADAL" clId="{1CDC08C2-265D-4744-A449-7F50604F23AF}" dt="2021-09-09T08:07:41.563" v="1912" actId="1076"/>
          <ac:picMkLst>
            <pc:docMk/>
            <pc:sldMk cId="1741798002" sldId="269"/>
            <ac:picMk id="9" creationId="{58F81C23-F021-4A05-BA86-3B95A24C7DB9}"/>
          </ac:picMkLst>
        </pc:picChg>
      </pc:sldChg>
      <pc:sldChg chg="addSp delSp modSp add mod modAnim modNotesTx">
        <pc:chgData name="Gerjan de Ruiter" userId="5d7c516b-9dcd-41a8-99d3-54425d29895b" providerId="ADAL" clId="{1CDC08C2-265D-4744-A449-7F50604F23AF}" dt="2021-09-09T08:33:33.435" v="2375" actId="404"/>
        <pc:sldMkLst>
          <pc:docMk/>
          <pc:sldMk cId="3933280916" sldId="270"/>
        </pc:sldMkLst>
        <pc:spChg chg="mod">
          <ac:chgData name="Gerjan de Ruiter" userId="5d7c516b-9dcd-41a8-99d3-54425d29895b" providerId="ADAL" clId="{1CDC08C2-265D-4744-A449-7F50604F23AF}" dt="2021-09-09T08:33:26.864" v="2374" actId="255"/>
          <ac:spMkLst>
            <pc:docMk/>
            <pc:sldMk cId="3933280916" sldId="270"/>
            <ac:spMk id="3" creationId="{079B405B-C042-4378-B495-DD913AB0B1E7}"/>
          </ac:spMkLst>
        </pc:spChg>
        <pc:spChg chg="mod">
          <ac:chgData name="Gerjan de Ruiter" userId="5d7c516b-9dcd-41a8-99d3-54425d29895b" providerId="ADAL" clId="{1CDC08C2-265D-4744-A449-7F50604F23AF}" dt="2021-09-09T08:33:33.435" v="2375" actId="404"/>
          <ac:spMkLst>
            <pc:docMk/>
            <pc:sldMk cId="3933280916" sldId="270"/>
            <ac:spMk id="5" creationId="{CA1A06A2-5B4A-4A1F-B6DD-210EA2E0E52D}"/>
          </ac:spMkLst>
        </pc:spChg>
        <pc:spChg chg="add del mod">
          <ac:chgData name="Gerjan de Ruiter" userId="5d7c516b-9dcd-41a8-99d3-54425d29895b" providerId="ADAL" clId="{1CDC08C2-265D-4744-A449-7F50604F23AF}" dt="2021-09-09T08:12:26.132" v="2042"/>
          <ac:spMkLst>
            <pc:docMk/>
            <pc:sldMk cId="3933280916" sldId="270"/>
            <ac:spMk id="6" creationId="{56B87042-1E9A-4963-B3F0-8675683598ED}"/>
          </ac:spMkLst>
        </pc:spChg>
        <pc:picChg chg="del">
          <ac:chgData name="Gerjan de Ruiter" userId="5d7c516b-9dcd-41a8-99d3-54425d29895b" providerId="ADAL" clId="{1CDC08C2-265D-4744-A449-7F50604F23AF}" dt="2021-09-09T08:10:51.608" v="2041" actId="478"/>
          <ac:picMkLst>
            <pc:docMk/>
            <pc:sldMk cId="3933280916" sldId="270"/>
            <ac:picMk id="8" creationId="{5E3CB78F-1935-4D05-B718-E0406B53E359}"/>
          </ac:picMkLst>
        </pc:picChg>
        <pc:picChg chg="add mod">
          <ac:chgData name="Gerjan de Ruiter" userId="5d7c516b-9dcd-41a8-99d3-54425d29895b" providerId="ADAL" clId="{1CDC08C2-265D-4744-A449-7F50604F23AF}" dt="2021-09-09T08:13:44.909" v="2066" actId="1076"/>
          <ac:picMkLst>
            <pc:docMk/>
            <pc:sldMk cId="3933280916" sldId="270"/>
            <ac:picMk id="1026" creationId="{E837FC5A-E84C-4DF5-B792-D4A704A08AAB}"/>
          </ac:picMkLst>
        </pc:picChg>
        <pc:picChg chg="add del mod">
          <ac:chgData name="Gerjan de Ruiter" userId="5d7c516b-9dcd-41a8-99d3-54425d29895b" providerId="ADAL" clId="{1CDC08C2-265D-4744-A449-7F50604F23AF}" dt="2021-09-09T08:14:13.942" v="2069" actId="478"/>
          <ac:picMkLst>
            <pc:docMk/>
            <pc:sldMk cId="3933280916" sldId="270"/>
            <ac:picMk id="1028" creationId="{0757C01E-670D-4E3E-96E1-A5560D7FA4A5}"/>
          </ac:picMkLst>
        </pc:picChg>
        <pc:picChg chg="add mod">
          <ac:chgData name="Gerjan de Ruiter" userId="5d7c516b-9dcd-41a8-99d3-54425d29895b" providerId="ADAL" clId="{1CDC08C2-265D-4744-A449-7F50604F23AF}" dt="2021-09-09T08:14:24.918" v="2075" actId="1076"/>
          <ac:picMkLst>
            <pc:docMk/>
            <pc:sldMk cId="3933280916" sldId="270"/>
            <ac:picMk id="1030" creationId="{A78B4DCD-A34E-42CA-8A7D-4EB5EBEB1C86}"/>
          </ac:picMkLst>
        </pc:picChg>
      </pc:sldChg>
      <pc:sldChg chg="modSp add del mod modAnim">
        <pc:chgData name="Gerjan de Ruiter" userId="5d7c516b-9dcd-41a8-99d3-54425d29895b" providerId="ADAL" clId="{1CDC08C2-265D-4744-A449-7F50604F23AF}" dt="2021-09-09T09:10:28.458" v="2984" actId="47"/>
        <pc:sldMkLst>
          <pc:docMk/>
          <pc:sldMk cId="1062118675" sldId="271"/>
        </pc:sldMkLst>
        <pc:spChg chg="mod">
          <ac:chgData name="Gerjan de Ruiter" userId="5d7c516b-9dcd-41a8-99d3-54425d29895b" providerId="ADAL" clId="{1CDC08C2-265D-4744-A449-7F50604F23AF}" dt="2021-09-09T09:09:36.666" v="2981" actId="14100"/>
          <ac:spMkLst>
            <pc:docMk/>
            <pc:sldMk cId="1062118675" sldId="271"/>
            <ac:spMk id="2" creationId="{6372251B-0DDA-4512-B08E-9C15B21007F2}"/>
          </ac:spMkLst>
        </pc:spChg>
        <pc:spChg chg="mod">
          <ac:chgData name="Gerjan de Ruiter" userId="5d7c516b-9dcd-41a8-99d3-54425d29895b" providerId="ADAL" clId="{1CDC08C2-265D-4744-A449-7F50604F23AF}" dt="2021-09-09T09:10:07.524" v="2983" actId="403"/>
          <ac:spMkLst>
            <pc:docMk/>
            <pc:sldMk cId="1062118675" sldId="271"/>
            <ac:spMk id="71" creationId="{60FC61CC-BD97-4658-96E5-965CFBC1E944}"/>
          </ac:spMkLst>
        </pc:spChg>
      </pc:sldChg>
      <pc:sldChg chg="addSp delSp modSp new mod modClrScheme chgLayout">
        <pc:chgData name="Gerjan de Ruiter" userId="5d7c516b-9dcd-41a8-99d3-54425d29895b" providerId="ADAL" clId="{1CDC08C2-265D-4744-A449-7F50604F23AF}" dt="2021-09-09T09:09:28.138" v="2980" actId="1076"/>
        <pc:sldMkLst>
          <pc:docMk/>
          <pc:sldMk cId="952495613" sldId="272"/>
        </pc:sldMkLst>
        <pc:spChg chg="del">
          <ac:chgData name="Gerjan de Ruiter" userId="5d7c516b-9dcd-41a8-99d3-54425d29895b" providerId="ADAL" clId="{1CDC08C2-265D-4744-A449-7F50604F23AF}" dt="2021-09-09T09:08:54.173" v="2968" actId="700"/>
          <ac:spMkLst>
            <pc:docMk/>
            <pc:sldMk cId="952495613" sldId="272"/>
            <ac:spMk id="2" creationId="{DC00EE43-6915-48CC-9F37-BFF97D6579F6}"/>
          </ac:spMkLst>
        </pc:spChg>
        <pc:spChg chg="del">
          <ac:chgData name="Gerjan de Ruiter" userId="5d7c516b-9dcd-41a8-99d3-54425d29895b" providerId="ADAL" clId="{1CDC08C2-265D-4744-A449-7F50604F23AF}" dt="2021-09-09T09:08:54.173" v="2968" actId="700"/>
          <ac:spMkLst>
            <pc:docMk/>
            <pc:sldMk cId="952495613" sldId="272"/>
            <ac:spMk id="3" creationId="{BE990496-767F-4C5D-81E2-F93D2FB7FB69}"/>
          </ac:spMkLst>
        </pc:spChg>
        <pc:spChg chg="add del mod">
          <ac:chgData name="Gerjan de Ruiter" userId="5d7c516b-9dcd-41a8-99d3-54425d29895b" providerId="ADAL" clId="{1CDC08C2-265D-4744-A449-7F50604F23AF}" dt="2021-09-09T09:08:55.903" v="2969" actId="22"/>
          <ac:spMkLst>
            <pc:docMk/>
            <pc:sldMk cId="952495613" sldId="272"/>
            <ac:spMk id="4" creationId="{3A996670-8C61-4A1A-8D87-6A29D8B93012}"/>
          </ac:spMkLst>
        </pc:spChg>
        <pc:picChg chg="add mod ord modCrop">
          <ac:chgData name="Gerjan de Ruiter" userId="5d7c516b-9dcd-41a8-99d3-54425d29895b" providerId="ADAL" clId="{1CDC08C2-265D-4744-A449-7F50604F23AF}" dt="2021-09-09T09:09:28.138" v="2980" actId="1076"/>
          <ac:picMkLst>
            <pc:docMk/>
            <pc:sldMk cId="952495613" sldId="272"/>
            <ac:picMk id="6" creationId="{6A41CC30-771B-4FD2-B977-06143CA60D57}"/>
          </ac:picMkLst>
        </pc:picChg>
      </pc:sldChg>
      <pc:sldMasterChg chg="modSldLayout">
        <pc:chgData name="Gerjan de Ruiter" userId="5d7c516b-9dcd-41a8-99d3-54425d29895b" providerId="ADAL" clId="{1CDC08C2-265D-4744-A449-7F50604F23AF}" dt="2021-09-06T11:11:17.442" v="2"/>
        <pc:sldMasterMkLst>
          <pc:docMk/>
          <pc:sldMasterMk cId="4250510879" sldId="2147483675"/>
        </pc:sldMasterMkLst>
        <pc:sldLayoutChg chg="delSp">
          <pc:chgData name="Gerjan de Ruiter" userId="5d7c516b-9dcd-41a8-99d3-54425d29895b" providerId="ADAL" clId="{1CDC08C2-265D-4744-A449-7F50604F23AF}" dt="2021-09-06T11:11:17.442" v="2"/>
          <pc:sldLayoutMkLst>
            <pc:docMk/>
            <pc:sldMasterMk cId="4250510879" sldId="2147483675"/>
            <pc:sldLayoutMk cId="3077617403" sldId="2147483705"/>
          </pc:sldLayoutMkLst>
          <pc:spChg chg="del">
            <ac:chgData name="Gerjan de Ruiter" userId="5d7c516b-9dcd-41a8-99d3-54425d29895b" providerId="ADAL" clId="{1CDC08C2-265D-4744-A449-7F50604F23AF}" dt="2021-09-06T11:11:17.442" v="2"/>
            <ac:spMkLst>
              <pc:docMk/>
              <pc:sldMasterMk cId="4250510879" sldId="2147483675"/>
              <pc:sldLayoutMk cId="3077617403" sldId="2147483705"/>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0C9A4-D040-42BE-B50D-9C29F342C498}" type="datetimeFigureOut">
              <a:rPr lang="nl-NL" smtClean="0"/>
              <a:t>9-9-2021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FEFB-3ACB-4726-8367-D92651956F63}" type="slidenum">
              <a:rPr lang="nl-NL" smtClean="0"/>
              <a:t>‹nr.›</a:t>
            </a:fld>
            <a:endParaRPr lang="nl-NL"/>
          </a:p>
        </p:txBody>
      </p:sp>
    </p:spTree>
    <p:extLst>
      <p:ext uri="{BB962C8B-B14F-4D97-AF65-F5344CB8AC3E}">
        <p14:creationId xmlns:p14="http://schemas.microsoft.com/office/powerpoint/2010/main" val="30104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Productie </a:t>
            </a:r>
            <a:r>
              <a:rPr lang="nl-NL" i="1" dirty="0"/>
              <a:t>is iets maken.</a:t>
            </a:r>
          </a:p>
          <a:p>
            <a:pPr marL="0" indent="0">
              <a:buNone/>
            </a:pPr>
            <a:r>
              <a:rPr lang="nl-NL" dirty="0"/>
              <a:t>Distributie </a:t>
            </a:r>
            <a:r>
              <a:rPr lang="nl-NL" i="1" dirty="0"/>
              <a:t>is iets verplaatsen.</a:t>
            </a:r>
          </a:p>
          <a:p>
            <a:pPr marL="0" indent="0">
              <a:buNone/>
            </a:pPr>
            <a:r>
              <a:rPr lang="nl-NL" dirty="0"/>
              <a:t>Consumptie </a:t>
            </a:r>
            <a:r>
              <a:rPr lang="nl-NL" i="1" dirty="0"/>
              <a:t>is iets gebruiken. </a:t>
            </a:r>
          </a:p>
          <a:p>
            <a:pPr marL="0" indent="0">
              <a:buNone/>
            </a:pPr>
            <a:endParaRPr lang="nl-NL" dirty="0"/>
          </a:p>
          <a:p>
            <a:pPr marL="0" indent="0">
              <a:buNone/>
            </a:pPr>
            <a:r>
              <a:rPr lang="nl-NL" dirty="0"/>
              <a:t>Goederen </a:t>
            </a:r>
            <a:r>
              <a:rPr lang="nl-NL" i="1" dirty="0"/>
              <a:t>kan je bezitten</a:t>
            </a:r>
          </a:p>
          <a:p>
            <a:pPr marL="0" indent="0">
              <a:buNone/>
            </a:pPr>
            <a:r>
              <a:rPr lang="nl-NL" dirty="0"/>
              <a:t>Diensten </a:t>
            </a:r>
            <a:r>
              <a:rPr lang="nl-NL" i="1" dirty="0"/>
              <a:t>kan je inhuren of verlenen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6</a:t>
            </a:fld>
            <a:endParaRPr lang="nl-NL"/>
          </a:p>
        </p:txBody>
      </p:sp>
    </p:spTree>
    <p:extLst>
      <p:ext uri="{BB962C8B-B14F-4D97-AF65-F5344CB8AC3E}">
        <p14:creationId xmlns:p14="http://schemas.microsoft.com/office/powerpoint/2010/main" val="240410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7</a:t>
            </a:fld>
            <a:endParaRPr lang="nl-NL"/>
          </a:p>
        </p:txBody>
      </p:sp>
    </p:spTree>
    <p:extLst>
      <p:ext uri="{BB962C8B-B14F-4D97-AF65-F5344CB8AC3E}">
        <p14:creationId xmlns:p14="http://schemas.microsoft.com/office/powerpoint/2010/main" val="197580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Er is met name een sterke relatie met SDG 6 (schoon water), SDG 7 (betaalbare en schone energie), SDG 8 (werk en economische groei), SDG 12 (verantwoorde consumptie en productie) en SDG 15 (leven op het land). Aspecten van de circulaire economie, zoals recycling van huishoudelijk afval, e-waste en afvalwater, bieden een ‘</a:t>
            </a:r>
            <a:r>
              <a:rPr lang="nl-NL" sz="1200" i="1" dirty="0" err="1"/>
              <a:t>toolbox</a:t>
            </a:r>
            <a:r>
              <a:rPr lang="nl-NL" sz="1200" i="1" dirty="0"/>
              <a:t>’ om aan de </a:t>
            </a:r>
            <a:r>
              <a:rPr lang="nl-NL" sz="1200" i="1" dirty="0" err="1"/>
              <a:t>SDGs</a:t>
            </a:r>
            <a:r>
              <a:rPr lang="nl-NL" sz="1200" i="1" dirty="0"/>
              <a:t> te kunnen voldoen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8</a:t>
            </a:fld>
            <a:endParaRPr lang="nl-NL"/>
          </a:p>
        </p:txBody>
      </p:sp>
    </p:spTree>
    <p:extLst>
      <p:ext uri="{BB962C8B-B14F-4D97-AF65-F5344CB8AC3E}">
        <p14:creationId xmlns:p14="http://schemas.microsoft.com/office/powerpoint/2010/main" val="4237559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9-9-2021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330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228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99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886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037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556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886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86601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4535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794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9-9-2021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61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68426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9-9-2021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999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9-9-2021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1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584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718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948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C9003CD-D7C8-4BE8-AE87-5610A7F8DDE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6106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9-9-2021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295420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9-9-2021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369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9-9-2021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19631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9-9-2021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92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9-9-2021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1244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05A2E72-0A18-482D-BDAA-1322A49C18A6}" type="datetimeFigureOut">
              <a:rPr lang="nl-NL" smtClean="0"/>
              <a:t>9-9-2021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077617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66072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9-9-2021</a:t>
            </a:fld>
            <a:endParaRPr lang="nl-NL"/>
          </a:p>
        </p:txBody>
      </p:sp>
    </p:spTree>
    <p:extLst>
      <p:ext uri="{BB962C8B-B14F-4D97-AF65-F5344CB8AC3E}">
        <p14:creationId xmlns:p14="http://schemas.microsoft.com/office/powerpoint/2010/main" val="37568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20781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616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49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8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525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05A2E72-0A18-482D-BDAA-1322A49C18A6}"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0510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pii/S0921344917302835"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onlinelibrary.wiley.com/doi/abs/10.1111/jiec.1274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4ka0KQgI" TargetMode="External"/><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hyperlink" Target="https://www.sdgnederland.nl/sdgs/" TargetMode="External"/><Relationship Id="rId4" Type="http://schemas.openxmlformats.org/officeDocument/2006/relationships/hyperlink" Target="https://onlinelibrary.wiley.com/doi/abs/10.1111/jiec.1273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circulairestad.nl/"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8B7CFB-4F26-45F6-ABA0-08102D02EE93}"/>
              </a:ext>
            </a:extLst>
          </p:cNvPr>
          <p:cNvSpPr>
            <a:spLocks noGrp="1"/>
          </p:cNvSpPr>
          <p:nvPr>
            <p:ph type="subTitle" idx="1"/>
          </p:nvPr>
        </p:nvSpPr>
        <p:spPr>
          <a:xfrm>
            <a:off x="374650" y="5155915"/>
            <a:ext cx="7668000" cy="973424"/>
          </a:xfrm>
        </p:spPr>
        <p:txBody>
          <a:bodyPr>
            <a:normAutofit lnSpcReduction="10000"/>
          </a:bodyPr>
          <a:lstStyle/>
          <a:p>
            <a:pPr>
              <a:spcAft>
                <a:spcPts val="600"/>
              </a:spcAft>
            </a:pPr>
            <a:r>
              <a:rPr lang="nl-NL" dirty="0"/>
              <a:t>De leefbare stad</a:t>
            </a:r>
          </a:p>
          <a:p>
            <a:pPr>
              <a:spcAft>
                <a:spcPts val="600"/>
              </a:spcAft>
            </a:pPr>
            <a:r>
              <a:rPr lang="nl-NL" dirty="0"/>
              <a:t>Leerjaar 3.</a:t>
            </a:r>
          </a:p>
        </p:txBody>
      </p:sp>
      <p:sp>
        <p:nvSpPr>
          <p:cNvPr id="4" name="Titel 3">
            <a:extLst>
              <a:ext uri="{FF2B5EF4-FFF2-40B4-BE49-F238E27FC236}">
                <a16:creationId xmlns:a16="http://schemas.microsoft.com/office/drawing/2014/main" id="{3559D6EC-3C97-4E0A-BBAB-2CD5F197CB04}"/>
              </a:ext>
            </a:extLst>
          </p:cNvPr>
          <p:cNvSpPr>
            <a:spLocks noGrp="1"/>
          </p:cNvSpPr>
          <p:nvPr>
            <p:ph type="ctrTitle"/>
          </p:nvPr>
        </p:nvSpPr>
        <p:spPr>
          <a:xfrm>
            <a:off x="371475" y="2824163"/>
            <a:ext cx="7668000" cy="2082553"/>
          </a:xfrm>
        </p:spPr>
        <p:txBody>
          <a:bodyPr wrap="square" anchor="b">
            <a:normAutofit/>
          </a:bodyPr>
          <a:lstStyle/>
          <a:p>
            <a:r>
              <a:rPr lang="nl-NL" dirty="0"/>
              <a:t>Circulaire economie </a:t>
            </a:r>
            <a:br>
              <a:rPr lang="nl-NL" dirty="0"/>
            </a:br>
            <a:endParaRPr lang="nl-NL" dirty="0"/>
          </a:p>
        </p:txBody>
      </p:sp>
    </p:spTree>
    <p:extLst>
      <p:ext uri="{BB962C8B-B14F-4D97-AF65-F5344CB8AC3E}">
        <p14:creationId xmlns:p14="http://schemas.microsoft.com/office/powerpoint/2010/main" val="2008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p:txBody>
          <a:bodyPr/>
          <a:lstStyle/>
          <a:p>
            <a:r>
              <a:rPr lang="nl-NL" dirty="0"/>
              <a:t>4. De vraag van vandaag</a:t>
            </a:r>
          </a:p>
        </p:txBody>
      </p:sp>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371475" y="1709738"/>
            <a:ext cx="4530463" cy="4419599"/>
          </a:xfrm>
        </p:spPr>
        <p:txBody>
          <a:bodyPr/>
          <a:lstStyle/>
          <a:p>
            <a:pPr marL="0" indent="0">
              <a:buNone/>
            </a:pPr>
            <a:r>
              <a:rPr lang="nl-NL" dirty="0"/>
              <a:t>Hoe kunnen wij circulaire economie interessant maken?</a:t>
            </a:r>
          </a:p>
          <a:p>
            <a:pPr marL="0" indent="0">
              <a:buNone/>
            </a:pPr>
            <a:r>
              <a:rPr lang="nl-NL" dirty="0"/>
              <a:t> </a:t>
            </a:r>
          </a:p>
          <a:p>
            <a:pPr marL="0" indent="0">
              <a:buNone/>
            </a:pPr>
            <a:endParaRPr lang="nl-NL" dirty="0"/>
          </a:p>
        </p:txBody>
      </p:sp>
      <p:sp>
        <p:nvSpPr>
          <p:cNvPr id="9" name="Tijdelijke aanduiding voor tekst 8">
            <a:extLst>
              <a:ext uri="{FF2B5EF4-FFF2-40B4-BE49-F238E27FC236}">
                <a16:creationId xmlns:a16="http://schemas.microsoft.com/office/drawing/2014/main" id="{86A73148-4232-4C77-B6A7-0A5759E7324F}"/>
              </a:ext>
            </a:extLst>
          </p:cNvPr>
          <p:cNvSpPr>
            <a:spLocks noGrp="1"/>
          </p:cNvSpPr>
          <p:nvPr>
            <p:ph type="body" sz="quarter" idx="16"/>
          </p:nvPr>
        </p:nvSpPr>
        <p:spPr/>
        <p:txBody>
          <a:bodyPr/>
          <a:lstStyle/>
          <a:p>
            <a:r>
              <a:rPr lang="nl-NL" dirty="0"/>
              <a:t>Over het algemeen is de informatie saai en brengt dit mensen niet in actie. </a:t>
            </a:r>
          </a:p>
        </p:txBody>
      </p:sp>
      <p:pic>
        <p:nvPicPr>
          <p:cNvPr id="12" name="Tijdelijke aanduiding voor afbeelding 11">
            <a:extLst>
              <a:ext uri="{FF2B5EF4-FFF2-40B4-BE49-F238E27FC236}">
                <a16:creationId xmlns:a16="http://schemas.microsoft.com/office/drawing/2014/main" id="{2884EB91-C881-472A-BF74-8B8506196B9E}"/>
              </a:ext>
            </a:extLst>
          </p:cNvPr>
          <p:cNvPicPr>
            <a:picLocks noGrp="1" noChangeAspect="1"/>
          </p:cNvPicPr>
          <p:nvPr>
            <p:ph type="pic" sz="quarter" idx="14"/>
          </p:nvPr>
        </p:nvPicPr>
        <p:blipFill rotWithShape="1">
          <a:blip r:embed="rId2"/>
          <a:srcRect l="299" t="8442" r="63754" b="11016"/>
          <a:stretch/>
        </p:blipFill>
        <p:spPr>
          <a:xfrm>
            <a:off x="6090348" y="1709738"/>
            <a:ext cx="5505855" cy="3701031"/>
          </a:xfrm>
          <a:prstGeom prst="rect">
            <a:avLst/>
          </a:prstGeom>
        </p:spPr>
      </p:pic>
    </p:spTree>
    <p:extLst>
      <p:ext uri="{BB962C8B-B14F-4D97-AF65-F5344CB8AC3E}">
        <p14:creationId xmlns:p14="http://schemas.microsoft.com/office/powerpoint/2010/main" val="181156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6A41CC30-771B-4FD2-B977-06143CA60D57}"/>
              </a:ext>
            </a:extLst>
          </p:cNvPr>
          <p:cNvPicPr>
            <a:picLocks noGrp="1" noChangeAspect="1"/>
          </p:cNvPicPr>
          <p:nvPr>
            <p:ph type="pic" sz="quarter" idx="14"/>
          </p:nvPr>
        </p:nvPicPr>
        <p:blipFill rotWithShape="1">
          <a:blip r:embed="rId2"/>
          <a:srcRect l="8864" t="24260" r="69131" b="9110"/>
          <a:stretch/>
        </p:blipFill>
        <p:spPr>
          <a:xfrm>
            <a:off x="3037114" y="650317"/>
            <a:ext cx="6117772" cy="5557365"/>
          </a:xfrm>
        </p:spPr>
      </p:pic>
    </p:spTree>
    <p:extLst>
      <p:ext uri="{BB962C8B-B14F-4D97-AF65-F5344CB8AC3E}">
        <p14:creationId xmlns:p14="http://schemas.microsoft.com/office/powerpoint/2010/main" val="95249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p:txBody>
          <a:bodyPr/>
          <a:lstStyle/>
          <a:p>
            <a:r>
              <a:rPr lang="nl-NL" dirty="0"/>
              <a:t>Periode overzicht</a:t>
            </a:r>
          </a:p>
          <a:p>
            <a:r>
              <a:rPr lang="nl-NL" dirty="0"/>
              <a:t>Terug naar de basis</a:t>
            </a:r>
          </a:p>
          <a:p>
            <a:r>
              <a:rPr lang="nl-NL" dirty="0"/>
              <a:t>Circulair in de stad</a:t>
            </a:r>
          </a:p>
          <a:p>
            <a:r>
              <a:rPr lang="nl-NL" dirty="0"/>
              <a:t>De vraag van vandaag</a:t>
            </a:r>
          </a:p>
          <a:p>
            <a:endParaRPr lang="nl-NL" dirty="0"/>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2"/>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409578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82779" y="1228435"/>
            <a:ext cx="5645150" cy="4419599"/>
          </a:xfrm>
        </p:spPr>
        <p:txBody>
          <a:bodyPr/>
          <a:lstStyle/>
          <a:p>
            <a:pPr marL="0" indent="0">
              <a:buNone/>
            </a:pPr>
            <a:r>
              <a:rPr lang="nl-NL" dirty="0"/>
              <a:t>Deze periode gaan we ons bezighouden met duurzame businessmodellen. </a:t>
            </a:r>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extLst>
              <p:ext uri="{D42A27DB-BD31-4B8C-83A1-F6EECF244321}">
                <p14:modId xmlns:p14="http://schemas.microsoft.com/office/powerpoint/2010/main" val="1984050579"/>
              </p:ext>
            </p:extLst>
          </p:nvPr>
        </p:nvGraphicFramePr>
        <p:xfrm>
          <a:off x="6175377" y="85889"/>
          <a:ext cx="5567506" cy="6686221"/>
        </p:xfrm>
        <a:graphic>
          <a:graphicData uri="http://schemas.openxmlformats.org/drawingml/2006/table">
            <a:tbl>
              <a:tblPr firstRow="1" bandRow="1">
                <a:tableStyleId>{073A0DAA-6AF3-43AB-8588-CEC1D06C72B9}</a:tableStyleId>
              </a:tblPr>
              <a:tblGrid>
                <a:gridCol w="985385">
                  <a:extLst>
                    <a:ext uri="{9D8B030D-6E8A-4147-A177-3AD203B41FA5}">
                      <a16:colId xmlns:a16="http://schemas.microsoft.com/office/drawing/2014/main" val="2062163223"/>
                    </a:ext>
                  </a:extLst>
                </a:gridCol>
                <a:gridCol w="4582121">
                  <a:extLst>
                    <a:ext uri="{9D8B030D-6E8A-4147-A177-3AD203B41FA5}">
                      <a16:colId xmlns:a16="http://schemas.microsoft.com/office/drawing/2014/main" val="2009212913"/>
                    </a:ext>
                  </a:extLst>
                </a:gridCol>
              </a:tblGrid>
              <a:tr h="550825">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1608848397"/>
                  </a:ext>
                </a:extLst>
              </a:tr>
              <a:tr h="550825">
                <a:tc>
                  <a:txBody>
                    <a:bodyPr/>
                    <a:lstStyle/>
                    <a:p>
                      <a:r>
                        <a:rPr lang="nl-NL" dirty="0"/>
                        <a:t>1.</a:t>
                      </a:r>
                    </a:p>
                  </a:txBody>
                  <a:tcPr/>
                </a:tc>
                <a:tc>
                  <a:txBody>
                    <a:bodyPr/>
                    <a:lstStyle/>
                    <a:p>
                      <a:r>
                        <a:rPr lang="nl-NL" dirty="0"/>
                        <a:t>Introductie</a:t>
                      </a:r>
                    </a:p>
                  </a:txBody>
                  <a:tcPr/>
                </a:tc>
                <a:extLst>
                  <a:ext uri="{0D108BD9-81ED-4DB2-BD59-A6C34878D82A}">
                    <a16:rowId xmlns:a16="http://schemas.microsoft.com/office/drawing/2014/main" val="2736395206"/>
                  </a:ext>
                </a:extLst>
              </a:tr>
              <a:tr h="642441">
                <a:tc>
                  <a:txBody>
                    <a:bodyPr/>
                    <a:lstStyle/>
                    <a:p>
                      <a:r>
                        <a:rPr lang="nl-NL" dirty="0"/>
                        <a:t>2.</a:t>
                      </a:r>
                    </a:p>
                  </a:txBody>
                  <a:tcPr/>
                </a:tc>
                <a:tc>
                  <a:txBody>
                    <a:bodyPr/>
                    <a:lstStyle/>
                    <a:p>
                      <a:r>
                        <a:rPr lang="nl-NL" dirty="0"/>
                        <a:t>Terug  naar de basis van circulaire economie</a:t>
                      </a:r>
                    </a:p>
                  </a:txBody>
                  <a:tcPr/>
                </a:tc>
                <a:extLst>
                  <a:ext uri="{0D108BD9-81ED-4DB2-BD59-A6C34878D82A}">
                    <a16:rowId xmlns:a16="http://schemas.microsoft.com/office/drawing/2014/main" val="747237772"/>
                  </a:ext>
                </a:extLst>
              </a:tr>
              <a:tr h="550825">
                <a:tc>
                  <a:txBody>
                    <a:bodyPr/>
                    <a:lstStyle/>
                    <a:p>
                      <a:r>
                        <a:rPr lang="nl-NL" dirty="0"/>
                        <a:t>3.</a:t>
                      </a:r>
                    </a:p>
                  </a:txBody>
                  <a:tcPr/>
                </a:tc>
                <a:tc>
                  <a:txBody>
                    <a:bodyPr/>
                    <a:lstStyle/>
                    <a:p>
                      <a:r>
                        <a:rPr lang="nl-NL" dirty="0"/>
                        <a:t>Duurzaam organiseren</a:t>
                      </a:r>
                    </a:p>
                    <a:p>
                      <a:r>
                        <a:rPr lang="nl-NL" i="1" dirty="0"/>
                        <a:t>Business modeleren</a:t>
                      </a:r>
                    </a:p>
                  </a:txBody>
                  <a:tcPr/>
                </a:tc>
                <a:extLst>
                  <a:ext uri="{0D108BD9-81ED-4DB2-BD59-A6C34878D82A}">
                    <a16:rowId xmlns:a16="http://schemas.microsoft.com/office/drawing/2014/main" val="3714754164"/>
                  </a:ext>
                </a:extLst>
              </a:tr>
              <a:tr h="550825">
                <a:tc>
                  <a:txBody>
                    <a:bodyPr/>
                    <a:lstStyle/>
                    <a:p>
                      <a:r>
                        <a:rPr lang="nl-NL" dirty="0"/>
                        <a:t>4.</a:t>
                      </a:r>
                    </a:p>
                  </a:txBody>
                  <a:tcPr/>
                </a:tc>
                <a:tc>
                  <a:txBody>
                    <a:bodyPr/>
                    <a:lstStyle/>
                    <a:p>
                      <a:r>
                        <a:rPr lang="nl-NL" dirty="0"/>
                        <a:t>Definitiefase</a:t>
                      </a:r>
                    </a:p>
                    <a:p>
                      <a:r>
                        <a:rPr lang="nl-NL" i="1" dirty="0"/>
                        <a:t>Aanleiding en context</a:t>
                      </a:r>
                    </a:p>
                  </a:txBody>
                  <a:tcPr/>
                </a:tc>
                <a:extLst>
                  <a:ext uri="{0D108BD9-81ED-4DB2-BD59-A6C34878D82A}">
                    <a16:rowId xmlns:a16="http://schemas.microsoft.com/office/drawing/2014/main" val="2844386357"/>
                  </a:ext>
                </a:extLst>
              </a:tr>
              <a:tr h="550825">
                <a:tc>
                  <a:txBody>
                    <a:bodyPr/>
                    <a:lstStyle/>
                    <a:p>
                      <a:r>
                        <a:rPr lang="nl-NL" dirty="0"/>
                        <a:t>5.</a:t>
                      </a:r>
                    </a:p>
                  </a:txBody>
                  <a:tcPr/>
                </a:tc>
                <a:tc>
                  <a:txBody>
                    <a:bodyPr/>
                    <a:lstStyle/>
                    <a:p>
                      <a:r>
                        <a:rPr lang="nl-NL" dirty="0"/>
                        <a:t>Ontwerpfase deel I</a:t>
                      </a:r>
                    </a:p>
                    <a:p>
                      <a:r>
                        <a:rPr lang="nl-NL" i="1" dirty="0"/>
                        <a:t>Type businessmodellen</a:t>
                      </a:r>
                    </a:p>
                  </a:txBody>
                  <a:tcPr/>
                </a:tc>
                <a:extLst>
                  <a:ext uri="{0D108BD9-81ED-4DB2-BD59-A6C34878D82A}">
                    <a16:rowId xmlns:a16="http://schemas.microsoft.com/office/drawing/2014/main" val="561134174"/>
                  </a:ext>
                </a:extLst>
              </a:tr>
              <a:tr h="550825">
                <a:tc>
                  <a:txBody>
                    <a:bodyPr/>
                    <a:lstStyle/>
                    <a:p>
                      <a:r>
                        <a:rPr lang="nl-NL" dirty="0"/>
                        <a:t>6.</a:t>
                      </a:r>
                    </a:p>
                  </a:txBody>
                  <a:tcPr/>
                </a:tc>
                <a:tc>
                  <a:txBody>
                    <a:bodyPr/>
                    <a:lstStyle/>
                    <a:p>
                      <a:r>
                        <a:rPr lang="nl-NL" dirty="0"/>
                        <a:t>Ontwerpfase deel II</a:t>
                      </a:r>
                    </a:p>
                    <a:p>
                      <a:r>
                        <a:rPr lang="nl-NL" i="1" dirty="0"/>
                        <a:t>Strategie en kernactiviteit</a:t>
                      </a:r>
                    </a:p>
                  </a:txBody>
                  <a:tcPr/>
                </a:tc>
                <a:extLst>
                  <a:ext uri="{0D108BD9-81ED-4DB2-BD59-A6C34878D82A}">
                    <a16:rowId xmlns:a16="http://schemas.microsoft.com/office/drawing/2014/main" val="1989653265"/>
                  </a:ext>
                </a:extLst>
              </a:tr>
              <a:tr h="550825">
                <a:tc>
                  <a:txBody>
                    <a:bodyPr/>
                    <a:lstStyle/>
                    <a:p>
                      <a:r>
                        <a:rPr lang="nl-NL" dirty="0"/>
                        <a:t>7.</a:t>
                      </a:r>
                    </a:p>
                  </a:txBody>
                  <a:tcPr/>
                </a:tc>
                <a:tc>
                  <a:txBody>
                    <a:bodyPr/>
                    <a:lstStyle/>
                    <a:p>
                      <a:r>
                        <a:rPr lang="nl-NL" dirty="0"/>
                        <a:t>Resultaatfase deel I</a:t>
                      </a:r>
                    </a:p>
                    <a:p>
                      <a:r>
                        <a:rPr lang="nl-NL" i="1" dirty="0"/>
                        <a:t>Impact, toetsen en waarde(n)creatie</a:t>
                      </a:r>
                    </a:p>
                  </a:txBody>
                  <a:tcPr/>
                </a:tc>
                <a:extLst>
                  <a:ext uri="{0D108BD9-81ED-4DB2-BD59-A6C34878D82A}">
                    <a16:rowId xmlns:a16="http://schemas.microsoft.com/office/drawing/2014/main" val="624482038"/>
                  </a:ext>
                </a:extLst>
              </a:tr>
              <a:tr h="550825">
                <a:tc>
                  <a:txBody>
                    <a:bodyPr/>
                    <a:lstStyle/>
                    <a:p>
                      <a:r>
                        <a:rPr lang="nl-NL" dirty="0"/>
                        <a:t>8.</a:t>
                      </a:r>
                    </a:p>
                  </a:txBody>
                  <a:tcPr/>
                </a:tc>
                <a:tc>
                  <a:txBody>
                    <a:bodyPr/>
                    <a:lstStyle/>
                    <a:p>
                      <a:r>
                        <a:rPr lang="nl-NL" dirty="0"/>
                        <a:t>Resultaatfase deel II</a:t>
                      </a:r>
                    </a:p>
                    <a:p>
                      <a:r>
                        <a:rPr lang="nl-NL" i="1" dirty="0"/>
                        <a:t>Alternatieve benadering</a:t>
                      </a:r>
                    </a:p>
                  </a:txBody>
                  <a:tcPr/>
                </a:tc>
                <a:extLst>
                  <a:ext uri="{0D108BD9-81ED-4DB2-BD59-A6C34878D82A}">
                    <a16:rowId xmlns:a16="http://schemas.microsoft.com/office/drawing/2014/main" val="2803703350"/>
                  </a:ext>
                </a:extLst>
              </a:tr>
              <a:tr h="550825">
                <a:tc>
                  <a:txBody>
                    <a:bodyPr/>
                    <a:lstStyle/>
                    <a:p>
                      <a:r>
                        <a:rPr lang="nl-NL" dirty="0"/>
                        <a:t>9.</a:t>
                      </a:r>
                    </a:p>
                  </a:txBody>
                  <a:tcPr/>
                </a:tc>
                <a:tc>
                  <a:txBody>
                    <a:bodyPr/>
                    <a:lstStyle/>
                    <a:p>
                      <a:endParaRPr lang="nl-NL" dirty="0"/>
                    </a:p>
                  </a:txBody>
                  <a:tcPr/>
                </a:tc>
                <a:extLst>
                  <a:ext uri="{0D108BD9-81ED-4DB2-BD59-A6C34878D82A}">
                    <a16:rowId xmlns:a16="http://schemas.microsoft.com/office/drawing/2014/main" val="3987963046"/>
                  </a:ext>
                </a:extLst>
              </a:tr>
              <a:tr h="550825">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4225367690"/>
                  </a:ext>
                </a:extLst>
              </a:tr>
            </a:tbl>
          </a:graphicData>
        </a:graphic>
      </p:graphicFrame>
    </p:spTree>
    <p:extLst>
      <p:ext uri="{BB962C8B-B14F-4D97-AF65-F5344CB8AC3E}">
        <p14:creationId xmlns:p14="http://schemas.microsoft.com/office/powerpoint/2010/main" val="378498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752475" y="393700"/>
            <a:ext cx="9963150" cy="1325563"/>
          </a:xfrm>
        </p:spPr>
        <p:txBody>
          <a:bodyPr>
            <a:normAutofit/>
          </a:bodyPr>
          <a:lstStyle/>
          <a:p>
            <a:r>
              <a:rPr lang="nl-NL" sz="4000" dirty="0">
                <a:solidFill>
                  <a:srgbClr val="B8A1FF"/>
                </a:solidFill>
                <a:latin typeface="Arial" panose="020B0604020202020204" pitchFamily="34" charset="0"/>
                <a:cs typeface="Arial" panose="020B0604020202020204" pitchFamily="34" charset="0"/>
              </a:rPr>
              <a:t>Casus 5 – Circulaire economie</a:t>
            </a:r>
          </a:p>
        </p:txBody>
      </p:sp>
      <p:sp>
        <p:nvSpPr>
          <p:cNvPr id="4" name="Tekstvak 3">
            <a:extLst>
              <a:ext uri="{FF2B5EF4-FFF2-40B4-BE49-F238E27FC236}">
                <a16:creationId xmlns:a16="http://schemas.microsoft.com/office/drawing/2014/main" id="{95921C1E-6649-4E77-B4BE-62EAE37DD83F}"/>
              </a:ext>
            </a:extLst>
          </p:cNvPr>
          <p:cNvSpPr txBox="1"/>
          <p:nvPr/>
        </p:nvSpPr>
        <p:spPr>
          <a:xfrm>
            <a:off x="752475" y="1539091"/>
            <a:ext cx="10401300" cy="3170099"/>
          </a:xfrm>
          <a:prstGeom prst="rect">
            <a:avLst/>
          </a:prstGeom>
          <a:noFill/>
        </p:spPr>
        <p:txBody>
          <a:bodyPr wrap="square">
            <a:spAutoFit/>
          </a:bodyPr>
          <a:lstStyle/>
          <a:p>
            <a:r>
              <a:rPr lang="nl-NL" sz="2000" dirty="0">
                <a:effectLst/>
                <a:latin typeface="Arial" panose="020B0604020202020204" pitchFamily="34" charset="0"/>
                <a:ea typeface="Calibri" panose="020F0502020204030204" pitchFamily="34" charset="0"/>
                <a:cs typeface="Arial" panose="020B0604020202020204" pitchFamily="34" charset="0"/>
              </a:rPr>
              <a:t>Gemeente Tilburg wil in 2045 een circulaire stad zijn. In een circulaire economie bestaat geen afval, worden grondstoffen steeds opnieuw gebruikt en gebruiken we onze spullen langer. De transitie naar de circulaire economie vraagt ook een veranderende rol van </a:t>
            </a:r>
            <a:r>
              <a:rPr lang="nl-NL"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ondernemers</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consumenten</a:t>
            </a:r>
            <a:r>
              <a:rPr lang="nl-NL" sz="2000" dirty="0">
                <a:effectLst/>
                <a:latin typeface="Arial" panose="020B0604020202020204" pitchFamily="34" charset="0"/>
                <a:ea typeface="Calibri" panose="020F0502020204030204" pitchFamily="34" charset="0"/>
                <a:cs typeface="Arial" panose="020B0604020202020204" pitchFamily="34" charset="0"/>
              </a:rPr>
              <a:t> en </a:t>
            </a:r>
            <a:r>
              <a:rPr lang="nl-NL"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bewoners</a:t>
            </a:r>
            <a:r>
              <a:rPr lang="nl-NL" sz="2000" dirty="0">
                <a:effectLst/>
                <a:latin typeface="Arial" panose="020B0604020202020204" pitchFamily="34" charset="0"/>
                <a:ea typeface="Calibri" panose="020F0502020204030204" pitchFamily="34" charset="0"/>
                <a:cs typeface="Arial" panose="020B0604020202020204" pitchFamily="34" charset="0"/>
              </a:rPr>
              <a:t> waarbij het creëren van breed draagvlak essentieel is. Dit vraagt om lokale, innovatieve oplossingen. Zo ook voor horeca Tilburg. We zoeken daarom innovatieve oplossingen voor de horeca in de binnenstad van Tilburg. </a:t>
            </a:r>
          </a:p>
          <a:p>
            <a:r>
              <a:rPr lang="nl-NL" sz="2000" dirty="0">
                <a:effectLst/>
                <a:latin typeface="Arial" panose="020B0604020202020204" pitchFamily="34" charset="0"/>
                <a:ea typeface="Calibri" panose="020F0502020204030204" pitchFamily="34" charset="0"/>
                <a:cs typeface="Arial" panose="020B0604020202020204" pitchFamily="34" charset="0"/>
              </a:rPr>
              <a:t> </a:t>
            </a:r>
          </a:p>
          <a:p>
            <a:r>
              <a:rPr lang="nl-NL" sz="2000" dirty="0">
                <a:effectLst/>
                <a:latin typeface="Arial" panose="020B0604020202020204" pitchFamily="34" charset="0"/>
                <a:ea typeface="Calibri" panose="020F0502020204030204" pitchFamily="34" charset="0"/>
                <a:cs typeface="Arial" panose="020B0604020202020204" pitchFamily="34" charset="0"/>
              </a:rPr>
              <a:t> </a:t>
            </a:r>
          </a:p>
          <a:p>
            <a:r>
              <a:rPr lang="nl-NL" sz="2000" b="1" dirty="0">
                <a:effectLst/>
                <a:latin typeface="Arial" panose="020B0604020202020204" pitchFamily="34" charset="0"/>
                <a:ea typeface="Calibri" panose="020F0502020204030204" pitchFamily="34" charset="0"/>
                <a:cs typeface="Arial" panose="020B0604020202020204" pitchFamily="34" charset="0"/>
              </a:rPr>
              <a:t>Hoofdvraag: Hoe kunnen we de </a:t>
            </a:r>
            <a:r>
              <a:rPr lang="nl-NL" sz="20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horeca</a:t>
            </a:r>
            <a:r>
              <a:rPr lang="nl-NL" sz="2000" b="1" dirty="0">
                <a:effectLst/>
                <a:latin typeface="Arial" panose="020B0604020202020204" pitchFamily="34" charset="0"/>
                <a:ea typeface="Calibri" panose="020F0502020204030204" pitchFamily="34" charset="0"/>
                <a:cs typeface="Arial" panose="020B0604020202020204" pitchFamily="34" charset="0"/>
              </a:rPr>
              <a:t> in de </a:t>
            </a:r>
            <a:r>
              <a:rPr lang="nl-NL" sz="20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binnenstad</a:t>
            </a:r>
            <a:r>
              <a:rPr lang="nl-NL" sz="2000" b="1" dirty="0">
                <a:effectLst/>
                <a:latin typeface="Arial" panose="020B0604020202020204" pitchFamily="34" charset="0"/>
                <a:ea typeface="Calibri" panose="020F0502020204030204" pitchFamily="34" charset="0"/>
                <a:cs typeface="Arial" panose="020B0604020202020204" pitchFamily="34" charset="0"/>
              </a:rPr>
              <a:t> van Tilburg mee laten bewegen met de transitie naar de </a:t>
            </a:r>
            <a:r>
              <a:rPr lang="nl-NL" sz="20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circulaire economie</a:t>
            </a:r>
            <a:r>
              <a:rPr lang="nl-NL" sz="2000" b="1" dirty="0">
                <a:effectLst/>
                <a:latin typeface="Arial" panose="020B0604020202020204" pitchFamily="34" charset="0"/>
                <a:ea typeface="Calibri" panose="020F0502020204030204" pitchFamily="34" charset="0"/>
                <a:cs typeface="Arial" panose="020B0604020202020204" pitchFamily="34" charset="0"/>
              </a:rPr>
              <a:t>. </a:t>
            </a:r>
            <a:endParaRPr lang="nl-NL"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115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368E0-03E7-4050-9C4A-E02BE5F98468}"/>
              </a:ext>
            </a:extLst>
          </p:cNvPr>
          <p:cNvSpPr>
            <a:spLocks noGrp="1"/>
          </p:cNvSpPr>
          <p:nvPr>
            <p:ph type="title"/>
          </p:nvPr>
        </p:nvSpPr>
        <p:spPr/>
        <p:txBody>
          <a:bodyPr/>
          <a:lstStyle/>
          <a:p>
            <a:r>
              <a:rPr lang="nl-NL" dirty="0"/>
              <a:t>2. Terug naar de basis</a:t>
            </a:r>
            <a:br>
              <a:rPr lang="nl-NL" dirty="0"/>
            </a:br>
            <a:endParaRPr lang="nl-NL" dirty="0"/>
          </a:p>
        </p:txBody>
      </p:sp>
      <p:sp>
        <p:nvSpPr>
          <p:cNvPr id="3" name="Tijdelijke aanduiding voor tekst 2">
            <a:extLst>
              <a:ext uri="{FF2B5EF4-FFF2-40B4-BE49-F238E27FC236}">
                <a16:creationId xmlns:a16="http://schemas.microsoft.com/office/drawing/2014/main" id="{079B405B-C042-4378-B495-DD913AB0B1E7}"/>
              </a:ext>
            </a:extLst>
          </p:cNvPr>
          <p:cNvSpPr>
            <a:spLocks noGrp="1"/>
          </p:cNvSpPr>
          <p:nvPr>
            <p:ph type="body" sz="quarter" idx="13"/>
          </p:nvPr>
        </p:nvSpPr>
        <p:spPr/>
        <p:txBody>
          <a:bodyPr/>
          <a:lstStyle/>
          <a:p>
            <a:r>
              <a:rPr lang="nl-NL" dirty="0"/>
              <a:t>Economie</a:t>
            </a:r>
          </a:p>
          <a:p>
            <a:pPr marL="0" indent="0">
              <a:buNone/>
            </a:pPr>
            <a:r>
              <a:rPr lang="nl-NL" sz="1200" i="1" dirty="0"/>
              <a:t>Economie komt uit het oude Grieks en betekend letterlijk </a:t>
            </a:r>
            <a:r>
              <a:rPr lang="nl-NL" sz="1200" b="1" i="1" dirty="0"/>
              <a:t>huishoudkunde</a:t>
            </a:r>
            <a:r>
              <a:rPr lang="nl-NL" sz="1200" i="1" dirty="0"/>
              <a:t>. Het gaat om een wetenschap die zich bezighoudt met de keuzes die mensen maken. </a:t>
            </a:r>
          </a:p>
          <a:p>
            <a:pPr marL="0" indent="0">
              <a:buNone/>
            </a:pPr>
            <a:endParaRPr lang="nl-NL" sz="1200" i="1" dirty="0"/>
          </a:p>
          <a:p>
            <a:pPr marL="0" indent="0">
              <a:buNone/>
            </a:pPr>
            <a:r>
              <a:rPr lang="nl-NL" sz="1200" i="1" dirty="0"/>
              <a:t>Dit kan gaan op </a:t>
            </a:r>
            <a:r>
              <a:rPr lang="nl-NL" sz="1200" b="1" i="1" dirty="0"/>
              <a:t>productie</a:t>
            </a:r>
            <a:r>
              <a:rPr lang="nl-NL" sz="1200" i="1" dirty="0"/>
              <a:t>, </a:t>
            </a:r>
            <a:r>
              <a:rPr lang="nl-NL" sz="1200" b="1" i="1" dirty="0"/>
              <a:t>distributie</a:t>
            </a:r>
            <a:r>
              <a:rPr lang="nl-NL" sz="1200" i="1" dirty="0"/>
              <a:t> en </a:t>
            </a:r>
            <a:r>
              <a:rPr lang="nl-NL" sz="1200" b="1" i="1" dirty="0"/>
              <a:t>consumptie</a:t>
            </a:r>
            <a:r>
              <a:rPr lang="nl-NL" sz="1200" i="1" dirty="0"/>
              <a:t> van goederen en diensten.</a:t>
            </a:r>
          </a:p>
          <a:p>
            <a:pPr lvl="1"/>
            <a:endParaRPr lang="nl-NL" sz="1200" i="1" dirty="0"/>
          </a:p>
          <a:p>
            <a:pPr marL="0" indent="0">
              <a:buNone/>
            </a:pPr>
            <a:endParaRPr lang="nl-NL" dirty="0"/>
          </a:p>
          <a:p>
            <a:r>
              <a:rPr lang="nl-NL" dirty="0"/>
              <a:t>Circulair</a:t>
            </a:r>
          </a:p>
          <a:p>
            <a:pPr lvl="1"/>
            <a:r>
              <a:rPr lang="nl-NL" sz="1200" dirty="0"/>
              <a:t>Circulair betekend zich in een kring bewegend, iets wat periodiek terugkerend is.</a:t>
            </a:r>
          </a:p>
        </p:txBody>
      </p:sp>
      <p:sp>
        <p:nvSpPr>
          <p:cNvPr id="5" name="Tijdelijke aanduiding voor tekst 4">
            <a:extLst>
              <a:ext uri="{FF2B5EF4-FFF2-40B4-BE49-F238E27FC236}">
                <a16:creationId xmlns:a16="http://schemas.microsoft.com/office/drawing/2014/main" id="{CA1A06A2-5B4A-4A1F-B6DD-210EA2E0E52D}"/>
              </a:ext>
            </a:extLst>
          </p:cNvPr>
          <p:cNvSpPr>
            <a:spLocks noGrp="1"/>
          </p:cNvSpPr>
          <p:nvPr>
            <p:ph type="body" sz="quarter" idx="16"/>
          </p:nvPr>
        </p:nvSpPr>
        <p:spPr>
          <a:xfrm>
            <a:off x="6175377" y="5196465"/>
            <a:ext cx="5645148" cy="406401"/>
          </a:xfrm>
        </p:spPr>
        <p:txBody>
          <a:bodyPr/>
          <a:lstStyle/>
          <a:p>
            <a:r>
              <a:rPr lang="nl-NL" dirty="0"/>
              <a:t>“Huidige economie”</a:t>
            </a:r>
          </a:p>
        </p:txBody>
      </p:sp>
      <p:pic>
        <p:nvPicPr>
          <p:cNvPr id="9" name="Picture 4" descr="De potentie van de circulaire economie - RaboResearch">
            <a:extLst>
              <a:ext uri="{FF2B5EF4-FFF2-40B4-BE49-F238E27FC236}">
                <a16:creationId xmlns:a16="http://schemas.microsoft.com/office/drawing/2014/main" id="{58F81C23-F021-4A05-BA86-3B95A24C7DB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5449" r="5449"/>
          <a:stretch/>
        </p:blipFill>
        <p:spPr bwMode="auto">
          <a:xfrm>
            <a:off x="6358227" y="1053668"/>
            <a:ext cx="5656262" cy="39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7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368E0-03E7-4050-9C4A-E02BE5F98468}"/>
              </a:ext>
            </a:extLst>
          </p:cNvPr>
          <p:cNvSpPr>
            <a:spLocks noGrp="1"/>
          </p:cNvSpPr>
          <p:nvPr>
            <p:ph type="title"/>
          </p:nvPr>
        </p:nvSpPr>
        <p:spPr/>
        <p:txBody>
          <a:bodyPr/>
          <a:lstStyle/>
          <a:p>
            <a:r>
              <a:rPr lang="nl-NL" dirty="0"/>
              <a:t>2. Terug naar de basis</a:t>
            </a:r>
            <a:br>
              <a:rPr lang="nl-NL" dirty="0"/>
            </a:br>
            <a:endParaRPr lang="nl-NL" dirty="0"/>
          </a:p>
        </p:txBody>
      </p:sp>
      <p:sp>
        <p:nvSpPr>
          <p:cNvPr id="3" name="Tijdelijke aanduiding voor tekst 2">
            <a:extLst>
              <a:ext uri="{FF2B5EF4-FFF2-40B4-BE49-F238E27FC236}">
                <a16:creationId xmlns:a16="http://schemas.microsoft.com/office/drawing/2014/main" id="{079B405B-C042-4378-B495-DD913AB0B1E7}"/>
              </a:ext>
            </a:extLst>
          </p:cNvPr>
          <p:cNvSpPr>
            <a:spLocks noGrp="1"/>
          </p:cNvSpPr>
          <p:nvPr>
            <p:ph type="body" sz="quarter" idx="13"/>
          </p:nvPr>
        </p:nvSpPr>
        <p:spPr/>
        <p:txBody>
          <a:bodyPr/>
          <a:lstStyle/>
          <a:p>
            <a:r>
              <a:rPr lang="nl-NL" dirty="0"/>
              <a:t>Wat is circulaire economie</a:t>
            </a:r>
          </a:p>
          <a:p>
            <a:pPr lvl="1"/>
            <a:r>
              <a:rPr lang="nl-NL" sz="1200" i="1" dirty="0"/>
              <a:t>Een circulaire economie is een economisch systeem van gesloten kringlopen waarin grondstoffen, onderdelen en producten hun waarde zo min mogelijk verliezen, hernieuwbare energiebronnen worden gebruikt en systeemdenken centraal staat</a:t>
            </a:r>
            <a:r>
              <a:rPr lang="nl-NL" sz="1200" dirty="0"/>
              <a:t>(</a:t>
            </a:r>
            <a:r>
              <a:rPr lang="nl-NL" sz="1200" dirty="0" err="1">
                <a:hlinkClick r:id="rId3"/>
              </a:rPr>
              <a:t>Kirchherr</a:t>
            </a:r>
            <a:r>
              <a:rPr lang="nl-NL" sz="1200" dirty="0">
                <a:hlinkClick r:id="rId3"/>
              </a:rPr>
              <a:t>, </a:t>
            </a:r>
            <a:r>
              <a:rPr lang="nl-NL" sz="1200" dirty="0" err="1">
                <a:hlinkClick r:id="rId3"/>
              </a:rPr>
              <a:t>Reike</a:t>
            </a:r>
            <a:r>
              <a:rPr lang="nl-NL" sz="1200" dirty="0">
                <a:hlinkClick r:id="rId3"/>
              </a:rPr>
              <a:t> &amp; </a:t>
            </a:r>
            <a:r>
              <a:rPr lang="nl-NL" sz="1200" dirty="0" err="1">
                <a:hlinkClick r:id="rId3"/>
              </a:rPr>
              <a:t>Hekkert</a:t>
            </a:r>
            <a:r>
              <a:rPr lang="nl-NL" sz="1200" dirty="0">
                <a:hlinkClick r:id="rId3"/>
              </a:rPr>
              <a:t>, 2017</a:t>
            </a:r>
            <a:r>
              <a:rPr lang="nl-NL" sz="1200" dirty="0"/>
              <a:t>). </a:t>
            </a:r>
            <a:endParaRPr lang="nl-NL" sz="1200" i="1" dirty="0"/>
          </a:p>
          <a:p>
            <a:pPr lvl="2"/>
            <a:r>
              <a:rPr lang="nl-NL" sz="1200" b="1" i="1" dirty="0"/>
              <a:t>Grondstofgebruik</a:t>
            </a:r>
          </a:p>
          <a:p>
            <a:pPr lvl="2"/>
            <a:r>
              <a:rPr lang="nl-NL" sz="1200" b="1" i="1" dirty="0"/>
              <a:t>Hernieuwbare energie </a:t>
            </a:r>
          </a:p>
          <a:p>
            <a:pPr lvl="2"/>
            <a:r>
              <a:rPr lang="nl-NL" sz="1200" b="1" i="1" dirty="0"/>
              <a:t>Systeemdenken</a:t>
            </a:r>
          </a:p>
          <a:p>
            <a:pPr lvl="1"/>
            <a:endParaRPr lang="nl-NL" sz="1200" i="1" dirty="0"/>
          </a:p>
          <a:p>
            <a:pPr marL="0" indent="0">
              <a:buNone/>
            </a:pPr>
            <a:endParaRPr lang="nl-NL" dirty="0"/>
          </a:p>
          <a:p>
            <a:r>
              <a:rPr lang="nl-NL" dirty="0"/>
              <a:t>Waarom de circulaire economie</a:t>
            </a:r>
          </a:p>
          <a:p>
            <a:pPr lvl="1"/>
            <a:r>
              <a:rPr lang="nl-NL" sz="1200" i="1" dirty="0"/>
              <a:t>Binnen een circulaire economie zoeken we naar  duurzaamheid in het verhogen van de </a:t>
            </a:r>
            <a:r>
              <a:rPr lang="nl-NL" sz="1200" i="1" dirty="0" err="1"/>
              <a:t>eco</a:t>
            </a:r>
            <a:r>
              <a:rPr lang="nl-NL" sz="1200" i="1" dirty="0"/>
              <a:t>-effectiviteit van het systeem. </a:t>
            </a:r>
            <a:r>
              <a:rPr lang="nl-NL" sz="1200" i="1" dirty="0" err="1"/>
              <a:t>Eco</a:t>
            </a:r>
            <a:r>
              <a:rPr lang="nl-NL" sz="1200" i="1" dirty="0"/>
              <a:t>-effectiviteit betekent dat we niet alleen onze negatieve voetafdruk zo klein mogelijk maken, maar ook dat we onze positieve impact op het ecologische, economische en sociale systeem zo groot mogelijk maken</a:t>
            </a:r>
            <a:r>
              <a:rPr lang="da-DK" sz="1200" dirty="0"/>
              <a:t>(</a:t>
            </a:r>
            <a:r>
              <a:rPr lang="da-DK" sz="1200" dirty="0">
                <a:hlinkClick r:id="rId4"/>
              </a:rPr>
              <a:t>Kjaer, Pigosso, et al., 2019</a:t>
            </a:r>
            <a:r>
              <a:rPr lang="da-DK" sz="1200" dirty="0"/>
              <a:t>).</a:t>
            </a:r>
          </a:p>
          <a:p>
            <a:pPr lvl="2"/>
            <a:r>
              <a:rPr lang="da-DK" sz="1200" b="1" i="1" dirty="0"/>
              <a:t>Postieve ecologische impact</a:t>
            </a:r>
          </a:p>
          <a:p>
            <a:pPr lvl="2"/>
            <a:r>
              <a:rPr lang="da-DK" sz="1200" b="1" i="1" dirty="0"/>
              <a:t>Positeve economische impact</a:t>
            </a:r>
          </a:p>
          <a:p>
            <a:pPr lvl="2"/>
            <a:r>
              <a:rPr lang="da-DK" sz="1200" b="1" i="1" dirty="0"/>
              <a:t>Positieve impact op het sociale systeem</a:t>
            </a:r>
            <a:endParaRPr lang="nl-NL" sz="1200" b="1" i="1" dirty="0"/>
          </a:p>
        </p:txBody>
      </p:sp>
      <p:sp>
        <p:nvSpPr>
          <p:cNvPr id="5" name="Tijdelijke aanduiding voor tekst 4">
            <a:extLst>
              <a:ext uri="{FF2B5EF4-FFF2-40B4-BE49-F238E27FC236}">
                <a16:creationId xmlns:a16="http://schemas.microsoft.com/office/drawing/2014/main" id="{CA1A06A2-5B4A-4A1F-B6DD-210EA2E0E52D}"/>
              </a:ext>
            </a:extLst>
          </p:cNvPr>
          <p:cNvSpPr>
            <a:spLocks noGrp="1"/>
          </p:cNvSpPr>
          <p:nvPr>
            <p:ph type="body" sz="quarter" idx="16"/>
          </p:nvPr>
        </p:nvSpPr>
        <p:spPr/>
        <p:txBody>
          <a:bodyPr/>
          <a:lstStyle/>
          <a:p>
            <a:r>
              <a:rPr lang="nl-NL" dirty="0"/>
              <a:t>Waar zijn we mee bezig, wat is van belang. </a:t>
            </a:r>
          </a:p>
        </p:txBody>
      </p:sp>
      <p:pic>
        <p:nvPicPr>
          <p:cNvPr id="8" name="Tijdelijke aanduiding voor afbeelding 7">
            <a:extLst>
              <a:ext uri="{FF2B5EF4-FFF2-40B4-BE49-F238E27FC236}">
                <a16:creationId xmlns:a16="http://schemas.microsoft.com/office/drawing/2014/main" id="{5E3CB78F-1935-4D05-B718-E0406B53E359}"/>
              </a:ext>
            </a:extLst>
          </p:cNvPr>
          <p:cNvPicPr>
            <a:picLocks noGrp="1" noChangeAspect="1"/>
          </p:cNvPicPr>
          <p:nvPr>
            <p:ph type="pic" sz="quarter" idx="14"/>
          </p:nvPr>
        </p:nvPicPr>
        <p:blipFill rotWithShape="1">
          <a:blip r:embed="rId5"/>
          <a:srcRect l="18802" t="24906" r="65463" b="5241"/>
          <a:stretch/>
        </p:blipFill>
        <p:spPr>
          <a:xfrm>
            <a:off x="6998073" y="296863"/>
            <a:ext cx="3999755" cy="5326688"/>
          </a:xfrm>
          <a:prstGeom prst="rect">
            <a:avLst/>
          </a:prstGeom>
        </p:spPr>
      </p:pic>
    </p:spTree>
    <p:extLst>
      <p:ext uri="{BB962C8B-B14F-4D97-AF65-F5344CB8AC3E}">
        <p14:creationId xmlns:p14="http://schemas.microsoft.com/office/powerpoint/2010/main" val="269487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368E0-03E7-4050-9C4A-E02BE5F98468}"/>
              </a:ext>
            </a:extLst>
          </p:cNvPr>
          <p:cNvSpPr>
            <a:spLocks noGrp="1"/>
          </p:cNvSpPr>
          <p:nvPr>
            <p:ph type="title"/>
          </p:nvPr>
        </p:nvSpPr>
        <p:spPr/>
        <p:txBody>
          <a:bodyPr/>
          <a:lstStyle/>
          <a:p>
            <a:r>
              <a:rPr lang="nl-NL" dirty="0"/>
              <a:t>2. Terug naar de basis</a:t>
            </a:r>
            <a:br>
              <a:rPr lang="nl-NL" dirty="0"/>
            </a:br>
            <a:endParaRPr lang="nl-NL" dirty="0"/>
          </a:p>
        </p:txBody>
      </p:sp>
      <p:sp>
        <p:nvSpPr>
          <p:cNvPr id="3" name="Tijdelijke aanduiding voor tekst 2">
            <a:extLst>
              <a:ext uri="{FF2B5EF4-FFF2-40B4-BE49-F238E27FC236}">
                <a16:creationId xmlns:a16="http://schemas.microsoft.com/office/drawing/2014/main" id="{079B405B-C042-4378-B495-DD913AB0B1E7}"/>
              </a:ext>
            </a:extLst>
          </p:cNvPr>
          <p:cNvSpPr>
            <a:spLocks noGrp="1"/>
          </p:cNvSpPr>
          <p:nvPr>
            <p:ph type="body" sz="quarter" idx="13"/>
          </p:nvPr>
        </p:nvSpPr>
        <p:spPr/>
        <p:txBody>
          <a:bodyPr/>
          <a:lstStyle/>
          <a:p>
            <a:r>
              <a:rPr lang="nl-NL" dirty="0" err="1"/>
              <a:t>Sustainable</a:t>
            </a:r>
            <a:r>
              <a:rPr lang="nl-NL" dirty="0"/>
              <a:t> development goals (</a:t>
            </a:r>
            <a:r>
              <a:rPr lang="nl-NL" dirty="0">
                <a:hlinkClick r:id="rId3"/>
              </a:rPr>
              <a:t>SDG</a:t>
            </a:r>
            <a:r>
              <a:rPr lang="nl-NL" dirty="0"/>
              <a:t>) </a:t>
            </a:r>
          </a:p>
          <a:p>
            <a:pPr lvl="1"/>
            <a:r>
              <a:rPr lang="nl-NL" sz="1200" i="1" dirty="0"/>
              <a:t>Circulariteit draagt bij aan een duurzame wereld, maar niet ieder duurzaamheidsinitiatief draagt bij aan circulariteit. </a:t>
            </a:r>
          </a:p>
          <a:p>
            <a:pPr lvl="2"/>
            <a:r>
              <a:rPr lang="nl-NL" sz="1200" i="1" dirty="0"/>
              <a:t>Mooie samenleving (People) </a:t>
            </a:r>
          </a:p>
          <a:p>
            <a:pPr lvl="2"/>
            <a:r>
              <a:rPr lang="nl-NL" sz="1200" i="1" dirty="0"/>
              <a:t>Schone aarde (</a:t>
            </a:r>
            <a:r>
              <a:rPr lang="nl-NL" sz="1200" i="1" dirty="0" err="1"/>
              <a:t>Planet</a:t>
            </a:r>
            <a:r>
              <a:rPr lang="nl-NL" sz="1200" i="1" dirty="0"/>
              <a:t>)</a:t>
            </a:r>
          </a:p>
          <a:p>
            <a:pPr lvl="2"/>
            <a:r>
              <a:rPr lang="nl-NL" sz="1200" i="1" dirty="0"/>
              <a:t>Duurzame welvaart (</a:t>
            </a:r>
            <a:r>
              <a:rPr lang="nl-NL" sz="1200" i="1" dirty="0" err="1"/>
              <a:t>Prosperity</a:t>
            </a:r>
            <a:r>
              <a:rPr lang="nl-NL" sz="1200" i="1" dirty="0"/>
              <a:t>)</a:t>
            </a:r>
          </a:p>
          <a:p>
            <a:pPr lvl="2"/>
            <a:endParaRPr lang="nl-NL" sz="1200" i="1" dirty="0"/>
          </a:p>
          <a:p>
            <a:pPr lvl="2"/>
            <a:endParaRPr lang="nl-NL" sz="1200" i="1" dirty="0"/>
          </a:p>
          <a:p>
            <a:pPr marL="432000" lvl="2" indent="0">
              <a:buNone/>
            </a:pPr>
            <a:endParaRPr lang="nl-NL" sz="1200" i="1" dirty="0"/>
          </a:p>
          <a:p>
            <a:pPr marL="432000" lvl="2" indent="0">
              <a:buNone/>
            </a:pPr>
            <a:r>
              <a:rPr lang="nl-NL" sz="1200" i="1" dirty="0"/>
              <a:t>SDG 6 (schoon water), SDG 7 (betaalbare en schone energie), SDG 8 (werk en economische groei), SDG 12 (verantwoorde consumptie en productie) en SDG 15 (leven op het land). </a:t>
            </a:r>
          </a:p>
          <a:p>
            <a:pPr marL="432000" lvl="2" indent="0">
              <a:buNone/>
            </a:pPr>
            <a:endParaRPr lang="nl-NL" sz="1200" i="1" dirty="0"/>
          </a:p>
          <a:p>
            <a:pPr marL="432000" lvl="2" indent="0">
              <a:buNone/>
            </a:pPr>
            <a:r>
              <a:rPr lang="nl-NL" sz="1200" i="1" dirty="0"/>
              <a:t>Aspecten van de circulaire economie, zoals recycling van huishoudelijk afval, e-waste en afvalwater, bieden een ‘</a:t>
            </a:r>
            <a:r>
              <a:rPr lang="nl-NL" sz="1200" i="1" dirty="0" err="1"/>
              <a:t>toolbox</a:t>
            </a:r>
            <a:r>
              <a:rPr lang="nl-NL" sz="1200" i="1" dirty="0"/>
              <a:t>’ om aan de </a:t>
            </a:r>
            <a:r>
              <a:rPr lang="nl-NL" sz="1200" i="1" dirty="0" err="1"/>
              <a:t>SDGs</a:t>
            </a:r>
            <a:r>
              <a:rPr lang="nl-NL" sz="1200" i="1" dirty="0"/>
              <a:t> te kunnen voldoen</a:t>
            </a:r>
            <a:r>
              <a:rPr lang="de-DE" sz="1200" dirty="0"/>
              <a:t>(</a:t>
            </a:r>
            <a:r>
              <a:rPr lang="de-DE" sz="1200" dirty="0">
                <a:hlinkClick r:id="rId4"/>
              </a:rPr>
              <a:t>Schroeder, </a:t>
            </a:r>
            <a:r>
              <a:rPr lang="de-DE" sz="1200" dirty="0" err="1">
                <a:hlinkClick r:id="rId4"/>
              </a:rPr>
              <a:t>Anggraeni</a:t>
            </a:r>
            <a:r>
              <a:rPr lang="de-DE" sz="1200" dirty="0">
                <a:hlinkClick r:id="rId4"/>
              </a:rPr>
              <a:t>, and Weber, 2018</a:t>
            </a:r>
            <a:r>
              <a:rPr lang="de-DE" sz="1200" dirty="0"/>
              <a:t>).</a:t>
            </a:r>
            <a:endParaRPr lang="nl-NL" sz="1200" i="1" dirty="0"/>
          </a:p>
          <a:p>
            <a:pPr lvl="1"/>
            <a:endParaRPr lang="nl-NL" sz="1200" i="1" dirty="0"/>
          </a:p>
        </p:txBody>
      </p:sp>
      <p:sp>
        <p:nvSpPr>
          <p:cNvPr id="5" name="Tijdelijke aanduiding voor tekst 4">
            <a:extLst>
              <a:ext uri="{FF2B5EF4-FFF2-40B4-BE49-F238E27FC236}">
                <a16:creationId xmlns:a16="http://schemas.microsoft.com/office/drawing/2014/main" id="{CA1A06A2-5B4A-4A1F-B6DD-210EA2E0E52D}"/>
              </a:ext>
            </a:extLst>
          </p:cNvPr>
          <p:cNvSpPr>
            <a:spLocks noGrp="1"/>
          </p:cNvSpPr>
          <p:nvPr>
            <p:ph type="body" sz="quarter" idx="16"/>
          </p:nvPr>
        </p:nvSpPr>
        <p:spPr>
          <a:xfrm>
            <a:off x="6267741" y="4337483"/>
            <a:ext cx="5645148" cy="406401"/>
          </a:xfrm>
        </p:spPr>
        <p:txBody>
          <a:bodyPr/>
          <a:lstStyle/>
          <a:p>
            <a:r>
              <a:rPr lang="nl-NL" sz="1400" dirty="0"/>
              <a:t>De </a:t>
            </a:r>
            <a:r>
              <a:rPr lang="nl-NL" sz="1400" dirty="0" err="1"/>
              <a:t>SDG’s</a:t>
            </a:r>
            <a:r>
              <a:rPr lang="nl-NL" sz="1400" dirty="0"/>
              <a:t> (</a:t>
            </a:r>
            <a:r>
              <a:rPr lang="nl-NL" sz="1400" dirty="0" err="1"/>
              <a:t>Sustainable</a:t>
            </a:r>
            <a:r>
              <a:rPr lang="nl-NL" sz="1400" dirty="0"/>
              <a:t> Development Goals of Duurzame Ontwikkelingsdoelen) zijn zeventien doelen om van de wereld een betere plek te maken in 2030.</a:t>
            </a:r>
          </a:p>
        </p:txBody>
      </p:sp>
      <p:pic>
        <p:nvPicPr>
          <p:cNvPr id="1026" name="Picture 2" descr="Zo dragen wij bij aan de Sustainable Development Goals | Omrin - Samen  halen we alles eruit">
            <a:hlinkClick r:id="rId5"/>
            <a:extLst>
              <a:ext uri="{FF2B5EF4-FFF2-40B4-BE49-F238E27FC236}">
                <a16:creationId xmlns:a16="http://schemas.microsoft.com/office/drawing/2014/main" id="{E837FC5A-E84C-4DF5-B792-D4A704A08AAB}"/>
              </a:ext>
            </a:extLst>
          </p:cNvPr>
          <p:cNvPicPr>
            <a:picLocks noGrp="1" noChangeAspect="1" noChangeArrowheads="1"/>
          </p:cNvPicPr>
          <p:nvPr>
            <p:ph type="pic" sz="quarter" idx="14"/>
          </p:nvPr>
        </p:nvPicPr>
        <p:blipFill rotWithShape="1">
          <a:blip r:embed="rId6">
            <a:extLst>
              <a:ext uri="{28A0092B-C50C-407E-A947-70E740481C1C}">
                <a14:useLocalDpi xmlns:a14="http://schemas.microsoft.com/office/drawing/2010/main" val="0"/>
              </a:ext>
            </a:extLst>
          </a:blip>
          <a:srcRect l="-6953" t="-59811" r="-7500" b="-52184"/>
          <a:stretch/>
        </p:blipFill>
        <p:spPr bwMode="auto">
          <a:xfrm>
            <a:off x="6016625" y="1256333"/>
            <a:ext cx="5656454" cy="2954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fficial EN eSports Discord Server - Archive - Tanki Online Forum">
            <a:extLst>
              <a:ext uri="{FF2B5EF4-FFF2-40B4-BE49-F238E27FC236}">
                <a16:creationId xmlns:a16="http://schemas.microsoft.com/office/drawing/2014/main" id="{A78B4DCD-A34E-42CA-8A7D-4EB5EBEB1C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3424" y="1356858"/>
            <a:ext cx="1411519" cy="70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8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2251B-0DDA-4512-B08E-9C15B21007F2}"/>
              </a:ext>
            </a:extLst>
          </p:cNvPr>
          <p:cNvSpPr>
            <a:spLocks noGrp="1"/>
          </p:cNvSpPr>
          <p:nvPr>
            <p:ph type="title"/>
          </p:nvPr>
        </p:nvSpPr>
        <p:spPr>
          <a:xfrm>
            <a:off x="371476" y="296863"/>
            <a:ext cx="5645148" cy="1160403"/>
          </a:xfrm>
        </p:spPr>
        <p:txBody>
          <a:bodyPr anchor="t">
            <a:normAutofit/>
          </a:bodyPr>
          <a:lstStyle/>
          <a:p>
            <a:r>
              <a:rPr lang="nl-NL" dirty="0"/>
              <a:t>3. Circulair in de stad</a:t>
            </a:r>
          </a:p>
        </p:txBody>
      </p:sp>
      <p:sp>
        <p:nvSpPr>
          <p:cNvPr id="71" name="Content Placeholder 2">
            <a:extLst>
              <a:ext uri="{FF2B5EF4-FFF2-40B4-BE49-F238E27FC236}">
                <a16:creationId xmlns:a16="http://schemas.microsoft.com/office/drawing/2014/main" id="{60FC61CC-BD97-4658-96E5-965CFBC1E944}"/>
              </a:ext>
            </a:extLst>
          </p:cNvPr>
          <p:cNvSpPr>
            <a:spLocks noGrp="1"/>
          </p:cNvSpPr>
          <p:nvPr>
            <p:ph idx="1"/>
          </p:nvPr>
        </p:nvSpPr>
        <p:spPr>
          <a:xfrm>
            <a:off x="371475" y="1709738"/>
            <a:ext cx="5645149" cy="4419599"/>
          </a:xfrm>
        </p:spPr>
        <p:txBody>
          <a:bodyPr/>
          <a:lstStyle/>
          <a:p>
            <a:pPr marL="0" indent="0">
              <a:buNone/>
            </a:pPr>
            <a:r>
              <a:rPr lang="nl-NL" sz="1800" i="1" dirty="0"/>
              <a:t>Primaire doel van de circulaire economie: </a:t>
            </a:r>
            <a:r>
              <a:rPr lang="nl-NL" sz="1800" b="0" i="1" dirty="0"/>
              <a:t>100% Circulair betekent géén input meer van ruwe grondstoffen/materialen en geen afval.</a:t>
            </a:r>
          </a:p>
          <a:p>
            <a:pPr marL="0" indent="0">
              <a:buNone/>
            </a:pPr>
            <a:r>
              <a:rPr lang="nl-NL" sz="1800" i="1" dirty="0"/>
              <a:t>Belemmeringen: </a:t>
            </a:r>
            <a:r>
              <a:rPr lang="nl-NL" sz="1800" b="0" i="1" dirty="0"/>
              <a:t>Meetbaarheid/criteria van de circulaire economie &amp; marktbenadering.</a:t>
            </a:r>
          </a:p>
          <a:p>
            <a:pPr marL="0" indent="0">
              <a:buNone/>
            </a:pPr>
            <a:r>
              <a:rPr lang="nl-NL" sz="1800" b="0" i="1" dirty="0"/>
              <a:t>Meetbaarheid/</a:t>
            </a:r>
            <a:r>
              <a:rPr lang="nl-NL" sz="1800" b="0" i="1" dirty="0" err="1"/>
              <a:t>ciriteria</a:t>
            </a:r>
            <a:r>
              <a:rPr lang="nl-NL" sz="1800" b="0" i="1" dirty="0"/>
              <a:t> – Hoe weet je of iets 100% circulair</a:t>
            </a:r>
          </a:p>
          <a:p>
            <a:pPr marL="0" indent="0">
              <a:buNone/>
            </a:pPr>
            <a:r>
              <a:rPr lang="nl-NL" sz="1800" b="0" i="1" dirty="0"/>
              <a:t>Marktbenadering – “meeste ondernemers en overheden zijn risico vermijdend” Keurmerken of zelf aantonen dat een product circulair is?</a:t>
            </a:r>
            <a:endParaRPr lang="nl-NL" sz="1800" i="1" dirty="0"/>
          </a:p>
        </p:txBody>
      </p:sp>
      <p:pic>
        <p:nvPicPr>
          <p:cNvPr id="2050" name="Picture 2" descr="Zwolle Circulaire Stad 2030 – MeetingMoreMinds">
            <a:hlinkClick r:id="rId2"/>
            <a:extLst>
              <a:ext uri="{FF2B5EF4-FFF2-40B4-BE49-F238E27FC236}">
                <a16:creationId xmlns:a16="http://schemas.microsoft.com/office/drawing/2014/main" id="{7B3BA858-1FE3-4291-AFAB-A013AD5A8512}"/>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5937" r="6551"/>
          <a:stretch/>
        </p:blipFill>
        <p:spPr bwMode="auto">
          <a:xfrm>
            <a:off x="6175377" y="10"/>
            <a:ext cx="601662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3" name="Text Placeholder 4">
            <a:extLst>
              <a:ext uri="{FF2B5EF4-FFF2-40B4-BE49-F238E27FC236}">
                <a16:creationId xmlns:a16="http://schemas.microsoft.com/office/drawing/2014/main" id="{03EEBE63-F7EE-479B-AD2E-C03903FFF9AD}"/>
              </a:ext>
            </a:extLst>
          </p:cNvPr>
          <p:cNvSpPr>
            <a:spLocks noGrp="1"/>
          </p:cNvSpPr>
          <p:nvPr>
            <p:ph type="body" sz="quarter" idx="14"/>
          </p:nvPr>
        </p:nvSpPr>
        <p:spPr>
          <a:xfrm>
            <a:off x="10999221" y="6308761"/>
            <a:ext cx="810000" cy="168361"/>
          </a:xfrm>
        </p:spPr>
        <p:txBody>
          <a:bodyPr/>
          <a:lstStyle/>
          <a:p>
            <a:endParaRPr lang="en-US"/>
          </a:p>
        </p:txBody>
      </p:sp>
      <p:pic>
        <p:nvPicPr>
          <p:cNvPr id="9" name="Picture 6" descr="Official EN eSports Discord Server - Archive - Tanki Online Forum">
            <a:extLst>
              <a:ext uri="{FF2B5EF4-FFF2-40B4-BE49-F238E27FC236}">
                <a16:creationId xmlns:a16="http://schemas.microsoft.com/office/drawing/2014/main" id="{5EC0BD4D-1D2F-44C6-860A-E4A763B41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24" y="296863"/>
            <a:ext cx="1411519" cy="70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6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205</TotalTime>
  <Words>783</Words>
  <Application>Microsoft Office PowerPoint</Application>
  <PresentationFormat>Breedbeeld</PresentationFormat>
  <Paragraphs>98</Paragraphs>
  <Slides>10</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Arial Black</vt:lpstr>
      <vt:lpstr>Calibri</vt:lpstr>
      <vt:lpstr>ThemaYuverta</vt:lpstr>
      <vt:lpstr>Circulaire economie  </vt:lpstr>
      <vt:lpstr>PowerPoint-presentatie</vt:lpstr>
      <vt:lpstr>Vandaag</vt:lpstr>
      <vt:lpstr>1. Periode overzicht</vt:lpstr>
      <vt:lpstr>Casus 5 – Circulaire economie</vt:lpstr>
      <vt:lpstr>2. Terug naar de basis </vt:lpstr>
      <vt:lpstr>2. Terug naar de basis </vt:lpstr>
      <vt:lpstr>2. Terug naar de basis </vt:lpstr>
      <vt:lpstr>3. Circulair in de stad</vt:lpstr>
      <vt:lpstr>4. De vraag van 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dc:title>
  <dc:creator>Gerjan de Ruiter</dc:creator>
  <cp:lastModifiedBy>Gerjan de Ruiter</cp:lastModifiedBy>
  <cp:revision>1</cp:revision>
  <dcterms:created xsi:type="dcterms:W3CDTF">2021-09-06T11:10:04Z</dcterms:created>
  <dcterms:modified xsi:type="dcterms:W3CDTF">2021-09-09T09:11:28Z</dcterms:modified>
</cp:coreProperties>
</file>