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56" r:id="rId2"/>
    <p:sldId id="257" r:id="rId3"/>
    <p:sldId id="259" r:id="rId4"/>
    <p:sldId id="272" r:id="rId5"/>
    <p:sldId id="271" r:id="rId6"/>
    <p:sldId id="278" r:id="rId7"/>
    <p:sldId id="260" r:id="rId8"/>
    <p:sldId id="281" r:id="rId9"/>
    <p:sldId id="273" r:id="rId10"/>
    <p:sldId id="274" r:id="rId11"/>
    <p:sldId id="275" r:id="rId12"/>
    <p:sldId id="276" r:id="rId13"/>
    <p:sldId id="264"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jan de Ruiter" initials="GdR" lastIdx="1" clrIdx="0">
    <p:extLst>
      <p:ext uri="{19B8F6BF-5375-455C-9EA6-DF929625EA0E}">
        <p15:presenceInfo xmlns:p15="http://schemas.microsoft.com/office/powerpoint/2012/main" userId="Gerjan de Rui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34D2B7-C10D-4052-9422-71067B89025D}" v="333" dt="2021-09-20T13:14:44.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6E34D2B7-C10D-4052-9422-71067B89025D}"/>
    <pc:docChg chg="undo custSel addSld delSld modSld sldOrd">
      <pc:chgData name="Gerjan de Ruiter" userId="5d7c516b-9dcd-41a8-99d3-54425d29895b" providerId="ADAL" clId="{6E34D2B7-C10D-4052-9422-71067B89025D}" dt="2021-09-20T13:21:42.217" v="1808" actId="20577"/>
      <pc:docMkLst>
        <pc:docMk/>
      </pc:docMkLst>
      <pc:sldChg chg="modSp add ord">
        <pc:chgData name="Gerjan de Ruiter" userId="5d7c516b-9dcd-41a8-99d3-54425d29895b" providerId="ADAL" clId="{6E34D2B7-C10D-4052-9422-71067B89025D}" dt="2021-09-17T11:35:37.425" v="7"/>
        <pc:sldMkLst>
          <pc:docMk/>
          <pc:sldMk cId="3777005025" sldId="256"/>
        </pc:sldMkLst>
        <pc:spChg chg="mod">
          <ac:chgData name="Gerjan de Ruiter" userId="5d7c516b-9dcd-41a8-99d3-54425d29895b" providerId="ADAL" clId="{6E34D2B7-C10D-4052-9422-71067B89025D}" dt="2021-09-17T11:35:37.425" v="7"/>
          <ac:spMkLst>
            <pc:docMk/>
            <pc:sldMk cId="3777005025" sldId="256"/>
            <ac:spMk id="2" creationId="{8FFC86E8-5A4B-48CF-9C28-42E374F9D8DA}"/>
          </ac:spMkLst>
        </pc:spChg>
        <pc:spChg chg="mod">
          <ac:chgData name="Gerjan de Ruiter" userId="5d7c516b-9dcd-41a8-99d3-54425d29895b" providerId="ADAL" clId="{6E34D2B7-C10D-4052-9422-71067B89025D}" dt="2021-09-17T11:35:37.425" v="7"/>
          <ac:spMkLst>
            <pc:docMk/>
            <pc:sldMk cId="3777005025" sldId="256"/>
            <ac:spMk id="3" creationId="{EDB5CB07-CA45-47F1-BC1E-411190505317}"/>
          </ac:spMkLst>
        </pc:spChg>
      </pc:sldChg>
      <pc:sldChg chg="modSp add modAnim">
        <pc:chgData name="Gerjan de Ruiter" userId="5d7c516b-9dcd-41a8-99d3-54425d29895b" providerId="ADAL" clId="{6E34D2B7-C10D-4052-9422-71067B89025D}" dt="2021-09-17T11:38:26.897" v="46" actId="20577"/>
        <pc:sldMkLst>
          <pc:docMk/>
          <pc:sldMk cId="1852098774" sldId="257"/>
        </pc:sldMkLst>
        <pc:spChg chg="mod">
          <ac:chgData name="Gerjan de Ruiter" userId="5d7c516b-9dcd-41a8-99d3-54425d29895b" providerId="ADAL" clId="{6E34D2B7-C10D-4052-9422-71067B89025D}" dt="2021-09-17T11:38:26.897" v="46" actId="20577"/>
          <ac:spMkLst>
            <pc:docMk/>
            <pc:sldMk cId="1852098774" sldId="257"/>
            <ac:spMk id="3" creationId="{BF48F37E-7CA4-4671-934C-CC44EAA37493}"/>
          </ac:spMkLst>
        </pc:spChg>
      </pc:sldChg>
      <pc:sldChg chg="modSp add mod">
        <pc:chgData name="Gerjan de Ruiter" userId="5d7c516b-9dcd-41a8-99d3-54425d29895b" providerId="ADAL" clId="{6E34D2B7-C10D-4052-9422-71067B89025D}" dt="2021-09-17T11:41:49.562" v="89" actId="6549"/>
        <pc:sldMkLst>
          <pc:docMk/>
          <pc:sldMk cId="800458110" sldId="259"/>
        </pc:sldMkLst>
        <pc:spChg chg="mod">
          <ac:chgData name="Gerjan de Ruiter" userId="5d7c516b-9dcd-41a8-99d3-54425d29895b" providerId="ADAL" clId="{6E34D2B7-C10D-4052-9422-71067B89025D}" dt="2021-09-17T11:41:49.562" v="89" actId="6549"/>
          <ac:spMkLst>
            <pc:docMk/>
            <pc:sldMk cId="800458110" sldId="259"/>
            <ac:spMk id="2" creationId="{C2A7BACB-961B-45DA-A8E3-30DB3791520F}"/>
          </ac:spMkLst>
        </pc:spChg>
        <pc:spChg chg="mod">
          <ac:chgData name="Gerjan de Ruiter" userId="5d7c516b-9dcd-41a8-99d3-54425d29895b" providerId="ADAL" clId="{6E34D2B7-C10D-4052-9422-71067B89025D}" dt="2021-09-17T11:41:10.105" v="57" actId="14100"/>
          <ac:spMkLst>
            <pc:docMk/>
            <pc:sldMk cId="800458110" sldId="259"/>
            <ac:spMk id="3" creationId="{B35D2408-7380-4925-9CB6-4BB1E83D2A10}"/>
          </ac:spMkLst>
        </pc:spChg>
        <pc:graphicFrameChg chg="mod modGraphic">
          <ac:chgData name="Gerjan de Ruiter" userId="5d7c516b-9dcd-41a8-99d3-54425d29895b" providerId="ADAL" clId="{6E34D2B7-C10D-4052-9422-71067B89025D}" dt="2021-09-17T11:38:49.782" v="55" actId="113"/>
          <ac:graphicFrameMkLst>
            <pc:docMk/>
            <pc:sldMk cId="800458110" sldId="259"/>
            <ac:graphicFrameMk id="7" creationId="{0BB7FE8F-98CA-4B59-BDFC-17E716AAC860}"/>
          </ac:graphicFrameMkLst>
        </pc:graphicFrameChg>
      </pc:sldChg>
      <pc:sldChg chg="addSp delSp modSp add mod modClrScheme delAnim modAnim chgLayout modNotesTx">
        <pc:chgData name="Gerjan de Ruiter" userId="5d7c516b-9dcd-41a8-99d3-54425d29895b" providerId="ADAL" clId="{6E34D2B7-C10D-4052-9422-71067B89025D}" dt="2021-09-20T13:01:48.840" v="1486" actId="1076"/>
        <pc:sldMkLst>
          <pc:docMk/>
          <pc:sldMk cId="1186764877" sldId="260"/>
        </pc:sldMkLst>
        <pc:spChg chg="mod ord">
          <ac:chgData name="Gerjan de Ruiter" userId="5d7c516b-9dcd-41a8-99d3-54425d29895b" providerId="ADAL" clId="{6E34D2B7-C10D-4052-9422-71067B89025D}" dt="2021-09-20T11:36:34.637" v="1365" actId="26606"/>
          <ac:spMkLst>
            <pc:docMk/>
            <pc:sldMk cId="1186764877" sldId="260"/>
            <ac:spMk id="2" creationId="{945BE232-EE53-4857-8082-2A0E251F3495}"/>
          </ac:spMkLst>
        </pc:spChg>
        <pc:spChg chg="mod ord">
          <ac:chgData name="Gerjan de Ruiter" userId="5d7c516b-9dcd-41a8-99d3-54425d29895b" providerId="ADAL" clId="{6E34D2B7-C10D-4052-9422-71067B89025D}" dt="2021-09-20T11:37:06.873" v="1473" actId="20577"/>
          <ac:spMkLst>
            <pc:docMk/>
            <pc:sldMk cId="1186764877" sldId="260"/>
            <ac:spMk id="3" creationId="{66159B0E-DA5F-43FA-B68D-6175A9991032}"/>
          </ac:spMkLst>
        </pc:spChg>
        <pc:spChg chg="add del mod">
          <ac:chgData name="Gerjan de Ruiter" userId="5d7c516b-9dcd-41a8-99d3-54425d29895b" providerId="ADAL" clId="{6E34D2B7-C10D-4052-9422-71067B89025D}" dt="2021-09-17T12:09:22.620" v="388"/>
          <ac:spMkLst>
            <pc:docMk/>
            <pc:sldMk cId="1186764877" sldId="260"/>
            <ac:spMk id="4" creationId="{11CD16B2-09E7-4C53-BEC8-9AC9A4395A8E}"/>
          </ac:spMkLst>
        </pc:spChg>
        <pc:spChg chg="add del mod">
          <ac:chgData name="Gerjan de Ruiter" userId="5d7c516b-9dcd-41a8-99d3-54425d29895b" providerId="ADAL" clId="{6E34D2B7-C10D-4052-9422-71067B89025D}" dt="2021-09-20T11:21:13.882" v="851"/>
          <ac:spMkLst>
            <pc:docMk/>
            <pc:sldMk cId="1186764877" sldId="260"/>
            <ac:spMk id="4" creationId="{BB80826D-A308-4B27-A7D2-2F1060A4D2F1}"/>
          </ac:spMkLst>
        </pc:spChg>
        <pc:spChg chg="add del">
          <ac:chgData name="Gerjan de Ruiter" userId="5d7c516b-9dcd-41a8-99d3-54425d29895b" providerId="ADAL" clId="{6E34D2B7-C10D-4052-9422-71067B89025D}" dt="2021-09-20T11:36:34.637" v="1365" actId="26606"/>
          <ac:spMkLst>
            <pc:docMk/>
            <pc:sldMk cId="1186764877" sldId="260"/>
            <ac:spMk id="5" creationId="{D215BCA8-D924-4554-973A-8511363FA4B3}"/>
          </ac:spMkLst>
        </pc:spChg>
        <pc:spChg chg="del">
          <ac:chgData name="Gerjan de Ruiter" userId="5d7c516b-9dcd-41a8-99d3-54425d29895b" providerId="ADAL" clId="{6E34D2B7-C10D-4052-9422-71067B89025D}" dt="2021-09-17T12:09:29.309" v="394" actId="478"/>
          <ac:spMkLst>
            <pc:docMk/>
            <pc:sldMk cId="1186764877" sldId="260"/>
            <ac:spMk id="6" creationId="{BAB094C9-2637-477A-AC07-3CACCA56DB23}"/>
          </ac:spMkLst>
        </pc:spChg>
        <pc:spChg chg="del">
          <ac:chgData name="Gerjan de Ruiter" userId="5d7c516b-9dcd-41a8-99d3-54425d29895b" providerId="ADAL" clId="{6E34D2B7-C10D-4052-9422-71067B89025D}" dt="2021-09-17T12:09:28.245" v="393" actId="478"/>
          <ac:spMkLst>
            <pc:docMk/>
            <pc:sldMk cId="1186764877" sldId="260"/>
            <ac:spMk id="8" creationId="{4D3800AF-389D-481E-B953-2E79BDC02A9E}"/>
          </ac:spMkLst>
        </pc:spChg>
        <pc:spChg chg="del">
          <ac:chgData name="Gerjan de Ruiter" userId="5d7c516b-9dcd-41a8-99d3-54425d29895b" providerId="ADAL" clId="{6E34D2B7-C10D-4052-9422-71067B89025D}" dt="2021-09-17T12:09:27.695" v="392" actId="478"/>
          <ac:spMkLst>
            <pc:docMk/>
            <pc:sldMk cId="1186764877" sldId="260"/>
            <ac:spMk id="9" creationId="{32D5B4E1-3D06-4618-9260-353B758B8F5E}"/>
          </ac:spMkLst>
        </pc:spChg>
        <pc:spChg chg="del">
          <ac:chgData name="Gerjan de Ruiter" userId="5d7c516b-9dcd-41a8-99d3-54425d29895b" providerId="ADAL" clId="{6E34D2B7-C10D-4052-9422-71067B89025D}" dt="2021-09-17T12:09:26.931" v="391" actId="478"/>
          <ac:spMkLst>
            <pc:docMk/>
            <pc:sldMk cId="1186764877" sldId="260"/>
            <ac:spMk id="10" creationId="{061BF405-807B-45C7-8CFC-6C0FA48B80EE}"/>
          </ac:spMkLst>
        </pc:spChg>
        <pc:spChg chg="del">
          <ac:chgData name="Gerjan de Ruiter" userId="5d7c516b-9dcd-41a8-99d3-54425d29895b" providerId="ADAL" clId="{6E34D2B7-C10D-4052-9422-71067B89025D}" dt="2021-09-20T11:26:38.461" v="1214" actId="478"/>
          <ac:spMkLst>
            <pc:docMk/>
            <pc:sldMk cId="1186764877" sldId="260"/>
            <ac:spMk id="11" creationId="{779437D5-AB9E-4D07-99DF-AB1F7AB0FDDD}"/>
          </ac:spMkLst>
        </pc:spChg>
        <pc:spChg chg="add del mod">
          <ac:chgData name="Gerjan de Ruiter" userId="5d7c516b-9dcd-41a8-99d3-54425d29895b" providerId="ADAL" clId="{6E34D2B7-C10D-4052-9422-71067B89025D}" dt="2021-09-20T11:36:34.637" v="1365" actId="26606"/>
          <ac:spMkLst>
            <pc:docMk/>
            <pc:sldMk cId="1186764877" sldId="260"/>
            <ac:spMk id="12" creationId="{1372F37B-2587-4464-963D-78C9E6F1A9AF}"/>
          </ac:spMkLst>
        </pc:spChg>
        <pc:picChg chg="add mod">
          <ac:chgData name="Gerjan de Ruiter" userId="5d7c516b-9dcd-41a8-99d3-54425d29895b" providerId="ADAL" clId="{6E34D2B7-C10D-4052-9422-71067B89025D}" dt="2021-09-20T13:01:48.840" v="1486" actId="1076"/>
          <ac:picMkLst>
            <pc:docMk/>
            <pc:sldMk cId="1186764877" sldId="260"/>
            <ac:picMk id="6" creationId="{823C9950-5B60-4CFF-A6DE-B960FB2DA415}"/>
          </ac:picMkLst>
        </pc:picChg>
        <pc:picChg chg="del">
          <ac:chgData name="Gerjan de Ruiter" userId="5d7c516b-9dcd-41a8-99d3-54425d29895b" providerId="ADAL" clId="{6E34D2B7-C10D-4052-9422-71067B89025D}" dt="2021-09-17T11:38:03.160" v="28" actId="478"/>
          <ac:picMkLst>
            <pc:docMk/>
            <pc:sldMk cId="1186764877" sldId="260"/>
            <ac:picMk id="7" creationId="{F0D58252-1213-42EC-8697-4B61429268F9}"/>
          </ac:picMkLst>
        </pc:picChg>
        <pc:picChg chg="add del mod">
          <ac:chgData name="Gerjan de Ruiter" userId="5d7c516b-9dcd-41a8-99d3-54425d29895b" providerId="ADAL" clId="{6E34D2B7-C10D-4052-9422-71067B89025D}" dt="2021-09-20T11:20:47.794" v="850" actId="478"/>
          <ac:picMkLst>
            <pc:docMk/>
            <pc:sldMk cId="1186764877" sldId="260"/>
            <ac:picMk id="1026" creationId="{5054C0BD-ACBE-4711-A234-590AF6706380}"/>
          </ac:picMkLst>
        </pc:picChg>
        <pc:picChg chg="del">
          <ac:chgData name="Gerjan de Ruiter" userId="5d7c516b-9dcd-41a8-99d3-54425d29895b" providerId="ADAL" clId="{6E34D2B7-C10D-4052-9422-71067B89025D}" dt="2021-09-17T11:38:03.798" v="29" actId="478"/>
          <ac:picMkLst>
            <pc:docMk/>
            <pc:sldMk cId="1186764877" sldId="260"/>
            <ac:picMk id="2050" creationId="{DA57B4F0-DBC8-4554-AC2D-779D3130BC13}"/>
          </ac:picMkLst>
        </pc:picChg>
      </pc:sldChg>
      <pc:sldChg chg="modSp add mod ord">
        <pc:chgData name="Gerjan de Ruiter" userId="5d7c516b-9dcd-41a8-99d3-54425d29895b" providerId="ADAL" clId="{6E34D2B7-C10D-4052-9422-71067B89025D}" dt="2021-09-20T13:21:42.217" v="1808" actId="20577"/>
        <pc:sldMkLst>
          <pc:docMk/>
          <pc:sldMk cId="2662644313" sldId="264"/>
        </pc:sldMkLst>
        <pc:spChg chg="mod">
          <ac:chgData name="Gerjan de Ruiter" userId="5d7c516b-9dcd-41a8-99d3-54425d29895b" providerId="ADAL" clId="{6E34D2B7-C10D-4052-9422-71067B89025D}" dt="2021-09-20T13:21:42.217" v="1808" actId="20577"/>
          <ac:spMkLst>
            <pc:docMk/>
            <pc:sldMk cId="2662644313" sldId="264"/>
            <ac:spMk id="3" creationId="{B8143420-DB54-4D6E-B639-252390DA97EB}"/>
          </ac:spMkLst>
        </pc:spChg>
      </pc:sldChg>
      <pc:sldChg chg="modSp add del mod">
        <pc:chgData name="Gerjan de Ruiter" userId="5d7c516b-9dcd-41a8-99d3-54425d29895b" providerId="ADAL" clId="{6E34D2B7-C10D-4052-9422-71067B89025D}" dt="2021-09-17T11:35:39.641" v="10" actId="47"/>
        <pc:sldMkLst>
          <pc:docMk/>
          <pc:sldMk cId="696187944" sldId="270"/>
        </pc:sldMkLst>
        <pc:spChg chg="mod">
          <ac:chgData name="Gerjan de Ruiter" userId="5d7c516b-9dcd-41a8-99d3-54425d29895b" providerId="ADAL" clId="{6E34D2B7-C10D-4052-9422-71067B89025D}" dt="2021-09-17T11:35:37.425" v="7"/>
          <ac:spMkLst>
            <pc:docMk/>
            <pc:sldMk cId="696187944" sldId="270"/>
            <ac:spMk id="2" creationId="{28B7A858-5CFA-4CFF-8C67-08311B5FE4AB}"/>
          </ac:spMkLst>
        </pc:spChg>
        <pc:spChg chg="mod">
          <ac:chgData name="Gerjan de Ruiter" userId="5d7c516b-9dcd-41a8-99d3-54425d29895b" providerId="ADAL" clId="{6E34D2B7-C10D-4052-9422-71067B89025D}" dt="2021-09-17T11:35:37.541" v="8" actId="27636"/>
          <ac:spMkLst>
            <pc:docMk/>
            <pc:sldMk cId="696187944" sldId="270"/>
            <ac:spMk id="3" creationId="{509F8EE2-8D27-445E-9C60-212F536B34FD}"/>
          </ac:spMkLst>
        </pc:spChg>
        <pc:spChg chg="mod">
          <ac:chgData name="Gerjan de Ruiter" userId="5d7c516b-9dcd-41a8-99d3-54425d29895b" providerId="ADAL" clId="{6E34D2B7-C10D-4052-9422-71067B89025D}" dt="2021-09-17T11:35:37.425" v="7"/>
          <ac:spMkLst>
            <pc:docMk/>
            <pc:sldMk cId="696187944" sldId="270"/>
            <ac:spMk id="71" creationId="{2C9FF852-E79F-49FF-AFCB-33761A8ED238}"/>
          </ac:spMkLst>
        </pc:spChg>
        <pc:picChg chg="mod">
          <ac:chgData name="Gerjan de Ruiter" userId="5d7c516b-9dcd-41a8-99d3-54425d29895b" providerId="ADAL" clId="{6E34D2B7-C10D-4052-9422-71067B89025D}" dt="2021-09-17T11:35:37.425" v="7"/>
          <ac:picMkLst>
            <pc:docMk/>
            <pc:sldMk cId="696187944" sldId="270"/>
            <ac:picMk id="1026" creationId="{C2690419-6BDA-4C50-914B-908497D69F4F}"/>
          </ac:picMkLst>
        </pc:picChg>
      </pc:sldChg>
      <pc:sldChg chg="modSp add mod">
        <pc:chgData name="Gerjan de Ruiter" userId="5d7c516b-9dcd-41a8-99d3-54425d29895b" providerId="ADAL" clId="{6E34D2B7-C10D-4052-9422-71067B89025D}" dt="2021-09-17T13:37:38.019" v="694" actId="20577"/>
        <pc:sldMkLst>
          <pc:docMk/>
          <pc:sldMk cId="3054297067" sldId="271"/>
        </pc:sldMkLst>
        <pc:spChg chg="mod">
          <ac:chgData name="Gerjan de Ruiter" userId="5d7c516b-9dcd-41a8-99d3-54425d29895b" providerId="ADAL" clId="{6E34D2B7-C10D-4052-9422-71067B89025D}" dt="2021-09-17T11:42:02.544" v="92" actId="6549"/>
          <ac:spMkLst>
            <pc:docMk/>
            <pc:sldMk cId="3054297067" sldId="271"/>
            <ac:spMk id="2" creationId="{28B7A858-5CFA-4CFF-8C67-08311B5FE4AB}"/>
          </ac:spMkLst>
        </pc:spChg>
        <pc:spChg chg="mod">
          <ac:chgData name="Gerjan de Ruiter" userId="5d7c516b-9dcd-41a8-99d3-54425d29895b" providerId="ADAL" clId="{6E34D2B7-C10D-4052-9422-71067B89025D}" dt="2021-09-17T13:37:38.019" v="694" actId="20577"/>
          <ac:spMkLst>
            <pc:docMk/>
            <pc:sldMk cId="3054297067" sldId="271"/>
            <ac:spMk id="3" creationId="{509F8EE2-8D27-445E-9C60-212F536B34FD}"/>
          </ac:spMkLst>
        </pc:spChg>
        <pc:spChg chg="mod">
          <ac:chgData name="Gerjan de Ruiter" userId="5d7c516b-9dcd-41a8-99d3-54425d29895b" providerId="ADAL" clId="{6E34D2B7-C10D-4052-9422-71067B89025D}" dt="2021-09-17T11:35:37.425" v="7"/>
          <ac:spMkLst>
            <pc:docMk/>
            <pc:sldMk cId="3054297067" sldId="271"/>
            <ac:spMk id="71" creationId="{2C9FF852-E79F-49FF-AFCB-33761A8ED238}"/>
          </ac:spMkLst>
        </pc:spChg>
        <pc:picChg chg="mod">
          <ac:chgData name="Gerjan de Ruiter" userId="5d7c516b-9dcd-41a8-99d3-54425d29895b" providerId="ADAL" clId="{6E34D2B7-C10D-4052-9422-71067B89025D}" dt="2021-09-17T11:35:37.425" v="7"/>
          <ac:picMkLst>
            <pc:docMk/>
            <pc:sldMk cId="3054297067" sldId="271"/>
            <ac:picMk id="1026" creationId="{C2690419-6BDA-4C50-914B-908497D69F4F}"/>
          </ac:picMkLst>
        </pc:picChg>
      </pc:sldChg>
      <pc:sldChg chg="addSp delSp modSp add mod ord">
        <pc:chgData name="Gerjan de Ruiter" userId="5d7c516b-9dcd-41a8-99d3-54425d29895b" providerId="ADAL" clId="{6E34D2B7-C10D-4052-9422-71067B89025D}" dt="2021-09-17T11:43:02.500" v="108" actId="478"/>
        <pc:sldMkLst>
          <pc:docMk/>
          <pc:sldMk cId="3136020348" sldId="272"/>
        </pc:sldMkLst>
        <pc:spChg chg="mod">
          <ac:chgData name="Gerjan de Ruiter" userId="5d7c516b-9dcd-41a8-99d3-54425d29895b" providerId="ADAL" clId="{6E34D2B7-C10D-4052-9422-71067B89025D}" dt="2021-09-17T11:41:59.403" v="91" actId="20577"/>
          <ac:spMkLst>
            <pc:docMk/>
            <pc:sldMk cId="3136020348" sldId="272"/>
            <ac:spMk id="2" creationId="{28B7A858-5CFA-4CFF-8C67-08311B5FE4AB}"/>
          </ac:spMkLst>
        </pc:spChg>
        <pc:spChg chg="add del mod">
          <ac:chgData name="Gerjan de Ruiter" userId="5d7c516b-9dcd-41a8-99d3-54425d29895b" providerId="ADAL" clId="{6E34D2B7-C10D-4052-9422-71067B89025D}" dt="2021-09-17T11:42:26.417" v="102"/>
          <ac:spMkLst>
            <pc:docMk/>
            <pc:sldMk cId="3136020348" sldId="272"/>
            <ac:spMk id="5" creationId="{E10D2B70-CF10-42C1-9E5C-DDA2D268314A}"/>
          </ac:spMkLst>
        </pc:spChg>
        <pc:spChg chg="add del mod">
          <ac:chgData name="Gerjan de Ruiter" userId="5d7c516b-9dcd-41a8-99d3-54425d29895b" providerId="ADAL" clId="{6E34D2B7-C10D-4052-9422-71067B89025D}" dt="2021-09-17T11:42:38.716" v="104"/>
          <ac:spMkLst>
            <pc:docMk/>
            <pc:sldMk cId="3136020348" sldId="272"/>
            <ac:spMk id="6" creationId="{A88C41D8-FD45-46A4-A7B4-B74871B77E6A}"/>
          </ac:spMkLst>
        </pc:spChg>
        <pc:spChg chg="del">
          <ac:chgData name="Gerjan de Ruiter" userId="5d7c516b-9dcd-41a8-99d3-54425d29895b" providerId="ADAL" clId="{6E34D2B7-C10D-4052-9422-71067B89025D}" dt="2021-09-17T11:42:13.692" v="97" actId="478"/>
          <ac:spMkLst>
            <pc:docMk/>
            <pc:sldMk cId="3136020348" sldId="272"/>
            <ac:spMk id="71" creationId="{2C9FF852-E79F-49FF-AFCB-33761A8ED238}"/>
          </ac:spMkLst>
        </pc:spChg>
        <pc:picChg chg="add del mod">
          <ac:chgData name="Gerjan de Ruiter" userId="5d7c516b-9dcd-41a8-99d3-54425d29895b" providerId="ADAL" clId="{6E34D2B7-C10D-4052-9422-71067B89025D}" dt="2021-09-17T11:42:28.817" v="103" actId="21"/>
          <ac:picMkLst>
            <pc:docMk/>
            <pc:sldMk cId="3136020348" sldId="272"/>
            <ac:picMk id="8" creationId="{A37B402D-15B8-4E4F-9A57-7F6B356EA828}"/>
          </ac:picMkLst>
        </pc:picChg>
        <pc:picChg chg="add mod">
          <ac:chgData name="Gerjan de Ruiter" userId="5d7c516b-9dcd-41a8-99d3-54425d29895b" providerId="ADAL" clId="{6E34D2B7-C10D-4052-9422-71067B89025D}" dt="2021-09-17T11:42:38.716" v="104"/>
          <ac:picMkLst>
            <pc:docMk/>
            <pc:sldMk cId="3136020348" sldId="272"/>
            <ac:picMk id="10" creationId="{715B23C8-EAFD-4DE2-B64A-E53365C5BE07}"/>
          </ac:picMkLst>
        </pc:picChg>
        <pc:picChg chg="add del mod">
          <ac:chgData name="Gerjan de Ruiter" userId="5d7c516b-9dcd-41a8-99d3-54425d29895b" providerId="ADAL" clId="{6E34D2B7-C10D-4052-9422-71067B89025D}" dt="2021-09-17T11:43:02.500" v="108" actId="478"/>
          <ac:picMkLst>
            <pc:docMk/>
            <pc:sldMk cId="3136020348" sldId="272"/>
            <ac:picMk id="11" creationId="{A5375B70-3625-4F7B-AAD0-4A5DA6BC0666}"/>
          </ac:picMkLst>
        </pc:picChg>
        <pc:picChg chg="del">
          <ac:chgData name="Gerjan de Ruiter" userId="5d7c516b-9dcd-41a8-99d3-54425d29895b" providerId="ADAL" clId="{6E34D2B7-C10D-4052-9422-71067B89025D}" dt="2021-09-17T11:42:11.761" v="96" actId="478"/>
          <ac:picMkLst>
            <pc:docMk/>
            <pc:sldMk cId="3136020348" sldId="272"/>
            <ac:picMk id="1026" creationId="{C2690419-6BDA-4C50-914B-908497D69F4F}"/>
          </ac:picMkLst>
        </pc:picChg>
      </pc:sldChg>
      <pc:sldChg chg="addSp delSp modSp new mod modClrScheme modAnim chgLayout">
        <pc:chgData name="Gerjan de Ruiter" userId="5d7c516b-9dcd-41a8-99d3-54425d29895b" providerId="ADAL" clId="{6E34D2B7-C10D-4052-9422-71067B89025D}" dt="2021-09-17T12:26:42.593" v="445"/>
        <pc:sldMkLst>
          <pc:docMk/>
          <pc:sldMk cId="2075389231" sldId="273"/>
        </pc:sldMkLst>
        <pc:spChg chg="mod">
          <ac:chgData name="Gerjan de Ruiter" userId="5d7c516b-9dcd-41a8-99d3-54425d29895b" providerId="ADAL" clId="{6E34D2B7-C10D-4052-9422-71067B89025D}" dt="2021-09-17T12:24:41.198" v="432" actId="26606"/>
          <ac:spMkLst>
            <pc:docMk/>
            <pc:sldMk cId="2075389231" sldId="273"/>
            <ac:spMk id="2" creationId="{5A7AEBDE-9CE7-4451-9B6E-285BFF635AA6}"/>
          </ac:spMkLst>
        </pc:spChg>
        <pc:spChg chg="del">
          <ac:chgData name="Gerjan de Ruiter" userId="5d7c516b-9dcd-41a8-99d3-54425d29895b" providerId="ADAL" clId="{6E34D2B7-C10D-4052-9422-71067B89025D}" dt="2021-09-17T12:24:41.198" v="432" actId="26606"/>
          <ac:spMkLst>
            <pc:docMk/>
            <pc:sldMk cId="2075389231" sldId="273"/>
            <ac:spMk id="3" creationId="{B3DFFBC7-4827-49CA-8165-E4E3766452B7}"/>
          </ac:spMkLst>
        </pc:spChg>
        <pc:spChg chg="del">
          <ac:chgData name="Gerjan de Ruiter" userId="5d7c516b-9dcd-41a8-99d3-54425d29895b" providerId="ADAL" clId="{6E34D2B7-C10D-4052-9422-71067B89025D}" dt="2021-09-17T12:24:41.198" v="432" actId="26606"/>
          <ac:spMkLst>
            <pc:docMk/>
            <pc:sldMk cId="2075389231" sldId="273"/>
            <ac:spMk id="4" creationId="{B61ABA9B-7D55-40EE-AA56-087B0011047B}"/>
          </ac:spMkLst>
        </pc:spChg>
        <pc:spChg chg="del">
          <ac:chgData name="Gerjan de Ruiter" userId="5d7c516b-9dcd-41a8-99d3-54425d29895b" providerId="ADAL" clId="{6E34D2B7-C10D-4052-9422-71067B89025D}" dt="2021-09-17T12:24:41.198" v="432" actId="26606"/>
          <ac:spMkLst>
            <pc:docMk/>
            <pc:sldMk cId="2075389231" sldId="273"/>
            <ac:spMk id="5" creationId="{68FD08BA-3534-438A-8831-0ACA7B7FAA23}"/>
          </ac:spMkLst>
        </pc:spChg>
        <pc:spChg chg="add del mod">
          <ac:chgData name="Gerjan de Ruiter" userId="5d7c516b-9dcd-41a8-99d3-54425d29895b" providerId="ADAL" clId="{6E34D2B7-C10D-4052-9422-71067B89025D}" dt="2021-09-17T12:24:50.516" v="433"/>
          <ac:spMkLst>
            <pc:docMk/>
            <pc:sldMk cId="2075389231" sldId="273"/>
            <ac:spMk id="10" creationId="{13AB98B4-7551-47E9-AF67-F84EA5053C4B}"/>
          </ac:spMkLst>
        </pc:spChg>
        <pc:picChg chg="add mod">
          <ac:chgData name="Gerjan de Ruiter" userId="5d7c516b-9dcd-41a8-99d3-54425d29895b" providerId="ADAL" clId="{6E34D2B7-C10D-4052-9422-71067B89025D}" dt="2021-09-17T12:25:02.176" v="438" actId="1076"/>
          <ac:picMkLst>
            <pc:docMk/>
            <pc:sldMk cId="2075389231" sldId="273"/>
            <ac:picMk id="6" creationId="{C9174AD8-9EBC-4FC0-9C41-37AAA89F61A2}"/>
          </ac:picMkLst>
        </pc:picChg>
        <pc:picChg chg="add mod">
          <ac:chgData name="Gerjan de Ruiter" userId="5d7c516b-9dcd-41a8-99d3-54425d29895b" providerId="ADAL" clId="{6E34D2B7-C10D-4052-9422-71067B89025D}" dt="2021-09-17T12:26:42.593" v="445"/>
          <ac:picMkLst>
            <pc:docMk/>
            <pc:sldMk cId="2075389231" sldId="273"/>
            <ac:picMk id="4098" creationId="{3A2BF005-2C62-4381-8485-705FF1EAB40F}"/>
          </ac:picMkLst>
        </pc:picChg>
      </pc:sldChg>
      <pc:sldChg chg="addSp delSp modSp new mod modClrScheme chgLayout">
        <pc:chgData name="Gerjan de Ruiter" userId="5d7c516b-9dcd-41a8-99d3-54425d29895b" providerId="ADAL" clId="{6E34D2B7-C10D-4052-9422-71067B89025D}" dt="2021-09-17T13:34:06.525" v="451"/>
        <pc:sldMkLst>
          <pc:docMk/>
          <pc:sldMk cId="78866368" sldId="274"/>
        </pc:sldMkLst>
        <pc:spChg chg="mod">
          <ac:chgData name="Gerjan de Ruiter" userId="5d7c516b-9dcd-41a8-99d3-54425d29895b" providerId="ADAL" clId="{6E34D2B7-C10D-4052-9422-71067B89025D}" dt="2021-09-17T12:20:37.178" v="417" actId="26606"/>
          <ac:spMkLst>
            <pc:docMk/>
            <pc:sldMk cId="78866368" sldId="274"/>
            <ac:spMk id="2" creationId="{977A0F58-C608-4600-BDE0-D0BCF1F15454}"/>
          </ac:spMkLst>
        </pc:spChg>
        <pc:spChg chg="del">
          <ac:chgData name="Gerjan de Ruiter" userId="5d7c516b-9dcd-41a8-99d3-54425d29895b" providerId="ADAL" clId="{6E34D2B7-C10D-4052-9422-71067B89025D}" dt="2021-09-17T12:20:37.178" v="417" actId="26606"/>
          <ac:spMkLst>
            <pc:docMk/>
            <pc:sldMk cId="78866368" sldId="274"/>
            <ac:spMk id="3" creationId="{E543FCA2-D8B3-4085-96CE-82F16B9D8907}"/>
          </ac:spMkLst>
        </pc:spChg>
        <pc:spChg chg="del">
          <ac:chgData name="Gerjan de Ruiter" userId="5d7c516b-9dcd-41a8-99d3-54425d29895b" providerId="ADAL" clId="{6E34D2B7-C10D-4052-9422-71067B89025D}" dt="2021-09-17T12:20:37.178" v="417" actId="26606"/>
          <ac:spMkLst>
            <pc:docMk/>
            <pc:sldMk cId="78866368" sldId="274"/>
            <ac:spMk id="4" creationId="{7D171AD0-D0BC-4BB3-B86F-DC29E96F0509}"/>
          </ac:spMkLst>
        </pc:spChg>
        <pc:spChg chg="del">
          <ac:chgData name="Gerjan de Ruiter" userId="5d7c516b-9dcd-41a8-99d3-54425d29895b" providerId="ADAL" clId="{6E34D2B7-C10D-4052-9422-71067B89025D}" dt="2021-09-17T12:20:37.178" v="417" actId="26606"/>
          <ac:spMkLst>
            <pc:docMk/>
            <pc:sldMk cId="78866368" sldId="274"/>
            <ac:spMk id="5" creationId="{35F53ADC-1C37-4F49-A39D-1EF0DC8FC1A6}"/>
          </ac:spMkLst>
        </pc:spChg>
        <pc:spChg chg="add del mod">
          <ac:chgData name="Gerjan de Ruiter" userId="5d7c516b-9dcd-41a8-99d3-54425d29895b" providerId="ADAL" clId="{6E34D2B7-C10D-4052-9422-71067B89025D}" dt="2021-09-17T12:20:51.307" v="420"/>
          <ac:spMkLst>
            <pc:docMk/>
            <pc:sldMk cId="78866368" sldId="274"/>
            <ac:spMk id="10" creationId="{680959E0-155E-4BA8-9925-5CC0452DAEA9}"/>
          </ac:spMkLst>
        </pc:spChg>
        <pc:picChg chg="add mod">
          <ac:chgData name="Gerjan de Ruiter" userId="5d7c516b-9dcd-41a8-99d3-54425d29895b" providerId="ADAL" clId="{6E34D2B7-C10D-4052-9422-71067B89025D}" dt="2021-09-17T13:34:06.525" v="451"/>
          <ac:picMkLst>
            <pc:docMk/>
            <pc:sldMk cId="78866368" sldId="274"/>
            <ac:picMk id="3074" creationId="{B1670FAF-AC94-4584-89E9-9E09E77DDB8A}"/>
          </ac:picMkLst>
        </pc:picChg>
      </pc:sldChg>
      <pc:sldChg chg="addSp delSp modSp new mod modClrScheme chgLayout">
        <pc:chgData name="Gerjan de Ruiter" userId="5d7c516b-9dcd-41a8-99d3-54425d29895b" providerId="ADAL" clId="{6E34D2B7-C10D-4052-9422-71067B89025D}" dt="2021-09-17T13:34:24.899" v="452"/>
        <pc:sldMkLst>
          <pc:docMk/>
          <pc:sldMk cId="1698552052" sldId="275"/>
        </pc:sldMkLst>
        <pc:spChg chg="mod">
          <ac:chgData name="Gerjan de Ruiter" userId="5d7c516b-9dcd-41a8-99d3-54425d29895b" providerId="ADAL" clId="{6E34D2B7-C10D-4052-9422-71067B89025D}" dt="2021-09-17T12:19:52.187" v="414" actId="26606"/>
          <ac:spMkLst>
            <pc:docMk/>
            <pc:sldMk cId="1698552052" sldId="275"/>
            <ac:spMk id="2" creationId="{78BDCD0A-A8AE-48C6-B6C8-442ABB4A1EBA}"/>
          </ac:spMkLst>
        </pc:spChg>
        <pc:spChg chg="del">
          <ac:chgData name="Gerjan de Ruiter" userId="5d7c516b-9dcd-41a8-99d3-54425d29895b" providerId="ADAL" clId="{6E34D2B7-C10D-4052-9422-71067B89025D}" dt="2021-09-17T12:19:52.187" v="414" actId="26606"/>
          <ac:spMkLst>
            <pc:docMk/>
            <pc:sldMk cId="1698552052" sldId="275"/>
            <ac:spMk id="3" creationId="{7A34235E-BCE3-41A2-9111-F83663E2D1BB}"/>
          </ac:spMkLst>
        </pc:spChg>
        <pc:spChg chg="del">
          <ac:chgData name="Gerjan de Ruiter" userId="5d7c516b-9dcd-41a8-99d3-54425d29895b" providerId="ADAL" clId="{6E34D2B7-C10D-4052-9422-71067B89025D}" dt="2021-09-17T12:19:45.701" v="411"/>
          <ac:spMkLst>
            <pc:docMk/>
            <pc:sldMk cId="1698552052" sldId="275"/>
            <ac:spMk id="4" creationId="{B886527E-477D-4687-9D59-7056E633AD5B}"/>
          </ac:spMkLst>
        </pc:spChg>
        <pc:spChg chg="del">
          <ac:chgData name="Gerjan de Ruiter" userId="5d7c516b-9dcd-41a8-99d3-54425d29895b" providerId="ADAL" clId="{6E34D2B7-C10D-4052-9422-71067B89025D}" dt="2021-09-17T12:19:52.187" v="414" actId="26606"/>
          <ac:spMkLst>
            <pc:docMk/>
            <pc:sldMk cId="1698552052" sldId="275"/>
            <ac:spMk id="5" creationId="{8CEA6F47-1C35-44C8-85C7-49BC3117DBF8}"/>
          </ac:spMkLst>
        </pc:spChg>
        <pc:picChg chg="add mod">
          <ac:chgData name="Gerjan de Ruiter" userId="5d7c516b-9dcd-41a8-99d3-54425d29895b" providerId="ADAL" clId="{6E34D2B7-C10D-4052-9422-71067B89025D}" dt="2021-09-17T13:34:24.899" v="452"/>
          <ac:picMkLst>
            <pc:docMk/>
            <pc:sldMk cId="1698552052" sldId="275"/>
            <ac:picMk id="2050" creationId="{C6AFB9FD-96B4-40B2-8868-5853BAD285DD}"/>
          </ac:picMkLst>
        </pc:picChg>
      </pc:sldChg>
      <pc:sldChg chg="addSp delSp modSp new mod">
        <pc:chgData name="Gerjan de Ruiter" userId="5d7c516b-9dcd-41a8-99d3-54425d29895b" providerId="ADAL" clId="{6E34D2B7-C10D-4052-9422-71067B89025D}" dt="2021-09-17T13:35:49.347" v="502" actId="20577"/>
        <pc:sldMkLst>
          <pc:docMk/>
          <pc:sldMk cId="4131248257" sldId="276"/>
        </pc:sldMkLst>
        <pc:spChg chg="mod">
          <ac:chgData name="Gerjan de Ruiter" userId="5d7c516b-9dcd-41a8-99d3-54425d29895b" providerId="ADAL" clId="{6E34D2B7-C10D-4052-9422-71067B89025D}" dt="2021-09-17T13:35:49.347" v="502" actId="20577"/>
          <ac:spMkLst>
            <pc:docMk/>
            <pc:sldMk cId="4131248257" sldId="276"/>
            <ac:spMk id="2" creationId="{58CB2735-6F88-4942-9B5A-937C4F309F09}"/>
          </ac:spMkLst>
        </pc:spChg>
        <pc:spChg chg="del">
          <ac:chgData name="Gerjan de Ruiter" userId="5d7c516b-9dcd-41a8-99d3-54425d29895b" providerId="ADAL" clId="{6E34D2B7-C10D-4052-9422-71067B89025D}" dt="2021-09-17T13:35:29.399" v="454"/>
          <ac:spMkLst>
            <pc:docMk/>
            <pc:sldMk cId="4131248257" sldId="276"/>
            <ac:spMk id="3" creationId="{94B6015E-DAC0-4018-8B78-983EFA3B7FCC}"/>
          </ac:spMkLst>
        </pc:spChg>
        <pc:picChg chg="add mod">
          <ac:chgData name="Gerjan de Ruiter" userId="5d7c516b-9dcd-41a8-99d3-54425d29895b" providerId="ADAL" clId="{6E34D2B7-C10D-4052-9422-71067B89025D}" dt="2021-09-17T13:35:32.996" v="456" actId="1076"/>
          <ac:picMkLst>
            <pc:docMk/>
            <pc:sldMk cId="4131248257" sldId="276"/>
            <ac:picMk id="5122" creationId="{1EF2DEC5-F5AE-46DD-9C62-FA1532A777FA}"/>
          </ac:picMkLst>
        </pc:picChg>
      </pc:sldChg>
      <pc:sldChg chg="addSp delSp modSp new">
        <pc:chgData name="Gerjan de Ruiter" userId="5d7c516b-9dcd-41a8-99d3-54425d29895b" providerId="ADAL" clId="{6E34D2B7-C10D-4052-9422-71067B89025D}" dt="2021-09-17T13:40:02.659" v="699" actId="478"/>
        <pc:sldMkLst>
          <pc:docMk/>
          <pc:sldMk cId="133052020" sldId="277"/>
        </pc:sldMkLst>
        <pc:spChg chg="del">
          <ac:chgData name="Gerjan de Ruiter" userId="5d7c516b-9dcd-41a8-99d3-54425d29895b" providerId="ADAL" clId="{6E34D2B7-C10D-4052-9422-71067B89025D}" dt="2021-09-17T13:38:33.683" v="696"/>
          <ac:spMkLst>
            <pc:docMk/>
            <pc:sldMk cId="133052020" sldId="277"/>
            <ac:spMk id="3" creationId="{E94D8FC6-A970-401A-B626-5F526EFF2E3B}"/>
          </ac:spMkLst>
        </pc:spChg>
        <pc:spChg chg="add mod">
          <ac:chgData name="Gerjan de Ruiter" userId="5d7c516b-9dcd-41a8-99d3-54425d29895b" providerId="ADAL" clId="{6E34D2B7-C10D-4052-9422-71067B89025D}" dt="2021-09-17T13:40:02.659" v="699" actId="478"/>
          <ac:spMkLst>
            <pc:docMk/>
            <pc:sldMk cId="133052020" sldId="277"/>
            <ac:spMk id="4" creationId="{4D0ACF2A-2026-482D-A8A1-ED8D98724ABA}"/>
          </ac:spMkLst>
        </pc:spChg>
        <pc:picChg chg="add del mod">
          <ac:chgData name="Gerjan de Ruiter" userId="5d7c516b-9dcd-41a8-99d3-54425d29895b" providerId="ADAL" clId="{6E34D2B7-C10D-4052-9422-71067B89025D}" dt="2021-09-17T13:40:02.659" v="699" actId="478"/>
          <ac:picMkLst>
            <pc:docMk/>
            <pc:sldMk cId="133052020" sldId="277"/>
            <ac:picMk id="6146" creationId="{6245AA59-9755-47DD-9901-C5BB7A51280A}"/>
          </ac:picMkLst>
        </pc:picChg>
      </pc:sldChg>
      <pc:sldChg chg="addSp delSp modSp new mod modClrScheme chgLayout">
        <pc:chgData name="Gerjan de Ruiter" userId="5d7c516b-9dcd-41a8-99d3-54425d29895b" providerId="ADAL" clId="{6E34D2B7-C10D-4052-9422-71067B89025D}" dt="2021-09-20T12:55:57.929" v="1481" actId="1076"/>
        <pc:sldMkLst>
          <pc:docMk/>
          <pc:sldMk cId="4244679748" sldId="278"/>
        </pc:sldMkLst>
        <pc:spChg chg="del mod ord">
          <ac:chgData name="Gerjan de Ruiter" userId="5d7c516b-9dcd-41a8-99d3-54425d29895b" providerId="ADAL" clId="{6E34D2B7-C10D-4052-9422-71067B89025D}" dt="2021-09-20T11:29:04.210" v="1217" actId="700"/>
          <ac:spMkLst>
            <pc:docMk/>
            <pc:sldMk cId="4244679748" sldId="278"/>
            <ac:spMk id="2" creationId="{518B50DF-D8FC-4217-A5EA-EBB420F33215}"/>
          </ac:spMkLst>
        </pc:spChg>
        <pc:spChg chg="del mod ord">
          <ac:chgData name="Gerjan de Ruiter" userId="5d7c516b-9dcd-41a8-99d3-54425d29895b" providerId="ADAL" clId="{6E34D2B7-C10D-4052-9422-71067B89025D}" dt="2021-09-20T11:29:04.210" v="1217" actId="700"/>
          <ac:spMkLst>
            <pc:docMk/>
            <pc:sldMk cId="4244679748" sldId="278"/>
            <ac:spMk id="3" creationId="{4A04BA3C-0F9F-4921-91A2-74204099AF16}"/>
          </ac:spMkLst>
        </pc:spChg>
        <pc:spChg chg="del mod ord">
          <ac:chgData name="Gerjan de Ruiter" userId="5d7c516b-9dcd-41a8-99d3-54425d29895b" providerId="ADAL" clId="{6E34D2B7-C10D-4052-9422-71067B89025D}" dt="2021-09-20T11:29:04.210" v="1217" actId="700"/>
          <ac:spMkLst>
            <pc:docMk/>
            <pc:sldMk cId="4244679748" sldId="278"/>
            <ac:spMk id="4" creationId="{4D6FF7AF-5DD6-4E1C-9E73-8103DD1D02FC}"/>
          </ac:spMkLst>
        </pc:spChg>
        <pc:spChg chg="del mod ord">
          <ac:chgData name="Gerjan de Ruiter" userId="5d7c516b-9dcd-41a8-99d3-54425d29895b" providerId="ADAL" clId="{6E34D2B7-C10D-4052-9422-71067B89025D}" dt="2021-09-20T11:29:04.210" v="1217" actId="700"/>
          <ac:spMkLst>
            <pc:docMk/>
            <pc:sldMk cId="4244679748" sldId="278"/>
            <ac:spMk id="5" creationId="{B8D6862F-D479-4405-A8EB-BA47238E49F3}"/>
          </ac:spMkLst>
        </pc:spChg>
        <pc:spChg chg="add mod ord">
          <ac:chgData name="Gerjan de Ruiter" userId="5d7c516b-9dcd-41a8-99d3-54425d29895b" providerId="ADAL" clId="{6E34D2B7-C10D-4052-9422-71067B89025D}" dt="2021-09-20T11:34:42.484" v="1265" actId="26606"/>
          <ac:spMkLst>
            <pc:docMk/>
            <pc:sldMk cId="4244679748" sldId="278"/>
            <ac:spMk id="6" creationId="{54C11F16-424B-4036-A32A-8EED98CF1231}"/>
          </ac:spMkLst>
        </pc:spChg>
        <pc:spChg chg="add del mod ord">
          <ac:chgData name="Gerjan de Ruiter" userId="5d7c516b-9dcd-41a8-99d3-54425d29895b" providerId="ADAL" clId="{6E34D2B7-C10D-4052-9422-71067B89025D}" dt="2021-09-20T11:29:29.309" v="1257" actId="700"/>
          <ac:spMkLst>
            <pc:docMk/>
            <pc:sldMk cId="4244679748" sldId="278"/>
            <ac:spMk id="7" creationId="{6A0948E6-42D0-484B-82F0-EC24D756D70E}"/>
          </ac:spMkLst>
        </pc:spChg>
        <pc:spChg chg="add del mod ord">
          <ac:chgData name="Gerjan de Ruiter" userId="5d7c516b-9dcd-41a8-99d3-54425d29895b" providerId="ADAL" clId="{6E34D2B7-C10D-4052-9422-71067B89025D}" dt="2021-09-20T11:29:29.309" v="1257" actId="700"/>
          <ac:spMkLst>
            <pc:docMk/>
            <pc:sldMk cId="4244679748" sldId="278"/>
            <ac:spMk id="8" creationId="{C10A27B7-8713-4500-92D7-156DE636F20F}"/>
          </ac:spMkLst>
        </pc:spChg>
        <pc:spChg chg="add del mod ord">
          <ac:chgData name="Gerjan de Ruiter" userId="5d7c516b-9dcd-41a8-99d3-54425d29895b" providerId="ADAL" clId="{6E34D2B7-C10D-4052-9422-71067B89025D}" dt="2021-09-20T11:29:29.309" v="1257" actId="700"/>
          <ac:spMkLst>
            <pc:docMk/>
            <pc:sldMk cId="4244679748" sldId="278"/>
            <ac:spMk id="9" creationId="{1A67C352-1196-487F-A0BE-5BB89E54D3B1}"/>
          </ac:spMkLst>
        </pc:spChg>
        <pc:spChg chg="add del mod ord">
          <ac:chgData name="Gerjan de Ruiter" userId="5d7c516b-9dcd-41a8-99d3-54425d29895b" providerId="ADAL" clId="{6E34D2B7-C10D-4052-9422-71067B89025D}" dt="2021-09-20T11:34:42.484" v="1265" actId="26606"/>
          <ac:spMkLst>
            <pc:docMk/>
            <pc:sldMk cId="4244679748" sldId="278"/>
            <ac:spMk id="10" creationId="{597652F0-B035-4599-82D4-EB1690602632}"/>
          </ac:spMkLst>
        </pc:spChg>
        <pc:spChg chg="add del mod ord">
          <ac:chgData name="Gerjan de Ruiter" userId="5d7c516b-9dcd-41a8-99d3-54425d29895b" providerId="ADAL" clId="{6E34D2B7-C10D-4052-9422-71067B89025D}" dt="2021-09-20T11:34:38.109" v="1264"/>
          <ac:spMkLst>
            <pc:docMk/>
            <pc:sldMk cId="4244679748" sldId="278"/>
            <ac:spMk id="11" creationId="{211AF7BD-2F54-44DA-873D-333AF55624D5}"/>
          </ac:spMkLst>
        </pc:spChg>
        <pc:picChg chg="add del mod">
          <ac:chgData name="Gerjan de Ruiter" userId="5d7c516b-9dcd-41a8-99d3-54425d29895b" providerId="ADAL" clId="{6E34D2B7-C10D-4052-9422-71067B89025D}" dt="2021-09-20T11:34:36.231" v="1263" actId="21"/>
          <ac:picMkLst>
            <pc:docMk/>
            <pc:sldMk cId="4244679748" sldId="278"/>
            <ac:picMk id="13" creationId="{BC771AAD-4DF5-494D-90F1-96472A4FC050}"/>
          </ac:picMkLst>
        </pc:picChg>
        <pc:picChg chg="add mod">
          <ac:chgData name="Gerjan de Ruiter" userId="5d7c516b-9dcd-41a8-99d3-54425d29895b" providerId="ADAL" clId="{6E34D2B7-C10D-4052-9422-71067B89025D}" dt="2021-09-20T12:55:57.929" v="1481" actId="1076"/>
          <ac:picMkLst>
            <pc:docMk/>
            <pc:sldMk cId="4244679748" sldId="278"/>
            <ac:picMk id="14" creationId="{9A16A33A-B20C-47F8-A04F-4693E5CB3DBA}"/>
          </ac:picMkLst>
        </pc:picChg>
        <pc:picChg chg="add del">
          <ac:chgData name="Gerjan de Ruiter" userId="5d7c516b-9dcd-41a8-99d3-54425d29895b" providerId="ADAL" clId="{6E34D2B7-C10D-4052-9422-71067B89025D}" dt="2021-09-20T11:34:27.558" v="1261"/>
          <ac:picMkLst>
            <pc:docMk/>
            <pc:sldMk cId="4244679748" sldId="278"/>
            <ac:picMk id="2050" creationId="{E4C6E4E4-B414-4388-BA84-EB4CB541EE10}"/>
          </ac:picMkLst>
        </pc:picChg>
      </pc:sldChg>
      <pc:sldChg chg="addSp delSp modSp new del mod modClrScheme chgLayout">
        <pc:chgData name="Gerjan de Ruiter" userId="5d7c516b-9dcd-41a8-99d3-54425d29895b" providerId="ADAL" clId="{6E34D2B7-C10D-4052-9422-71067B89025D}" dt="2021-09-20T13:10:40.777" v="1700" actId="47"/>
        <pc:sldMkLst>
          <pc:docMk/>
          <pc:sldMk cId="3189337160" sldId="279"/>
        </pc:sldMkLst>
        <pc:spChg chg="del mod ord">
          <ac:chgData name="Gerjan de Ruiter" userId="5d7c516b-9dcd-41a8-99d3-54425d29895b" providerId="ADAL" clId="{6E34D2B7-C10D-4052-9422-71067B89025D}" dt="2021-09-20T12:59:38.783" v="1482" actId="700"/>
          <ac:spMkLst>
            <pc:docMk/>
            <pc:sldMk cId="3189337160" sldId="279"/>
            <ac:spMk id="2" creationId="{0190114A-F96B-4004-973F-5316ACD3BA0D}"/>
          </ac:spMkLst>
        </pc:spChg>
        <pc:spChg chg="del mod ord">
          <ac:chgData name="Gerjan de Ruiter" userId="5d7c516b-9dcd-41a8-99d3-54425d29895b" providerId="ADAL" clId="{6E34D2B7-C10D-4052-9422-71067B89025D}" dt="2021-09-20T12:59:38.783" v="1482" actId="700"/>
          <ac:spMkLst>
            <pc:docMk/>
            <pc:sldMk cId="3189337160" sldId="279"/>
            <ac:spMk id="3" creationId="{2DC25E3D-111D-41D5-AC6E-CCCEF9A38232}"/>
          </ac:spMkLst>
        </pc:spChg>
        <pc:spChg chg="del">
          <ac:chgData name="Gerjan de Ruiter" userId="5d7c516b-9dcd-41a8-99d3-54425d29895b" providerId="ADAL" clId="{6E34D2B7-C10D-4052-9422-71067B89025D}" dt="2021-09-20T11:39:33.823" v="1475"/>
          <ac:spMkLst>
            <pc:docMk/>
            <pc:sldMk cId="3189337160" sldId="279"/>
            <ac:spMk id="4" creationId="{4109DEA5-0008-4328-A77C-7B4B3DE5B136}"/>
          </ac:spMkLst>
        </pc:spChg>
        <pc:spChg chg="del mod ord">
          <ac:chgData name="Gerjan de Ruiter" userId="5d7c516b-9dcd-41a8-99d3-54425d29895b" providerId="ADAL" clId="{6E34D2B7-C10D-4052-9422-71067B89025D}" dt="2021-09-20T12:59:38.783" v="1482" actId="700"/>
          <ac:spMkLst>
            <pc:docMk/>
            <pc:sldMk cId="3189337160" sldId="279"/>
            <ac:spMk id="5" creationId="{EE75BC77-18EF-4183-B06E-AF44AF6DEDEF}"/>
          </ac:spMkLst>
        </pc:spChg>
        <pc:spChg chg="add del mod ord">
          <ac:chgData name="Gerjan de Ruiter" userId="5d7c516b-9dcd-41a8-99d3-54425d29895b" providerId="ADAL" clId="{6E34D2B7-C10D-4052-9422-71067B89025D}" dt="2021-09-20T12:59:38.783" v="1482" actId="700"/>
          <ac:spMkLst>
            <pc:docMk/>
            <pc:sldMk cId="3189337160" sldId="279"/>
            <ac:spMk id="6" creationId="{95499AB0-BC27-4F42-90A8-AD54B0E963BE}"/>
          </ac:spMkLst>
        </pc:spChg>
        <pc:spChg chg="add del mod">
          <ac:chgData name="Gerjan de Ruiter" userId="5d7c516b-9dcd-41a8-99d3-54425d29895b" providerId="ADAL" clId="{6E34D2B7-C10D-4052-9422-71067B89025D}" dt="2021-09-20T11:39:38.308" v="1477"/>
          <ac:spMkLst>
            <pc:docMk/>
            <pc:sldMk cId="3189337160" sldId="279"/>
            <ac:spMk id="7" creationId="{EE4BCC23-56E2-4FA7-A761-EC2DCC360DF6}"/>
          </ac:spMkLst>
        </pc:spChg>
        <pc:spChg chg="add del">
          <ac:chgData name="Gerjan de Ruiter" userId="5d7c516b-9dcd-41a8-99d3-54425d29895b" providerId="ADAL" clId="{6E34D2B7-C10D-4052-9422-71067B89025D}" dt="2021-09-20T11:39:41.040" v="1479" actId="478"/>
          <ac:spMkLst>
            <pc:docMk/>
            <pc:sldMk cId="3189337160" sldId="279"/>
            <ac:spMk id="8" creationId="{D2771C00-B1F7-4EBC-A7D2-4E14C4A6262C}"/>
          </ac:spMkLst>
        </pc:spChg>
        <pc:spChg chg="add mod ord">
          <ac:chgData name="Gerjan de Ruiter" userId="5d7c516b-9dcd-41a8-99d3-54425d29895b" providerId="ADAL" clId="{6E34D2B7-C10D-4052-9422-71067B89025D}" dt="2021-09-20T12:59:38.783" v="1482" actId="700"/>
          <ac:spMkLst>
            <pc:docMk/>
            <pc:sldMk cId="3189337160" sldId="279"/>
            <ac:spMk id="9" creationId="{D0637F76-73B2-4A04-8BCD-98881974F6FF}"/>
          </ac:spMkLst>
        </pc:spChg>
        <pc:spChg chg="add mod ord">
          <ac:chgData name="Gerjan de Ruiter" userId="5d7c516b-9dcd-41a8-99d3-54425d29895b" providerId="ADAL" clId="{6E34D2B7-C10D-4052-9422-71067B89025D}" dt="2021-09-20T12:59:38.783" v="1482" actId="700"/>
          <ac:spMkLst>
            <pc:docMk/>
            <pc:sldMk cId="3189337160" sldId="279"/>
            <ac:spMk id="10" creationId="{FD7569FF-0EFA-4925-B0A2-79DE07BCE37E}"/>
          </ac:spMkLst>
        </pc:spChg>
        <pc:spChg chg="add del mod ord">
          <ac:chgData name="Gerjan de Ruiter" userId="5d7c516b-9dcd-41a8-99d3-54425d29895b" providerId="ADAL" clId="{6E34D2B7-C10D-4052-9422-71067B89025D}" dt="2021-09-20T12:59:40.835" v="1483"/>
          <ac:spMkLst>
            <pc:docMk/>
            <pc:sldMk cId="3189337160" sldId="279"/>
            <ac:spMk id="11" creationId="{286A7B79-2CD4-4D2F-9817-C67A837B34FF}"/>
          </ac:spMkLst>
        </pc:spChg>
        <pc:spChg chg="add mod ord">
          <ac:chgData name="Gerjan de Ruiter" userId="5d7c516b-9dcd-41a8-99d3-54425d29895b" providerId="ADAL" clId="{6E34D2B7-C10D-4052-9422-71067B89025D}" dt="2021-09-20T12:59:38.783" v="1482" actId="700"/>
          <ac:spMkLst>
            <pc:docMk/>
            <pc:sldMk cId="3189337160" sldId="279"/>
            <ac:spMk id="12" creationId="{9D0F07DC-BE16-4997-B735-038D557DEF01}"/>
          </ac:spMkLst>
        </pc:spChg>
        <pc:spChg chg="add mod ord">
          <ac:chgData name="Gerjan de Ruiter" userId="5d7c516b-9dcd-41a8-99d3-54425d29895b" providerId="ADAL" clId="{6E34D2B7-C10D-4052-9422-71067B89025D}" dt="2021-09-20T12:59:38.783" v="1482" actId="700"/>
          <ac:spMkLst>
            <pc:docMk/>
            <pc:sldMk cId="3189337160" sldId="279"/>
            <ac:spMk id="13" creationId="{E4FFD592-B53E-402F-952F-9D023060A1B1}"/>
          </ac:spMkLst>
        </pc:spChg>
        <pc:picChg chg="add mod">
          <ac:chgData name="Gerjan de Ruiter" userId="5d7c516b-9dcd-41a8-99d3-54425d29895b" providerId="ADAL" clId="{6E34D2B7-C10D-4052-9422-71067B89025D}" dt="2021-09-20T12:59:55.398" v="1485" actId="18131"/>
          <ac:picMkLst>
            <pc:docMk/>
            <pc:sldMk cId="3189337160" sldId="279"/>
            <ac:picMk id="3080" creationId="{F5BE366E-1E94-44C2-826E-D17FF41D05D0}"/>
          </ac:picMkLst>
        </pc:picChg>
      </pc:sldChg>
      <pc:sldChg chg="addSp delSp modSp new del">
        <pc:chgData name="Gerjan de Ruiter" userId="5d7c516b-9dcd-41a8-99d3-54425d29895b" providerId="ADAL" clId="{6E34D2B7-C10D-4052-9422-71067B89025D}" dt="2021-09-20T13:11:05.942" v="1721" actId="47"/>
        <pc:sldMkLst>
          <pc:docMk/>
          <pc:sldMk cId="4042874875" sldId="280"/>
        </pc:sldMkLst>
        <pc:spChg chg="del">
          <ac:chgData name="Gerjan de Ruiter" userId="5d7c516b-9dcd-41a8-99d3-54425d29895b" providerId="ADAL" clId="{6E34D2B7-C10D-4052-9422-71067B89025D}" dt="2021-09-20T13:02:54.686" v="1488"/>
          <ac:spMkLst>
            <pc:docMk/>
            <pc:sldMk cId="4042874875" sldId="280"/>
            <ac:spMk id="3" creationId="{AB5CF7C9-4151-42D9-A838-0B67DE9D9D8F}"/>
          </ac:spMkLst>
        </pc:spChg>
        <pc:spChg chg="add mod">
          <ac:chgData name="Gerjan de Ruiter" userId="5d7c516b-9dcd-41a8-99d3-54425d29895b" providerId="ADAL" clId="{6E34D2B7-C10D-4052-9422-71067B89025D}" dt="2021-09-20T13:03:04.368" v="1490" actId="478"/>
          <ac:spMkLst>
            <pc:docMk/>
            <pc:sldMk cId="4042874875" sldId="280"/>
            <ac:spMk id="4" creationId="{FB275500-83D3-4B4E-9403-7A1F9E6658C8}"/>
          </ac:spMkLst>
        </pc:spChg>
        <pc:picChg chg="add del mod">
          <ac:chgData name="Gerjan de Ruiter" userId="5d7c516b-9dcd-41a8-99d3-54425d29895b" providerId="ADAL" clId="{6E34D2B7-C10D-4052-9422-71067B89025D}" dt="2021-09-20T13:03:04.368" v="1490" actId="478"/>
          <ac:picMkLst>
            <pc:docMk/>
            <pc:sldMk cId="4042874875" sldId="280"/>
            <ac:picMk id="4098" creationId="{CB64455B-3B59-4A17-B70A-8DD0E1AAF49E}"/>
          </ac:picMkLst>
        </pc:picChg>
      </pc:sldChg>
      <pc:sldChg chg="addSp delSp modSp new mod modClrScheme addCm delCm chgLayout">
        <pc:chgData name="Gerjan de Ruiter" userId="5d7c516b-9dcd-41a8-99d3-54425d29895b" providerId="ADAL" clId="{6E34D2B7-C10D-4052-9422-71067B89025D}" dt="2021-09-20T13:10:58.108" v="1720" actId="790"/>
        <pc:sldMkLst>
          <pc:docMk/>
          <pc:sldMk cId="539845827" sldId="281"/>
        </pc:sldMkLst>
        <pc:spChg chg="del">
          <ac:chgData name="Gerjan de Ruiter" userId="5d7c516b-9dcd-41a8-99d3-54425d29895b" providerId="ADAL" clId="{6E34D2B7-C10D-4052-9422-71067B89025D}" dt="2021-09-20T13:06:04.838" v="1492" actId="700"/>
          <ac:spMkLst>
            <pc:docMk/>
            <pc:sldMk cId="539845827" sldId="281"/>
            <ac:spMk id="2" creationId="{041ACFC9-11B7-4063-8A34-459FF534E1B7}"/>
          </ac:spMkLst>
        </pc:spChg>
        <pc:spChg chg="del mod ord">
          <ac:chgData name="Gerjan de Ruiter" userId="5d7c516b-9dcd-41a8-99d3-54425d29895b" providerId="ADAL" clId="{6E34D2B7-C10D-4052-9422-71067B89025D}" dt="2021-09-20T13:06:04.838" v="1492" actId="700"/>
          <ac:spMkLst>
            <pc:docMk/>
            <pc:sldMk cId="539845827" sldId="281"/>
            <ac:spMk id="3" creationId="{87583E44-4C0E-4B4D-AE23-9CECE6FD6844}"/>
          </ac:spMkLst>
        </pc:spChg>
        <pc:spChg chg="del mod ord">
          <ac:chgData name="Gerjan de Ruiter" userId="5d7c516b-9dcd-41a8-99d3-54425d29895b" providerId="ADAL" clId="{6E34D2B7-C10D-4052-9422-71067B89025D}" dt="2021-09-20T13:06:04.838" v="1492" actId="700"/>
          <ac:spMkLst>
            <pc:docMk/>
            <pc:sldMk cId="539845827" sldId="281"/>
            <ac:spMk id="4" creationId="{78F8F258-0557-411E-BF0C-2B4ECE055A6D}"/>
          </ac:spMkLst>
        </pc:spChg>
        <pc:spChg chg="del mod ord">
          <ac:chgData name="Gerjan de Ruiter" userId="5d7c516b-9dcd-41a8-99d3-54425d29895b" providerId="ADAL" clId="{6E34D2B7-C10D-4052-9422-71067B89025D}" dt="2021-09-20T13:06:04.838" v="1492" actId="700"/>
          <ac:spMkLst>
            <pc:docMk/>
            <pc:sldMk cId="539845827" sldId="281"/>
            <ac:spMk id="5" creationId="{B2CDE804-BBD4-4AEF-8F8A-B48CF4123433}"/>
          </ac:spMkLst>
        </pc:spChg>
        <pc:spChg chg="del">
          <ac:chgData name="Gerjan de Ruiter" userId="5d7c516b-9dcd-41a8-99d3-54425d29895b" providerId="ADAL" clId="{6E34D2B7-C10D-4052-9422-71067B89025D}" dt="2021-09-20T13:06:04.838" v="1492" actId="700"/>
          <ac:spMkLst>
            <pc:docMk/>
            <pc:sldMk cId="539845827" sldId="281"/>
            <ac:spMk id="6" creationId="{B6266C45-45EA-4098-AF66-FA07ECE0636F}"/>
          </ac:spMkLst>
        </pc:spChg>
        <pc:spChg chg="add del mod ord">
          <ac:chgData name="Gerjan de Ruiter" userId="5d7c516b-9dcd-41a8-99d3-54425d29895b" providerId="ADAL" clId="{6E34D2B7-C10D-4052-9422-71067B89025D}" dt="2021-09-20T13:06:11.842" v="1494" actId="26606"/>
          <ac:spMkLst>
            <pc:docMk/>
            <pc:sldMk cId="539845827" sldId="281"/>
            <ac:spMk id="7" creationId="{747F1E41-FD47-49C3-8D53-9C96FF4E4B03}"/>
          </ac:spMkLst>
        </pc:spChg>
        <pc:spChg chg="add del mod ord">
          <ac:chgData name="Gerjan de Ruiter" userId="5d7c516b-9dcd-41a8-99d3-54425d29895b" providerId="ADAL" clId="{6E34D2B7-C10D-4052-9422-71067B89025D}" dt="2021-09-20T13:06:06.986" v="1493"/>
          <ac:spMkLst>
            <pc:docMk/>
            <pc:sldMk cId="539845827" sldId="281"/>
            <ac:spMk id="8" creationId="{9F121F1F-6187-4C8E-AF7A-BE957A52D7AF}"/>
          </ac:spMkLst>
        </pc:spChg>
        <pc:spChg chg="add del mod ord">
          <ac:chgData name="Gerjan de Ruiter" userId="5d7c516b-9dcd-41a8-99d3-54425d29895b" providerId="ADAL" clId="{6E34D2B7-C10D-4052-9422-71067B89025D}" dt="2021-09-20T13:06:11.842" v="1494" actId="26606"/>
          <ac:spMkLst>
            <pc:docMk/>
            <pc:sldMk cId="539845827" sldId="281"/>
            <ac:spMk id="9" creationId="{8FC8F33C-0851-455E-BDAB-9D3D46B5FB1F}"/>
          </ac:spMkLst>
        </pc:spChg>
        <pc:spChg chg="add del mod">
          <ac:chgData name="Gerjan de Ruiter" userId="5d7c516b-9dcd-41a8-99d3-54425d29895b" providerId="ADAL" clId="{6E34D2B7-C10D-4052-9422-71067B89025D}" dt="2021-09-20T13:06:46.180" v="1550" actId="26606"/>
          <ac:spMkLst>
            <pc:docMk/>
            <pc:sldMk cId="539845827" sldId="281"/>
            <ac:spMk id="71" creationId="{22EB5CFD-6F02-4FEA-94A9-0C0F2DA2AE24}"/>
          </ac:spMkLst>
        </pc:spChg>
        <pc:spChg chg="add mod">
          <ac:chgData name="Gerjan de Ruiter" userId="5d7c516b-9dcd-41a8-99d3-54425d29895b" providerId="ADAL" clId="{6E34D2B7-C10D-4052-9422-71067B89025D}" dt="2021-09-20T13:10:58.108" v="1720" actId="790"/>
          <ac:spMkLst>
            <pc:docMk/>
            <pc:sldMk cId="539845827" sldId="281"/>
            <ac:spMk id="135" creationId="{079932F6-A6DF-4F27-A71D-0EBE0724A393}"/>
          </ac:spMkLst>
        </pc:spChg>
        <pc:spChg chg="add mod">
          <ac:chgData name="Gerjan de Ruiter" userId="5d7c516b-9dcd-41a8-99d3-54425d29895b" providerId="ADAL" clId="{6E34D2B7-C10D-4052-9422-71067B89025D}" dt="2021-09-20T13:08:16.186" v="1699" actId="20577"/>
          <ac:spMkLst>
            <pc:docMk/>
            <pc:sldMk cId="539845827" sldId="281"/>
            <ac:spMk id="137" creationId="{6D0018C3-BEB4-409F-911C-1B5A547678C8}"/>
          </ac:spMkLst>
        </pc:spChg>
        <pc:spChg chg="add mod">
          <ac:chgData name="Gerjan de Ruiter" userId="5d7c516b-9dcd-41a8-99d3-54425d29895b" providerId="ADAL" clId="{6E34D2B7-C10D-4052-9422-71067B89025D}" dt="2021-09-20T13:06:46.180" v="1550" actId="26606"/>
          <ac:spMkLst>
            <pc:docMk/>
            <pc:sldMk cId="539845827" sldId="281"/>
            <ac:spMk id="139" creationId="{865D4E1B-2E07-4476-BDDE-F93C721E842A}"/>
          </ac:spMkLst>
        </pc:spChg>
        <pc:picChg chg="add mod">
          <ac:chgData name="Gerjan de Ruiter" userId="5d7c516b-9dcd-41a8-99d3-54425d29895b" providerId="ADAL" clId="{6E34D2B7-C10D-4052-9422-71067B89025D}" dt="2021-09-20T13:06:46.180" v="1550" actId="26606"/>
          <ac:picMkLst>
            <pc:docMk/>
            <pc:sldMk cId="539845827" sldId="281"/>
            <ac:picMk id="5122" creationId="{0D284C75-34A3-4C8D-B0AD-5EFFBA46E5FE}"/>
          </ac:picMkLst>
        </pc:picChg>
      </pc:sldChg>
      <pc:sldChg chg="add del">
        <pc:chgData name="Gerjan de Ruiter" userId="5d7c516b-9dcd-41a8-99d3-54425d29895b" providerId="ADAL" clId="{6E34D2B7-C10D-4052-9422-71067B89025D}" dt="2021-09-20T13:14:54.744" v="1725" actId="47"/>
        <pc:sldMkLst>
          <pc:docMk/>
          <pc:sldMk cId="2352469394" sldId="3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632A1-E604-4325-9FE9-EAD90BBA5307}" type="datetimeFigureOut">
              <a:rPr lang="nl-NL" smtClean="0"/>
              <a:t>22-9-2021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2DF00-2D53-42BB-95ED-CE53B291BEE5}" type="slidenum">
              <a:rPr lang="nl-NL" smtClean="0"/>
              <a:t>‹nr.›</a:t>
            </a:fld>
            <a:endParaRPr lang="nl-NL"/>
          </a:p>
        </p:txBody>
      </p:sp>
    </p:spTree>
    <p:extLst>
      <p:ext uri="{BB962C8B-B14F-4D97-AF65-F5344CB8AC3E}">
        <p14:creationId xmlns:p14="http://schemas.microsoft.com/office/powerpoint/2010/main" val="326823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7</a:t>
            </a:fld>
            <a:endParaRPr lang="nl-NL"/>
          </a:p>
        </p:txBody>
      </p:sp>
    </p:spTree>
    <p:extLst>
      <p:ext uri="{BB962C8B-B14F-4D97-AF65-F5344CB8AC3E}">
        <p14:creationId xmlns:p14="http://schemas.microsoft.com/office/powerpoint/2010/main" val="400334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is deze informatie van belang. </a:t>
            </a:r>
          </a:p>
          <a:p>
            <a:r>
              <a:rPr lang="nl-NL" dirty="0"/>
              <a:t>Eén van de grotere uitdagingen waar wij aankomende decennia voor zullen staan is de klimaatverandering door broeikasgassen. </a:t>
            </a:r>
          </a:p>
          <a:p>
            <a:r>
              <a:rPr lang="nl-NL" dirty="0"/>
              <a:t>Aan jullie de taak de kringlopen te begrijpen en te kunnen vertalen aan andere. </a:t>
            </a:r>
          </a:p>
        </p:txBody>
      </p:sp>
      <p:sp>
        <p:nvSpPr>
          <p:cNvPr id="4" name="Tijdelijke aanduiding voor dianummer 3"/>
          <p:cNvSpPr>
            <a:spLocks noGrp="1"/>
          </p:cNvSpPr>
          <p:nvPr>
            <p:ph type="sldNum" sz="quarter" idx="5"/>
          </p:nvPr>
        </p:nvSpPr>
        <p:spPr/>
        <p:txBody>
          <a:bodyPr/>
          <a:lstStyle/>
          <a:p>
            <a:fld id="{0D02DF00-2D53-42BB-95ED-CE53B291BEE5}" type="slidenum">
              <a:rPr lang="nl-NL" smtClean="0"/>
              <a:t>12</a:t>
            </a:fld>
            <a:endParaRPr lang="nl-NL"/>
          </a:p>
        </p:txBody>
      </p:sp>
    </p:spTree>
    <p:extLst>
      <p:ext uri="{BB962C8B-B14F-4D97-AF65-F5344CB8AC3E}">
        <p14:creationId xmlns:p14="http://schemas.microsoft.com/office/powerpoint/2010/main" val="1467910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1A75B10-D0A1-47E5-A700-FC890DDA1B17}" type="datetimeFigureOut">
              <a:rPr lang="nl-NL" smtClean="0"/>
              <a:t>22-9-2021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01293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70F8638F-8D98-4F63-8D5B-D74FF1739883}"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03923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3984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70F8638F-8D98-4F63-8D5B-D74FF1739883}"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48314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525902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651849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814066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133378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704266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746067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1A75B10-D0A1-47E5-A700-FC890DDA1B17}" type="datetimeFigureOut">
              <a:rPr lang="nl-NL" smtClean="0"/>
              <a:t>22-9-2021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221237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Tree>
    <p:extLst>
      <p:ext uri="{BB962C8B-B14F-4D97-AF65-F5344CB8AC3E}">
        <p14:creationId xmlns:p14="http://schemas.microsoft.com/office/powerpoint/2010/main" val="245963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1A75B10-D0A1-47E5-A700-FC890DDA1B17}" type="datetimeFigureOut">
              <a:rPr lang="nl-NL" smtClean="0"/>
              <a:t>22-9-2021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76498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1A75B10-D0A1-47E5-A700-FC890DDA1B17}" type="datetimeFigureOut">
              <a:rPr lang="nl-NL" smtClean="0"/>
              <a:t>22-9-2021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74248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35968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70F8638F-8D98-4F63-8D5B-D74FF1739883}"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38559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70F8638F-8D98-4F63-8D5B-D74FF1739883}"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398137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70F8638F-8D98-4F63-8D5B-D74FF1739883}"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004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F1A75B10-D0A1-47E5-A700-FC890DDA1B17}" type="datetimeFigureOut">
              <a:rPr lang="nl-NL" smtClean="0"/>
              <a:t>22-9-2021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Tree>
    <p:extLst>
      <p:ext uri="{BB962C8B-B14F-4D97-AF65-F5344CB8AC3E}">
        <p14:creationId xmlns:p14="http://schemas.microsoft.com/office/powerpoint/2010/main" val="3861754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F1A75B10-D0A1-47E5-A700-FC890DDA1B17}" type="datetimeFigureOut">
              <a:rPr lang="nl-NL" smtClean="0"/>
              <a:t>22-9-2021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4094337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F1A75B10-D0A1-47E5-A700-FC890DDA1B17}" type="datetimeFigureOut">
              <a:rPr lang="nl-NL" smtClean="0"/>
              <a:t>22-9-2021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Tree>
    <p:extLst>
      <p:ext uri="{BB962C8B-B14F-4D97-AF65-F5344CB8AC3E}">
        <p14:creationId xmlns:p14="http://schemas.microsoft.com/office/powerpoint/2010/main" val="2559956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F1A75B10-D0A1-47E5-A700-FC890DDA1B17}" type="datetimeFigureOut">
              <a:rPr lang="nl-NL" smtClean="0"/>
              <a:t>22-9-2021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45479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F1A75B10-D0A1-47E5-A700-FC890DDA1B17}" type="datetimeFigureOut">
              <a:rPr lang="nl-NL" smtClean="0"/>
              <a:t>22-9-2021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88896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124C7-A47E-4290-BEA8-30E3E67CCD7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6CC9DC8-A6FD-4A2B-A593-6ACDF3BB24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718B69-9AA1-44C5-9999-71E50192963B}"/>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E18BA4F7-5D12-43C0-8F50-AF8DFD0C4BD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B24308-9E76-4169-B3E4-46316C7A42EA}"/>
              </a:ext>
            </a:extLst>
          </p:cNvPr>
          <p:cNvSpPr>
            <a:spLocks noGrp="1"/>
          </p:cNvSpPr>
          <p:nvPr>
            <p:ph type="sldNum" sz="quarter" idx="12"/>
          </p:nvPr>
        </p:nvSpPr>
        <p:spPr/>
        <p:txBody>
          <a:bodyPr/>
          <a:lstStyle/>
          <a:p>
            <a:fld id="{70F8638F-8D98-4F63-8D5B-D74FF1739883}" type="slidenum">
              <a:rPr lang="nl-NL" smtClean="0"/>
              <a:t>‹nr.›</a:t>
            </a:fld>
            <a:endParaRPr lang="nl-NL"/>
          </a:p>
        </p:txBody>
      </p:sp>
    </p:spTree>
    <p:extLst>
      <p:ext uri="{BB962C8B-B14F-4D97-AF65-F5344CB8AC3E}">
        <p14:creationId xmlns:p14="http://schemas.microsoft.com/office/powerpoint/2010/main" val="352174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F1A75B10-D0A1-47E5-A700-FC890DDA1B17}" type="datetimeFigureOut">
              <a:rPr lang="nl-NL" smtClean="0"/>
              <a:t>22-9-2021</a:t>
            </a:fld>
            <a:endParaRPr lang="nl-NL"/>
          </a:p>
        </p:txBody>
      </p:sp>
    </p:spTree>
    <p:extLst>
      <p:ext uri="{BB962C8B-B14F-4D97-AF65-F5344CB8AC3E}">
        <p14:creationId xmlns:p14="http://schemas.microsoft.com/office/powerpoint/2010/main" val="137155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Tree>
    <p:extLst>
      <p:ext uri="{BB962C8B-B14F-4D97-AF65-F5344CB8AC3E}">
        <p14:creationId xmlns:p14="http://schemas.microsoft.com/office/powerpoint/2010/main" val="112570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70F8638F-8D98-4F63-8D5B-D74FF1739883}"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0983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6572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36862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70F8638F-8D98-4F63-8D5B-D74FF1739883}"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0901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F1A75B10-D0A1-47E5-A700-FC890DDA1B17}"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70F8638F-8D98-4F63-8D5B-D74FF1739883}"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26239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s://www.youtube.com/watch?v=phaOT-MjNIo"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s://www.youtube.com/watch?v=fw413dIw9g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5.xml"/><Relationship Id="rId1" Type="http://schemas.openxmlformats.org/officeDocument/2006/relationships/video" Target="https://www.youtube.com/embed/OQtlqnWqiH0?feature=oembed" TargetMode="External"/><Relationship Id="rId5" Type="http://schemas.openxmlformats.org/officeDocument/2006/relationships/image" Target="../media/image24.jpeg"/><Relationship Id="rId4" Type="http://schemas.openxmlformats.org/officeDocument/2006/relationships/hyperlink" Target="https://www.mrchadd.nl/academy/vakken/aardrijkskunde/grote-en-kleine-waterkringloo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C86E8-5A4B-48CF-9C28-42E374F9D8DA}"/>
              </a:ext>
            </a:extLst>
          </p:cNvPr>
          <p:cNvSpPr>
            <a:spLocks noGrp="1"/>
          </p:cNvSpPr>
          <p:nvPr>
            <p:ph type="ctrTitle"/>
          </p:nvPr>
        </p:nvSpPr>
        <p:spPr/>
        <p:txBody>
          <a:bodyPr/>
          <a:lstStyle/>
          <a:p>
            <a:r>
              <a:rPr lang="nl-NL" dirty="0"/>
              <a:t>Circulaire economie</a:t>
            </a:r>
          </a:p>
        </p:txBody>
      </p:sp>
      <p:sp>
        <p:nvSpPr>
          <p:cNvPr id="3" name="Ondertitel 2">
            <a:extLst>
              <a:ext uri="{FF2B5EF4-FFF2-40B4-BE49-F238E27FC236}">
                <a16:creationId xmlns:a16="http://schemas.microsoft.com/office/drawing/2014/main" id="{EDB5CB07-CA45-47F1-BC1E-411190505317}"/>
              </a:ext>
            </a:extLst>
          </p:cNvPr>
          <p:cNvSpPr>
            <a:spLocks noGrp="1"/>
          </p:cNvSpPr>
          <p:nvPr>
            <p:ph type="subTitle" idx="1"/>
          </p:nvPr>
        </p:nvSpPr>
        <p:spPr/>
        <p:txBody>
          <a:bodyPr/>
          <a:lstStyle/>
          <a:p>
            <a:r>
              <a:rPr lang="nl-NL" b="1" dirty="0"/>
              <a:t>Circulair in de natuur deel I</a:t>
            </a:r>
          </a:p>
          <a:p>
            <a:r>
              <a:rPr lang="nl-NL" dirty="0"/>
              <a:t>Les 2</a:t>
            </a:r>
          </a:p>
        </p:txBody>
      </p:sp>
    </p:spTree>
    <p:extLst>
      <p:ext uri="{BB962C8B-B14F-4D97-AF65-F5344CB8AC3E}">
        <p14:creationId xmlns:p14="http://schemas.microsoft.com/office/powerpoint/2010/main" val="377700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A0F58-C608-4600-BDE0-D0BCF1F15454}"/>
              </a:ext>
            </a:extLst>
          </p:cNvPr>
          <p:cNvSpPr>
            <a:spLocks noGrp="1"/>
          </p:cNvSpPr>
          <p:nvPr>
            <p:ph type="title"/>
          </p:nvPr>
        </p:nvSpPr>
        <p:spPr>
          <a:xfrm>
            <a:off x="371476" y="296863"/>
            <a:ext cx="10260000" cy="1160403"/>
          </a:xfrm>
        </p:spPr>
        <p:txBody>
          <a:bodyPr anchor="t">
            <a:normAutofit/>
          </a:bodyPr>
          <a:lstStyle/>
          <a:p>
            <a:r>
              <a:rPr lang="nl-NL" dirty="0"/>
              <a:t>Koolstofkringloop</a:t>
            </a:r>
          </a:p>
        </p:txBody>
      </p:sp>
      <p:pic>
        <p:nvPicPr>
          <p:cNvPr id="3074" name="Picture 2" descr="De bronafbeelding bekijken">
            <a:hlinkClick r:id="rId2"/>
            <a:extLst>
              <a:ext uri="{FF2B5EF4-FFF2-40B4-BE49-F238E27FC236}">
                <a16:creationId xmlns:a16="http://schemas.microsoft.com/office/drawing/2014/main" id="{B1670FAF-AC94-4584-89E9-9E09E77DDB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1476" y="1040272"/>
            <a:ext cx="9511826" cy="565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6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DCD0A-A8AE-48C6-B6C8-442ABB4A1EBA}"/>
              </a:ext>
            </a:extLst>
          </p:cNvPr>
          <p:cNvSpPr>
            <a:spLocks noGrp="1"/>
          </p:cNvSpPr>
          <p:nvPr>
            <p:ph type="title"/>
          </p:nvPr>
        </p:nvSpPr>
        <p:spPr>
          <a:xfrm>
            <a:off x="371476" y="296863"/>
            <a:ext cx="10108030" cy="1160403"/>
          </a:xfrm>
        </p:spPr>
        <p:txBody>
          <a:bodyPr anchor="t">
            <a:normAutofit/>
          </a:bodyPr>
          <a:lstStyle/>
          <a:p>
            <a:r>
              <a:rPr lang="nl-NL" dirty="0"/>
              <a:t>Stikstofkringloop</a:t>
            </a:r>
          </a:p>
        </p:txBody>
      </p:sp>
      <p:pic>
        <p:nvPicPr>
          <p:cNvPr id="2050" name="Picture 2" descr="De bronafbeelding bekijken">
            <a:hlinkClick r:id="rId2"/>
            <a:extLst>
              <a:ext uri="{FF2B5EF4-FFF2-40B4-BE49-F238E27FC236}">
                <a16:creationId xmlns:a16="http://schemas.microsoft.com/office/drawing/2014/main" id="{C6AFB9FD-96B4-40B2-8868-5853BAD285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71476" y="851612"/>
            <a:ext cx="9426101" cy="5709525"/>
          </a:xfrm>
          <a:prstGeom prst="rect">
            <a:avLst/>
          </a:prstGeom>
          <a:solidFill>
            <a:srgbClr val="FFFFFF"/>
          </a:solidFill>
        </p:spPr>
      </p:pic>
    </p:spTree>
    <p:extLst>
      <p:ext uri="{BB962C8B-B14F-4D97-AF65-F5344CB8AC3E}">
        <p14:creationId xmlns:p14="http://schemas.microsoft.com/office/powerpoint/2010/main" val="169855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B2735-6F88-4942-9B5A-937C4F309F09}"/>
              </a:ext>
            </a:extLst>
          </p:cNvPr>
          <p:cNvSpPr>
            <a:spLocks noGrp="1"/>
          </p:cNvSpPr>
          <p:nvPr>
            <p:ph type="title"/>
          </p:nvPr>
        </p:nvSpPr>
        <p:spPr/>
        <p:txBody>
          <a:bodyPr/>
          <a:lstStyle/>
          <a:p>
            <a:r>
              <a:rPr lang="nl-NL" dirty="0"/>
              <a:t>Concentraties broeikasgassen</a:t>
            </a:r>
          </a:p>
        </p:txBody>
      </p:sp>
      <p:pic>
        <p:nvPicPr>
          <p:cNvPr id="5122" name="Picture 2" descr="Broeikasgas - Wikipedia">
            <a:extLst>
              <a:ext uri="{FF2B5EF4-FFF2-40B4-BE49-F238E27FC236}">
                <a16:creationId xmlns:a16="http://schemas.microsoft.com/office/drawing/2014/main" id="{1EF2DEC5-F5AE-46DD-9C62-FA1532A777F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6229" y="1603408"/>
            <a:ext cx="7572665" cy="495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24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5" y="1709738"/>
            <a:ext cx="5645150" cy="4419599"/>
          </a:xfrm>
        </p:spPr>
        <p:txBody>
          <a:bodyPr>
            <a:normAutofit lnSpcReduction="10000"/>
          </a:bodyPr>
          <a:lstStyle/>
          <a:p>
            <a:pPr marL="0" indent="0">
              <a:spcAft>
                <a:spcPts val="800"/>
              </a:spcAft>
              <a:buNone/>
            </a:pPr>
            <a:r>
              <a:rPr lang="nl-NL" b="1" dirty="0">
                <a:effectLst/>
              </a:rPr>
              <a:t>Hoe: </a:t>
            </a:r>
            <a:r>
              <a:rPr lang="nl-NL" dirty="0"/>
              <a:t>In tweetallen</a:t>
            </a:r>
          </a:p>
          <a:p>
            <a:pPr marL="0" indent="0">
              <a:spcAft>
                <a:spcPts val="800"/>
              </a:spcAft>
              <a:buNone/>
            </a:pPr>
            <a:r>
              <a:rPr lang="nl-NL" b="1" dirty="0">
                <a:effectLst/>
              </a:rPr>
              <a:t>Hulp</a:t>
            </a:r>
            <a:r>
              <a:rPr lang="nl-NL" dirty="0">
                <a:effectLst/>
              </a:rPr>
              <a:t>: Les, internet en creativiteit</a:t>
            </a:r>
            <a:endParaRPr lang="nl-NL" dirty="0"/>
          </a:p>
          <a:p>
            <a:pPr marL="0" indent="0">
              <a:spcAft>
                <a:spcPts val="800"/>
              </a:spcAft>
              <a:buNone/>
            </a:pPr>
            <a:r>
              <a:rPr lang="nl-NL" b="1" dirty="0">
                <a:effectLst/>
              </a:rPr>
              <a:t>Uitkomst:</a:t>
            </a:r>
            <a:r>
              <a:rPr lang="nl-NL" dirty="0">
                <a:effectLst/>
              </a:rPr>
              <a:t> </a:t>
            </a:r>
            <a:r>
              <a:rPr lang="nl-NL" dirty="0"/>
              <a:t>Een koolstofkringloop en een stikstofkringloop op twee verschillende manieren uitgelegd. </a:t>
            </a:r>
          </a:p>
          <a:p>
            <a:pPr marL="0" indent="0">
              <a:spcAft>
                <a:spcPts val="800"/>
              </a:spcAft>
              <a:buNone/>
            </a:pPr>
            <a:r>
              <a:rPr lang="nl-NL" b="1" dirty="0">
                <a:effectLst/>
              </a:rPr>
              <a:t>Tijd:</a:t>
            </a:r>
            <a:r>
              <a:rPr lang="nl-NL" dirty="0">
                <a:effectLst/>
              </a:rPr>
              <a:t> 30 minuten</a:t>
            </a:r>
            <a:endParaRPr lang="nl-NL" dirty="0"/>
          </a:p>
          <a:p>
            <a:pPr marL="0" indent="0">
              <a:spcAft>
                <a:spcPts val="800"/>
              </a:spcAft>
              <a:buNone/>
            </a:pPr>
            <a:r>
              <a:rPr lang="nl-NL" b="1" dirty="0">
                <a:effectLst/>
              </a:rPr>
              <a:t>Klaar: </a:t>
            </a:r>
            <a:r>
              <a:rPr lang="nl-NL" dirty="0"/>
              <a:t>IBS, leerarrangementen, etc. etc. </a:t>
            </a:r>
          </a:p>
          <a:p>
            <a:pPr marL="0" indent="0">
              <a:spcAft>
                <a:spcPts val="800"/>
              </a:spcAft>
              <a:buNone/>
            </a:pPr>
            <a:r>
              <a:rPr lang="nl-NL" b="1" dirty="0">
                <a:effectLst/>
              </a:rPr>
              <a:t>Wat: </a:t>
            </a:r>
            <a:r>
              <a:rPr lang="nl-NL" dirty="0"/>
              <a:t>Maak in tweetallen, een koolstofkringloop en een stikstofkringloop. Beide moeten op een andere manier uitgelegd worden. Bijvoorbeeld één getekend zodat iemand van 12 jaar het begrijpt en de andere ingewikkelder met afbeeldingen of schematisch zoals in de </a:t>
            </a:r>
            <a:r>
              <a:rPr lang="nl-NL" dirty="0" err="1"/>
              <a:t>powerpoint</a:t>
            </a:r>
            <a:r>
              <a:rPr lang="nl-NL" dirty="0"/>
              <a:t> voor iemand die ouder is. </a:t>
            </a:r>
          </a:p>
          <a:p>
            <a:pPr marL="0" indent="0">
              <a:spcAft>
                <a:spcPts val="800"/>
              </a:spcAft>
              <a:buNone/>
            </a:pPr>
            <a:r>
              <a:rPr lang="nl-NL" b="1" dirty="0">
                <a:effectLst/>
              </a:rPr>
              <a:t>Let op! Ze mogen niet het zelfde zijn als in de PowerPoint</a:t>
            </a:r>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66264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88AA5-9C5C-4133-9C11-F9FEA582D457}"/>
              </a:ext>
            </a:extLst>
          </p:cNvPr>
          <p:cNvSpPr>
            <a:spLocks noGrp="1"/>
          </p:cNvSpPr>
          <p:nvPr>
            <p:ph type="title"/>
          </p:nvPr>
        </p:nvSpPr>
        <p:spPr/>
        <p:txBody>
          <a:bodyPr/>
          <a:lstStyle/>
          <a:p>
            <a:r>
              <a:rPr lang="nl-NL" dirty="0"/>
              <a:t>Vandaag</a:t>
            </a:r>
          </a:p>
        </p:txBody>
      </p:sp>
      <p:sp>
        <p:nvSpPr>
          <p:cNvPr id="3" name="Tijdelijke aanduiding voor inhoud 2">
            <a:extLst>
              <a:ext uri="{FF2B5EF4-FFF2-40B4-BE49-F238E27FC236}">
                <a16:creationId xmlns:a16="http://schemas.microsoft.com/office/drawing/2014/main" id="{BF48F37E-7CA4-4671-934C-CC44EAA37493}"/>
              </a:ext>
            </a:extLst>
          </p:cNvPr>
          <p:cNvSpPr>
            <a:spLocks noGrp="1"/>
          </p:cNvSpPr>
          <p:nvPr>
            <p:ph idx="1"/>
          </p:nvPr>
        </p:nvSpPr>
        <p:spPr>
          <a:xfrm>
            <a:off x="371475" y="1709738"/>
            <a:ext cx="6161300" cy="4419599"/>
          </a:xfrm>
        </p:spPr>
        <p:txBody>
          <a:bodyPr/>
          <a:lstStyle/>
          <a:p>
            <a:r>
              <a:rPr lang="nl-NL" dirty="0"/>
              <a:t>Weekoverzicht </a:t>
            </a:r>
          </a:p>
          <a:p>
            <a:r>
              <a:rPr lang="nl-NL" dirty="0"/>
              <a:t>Vorige week</a:t>
            </a:r>
          </a:p>
          <a:p>
            <a:r>
              <a:rPr lang="nl-NL" dirty="0"/>
              <a:t>Doel(en)</a:t>
            </a:r>
          </a:p>
          <a:p>
            <a:r>
              <a:rPr lang="nl-NL" dirty="0"/>
              <a:t>Circulaire in de natuur deel II</a:t>
            </a:r>
          </a:p>
          <a:p>
            <a:pPr lvl="1"/>
            <a:r>
              <a:rPr lang="nl-NL" sz="2000" dirty="0"/>
              <a:t>Waterkringloop</a:t>
            </a:r>
          </a:p>
          <a:p>
            <a:pPr lvl="1"/>
            <a:r>
              <a:rPr lang="nl-NL" sz="2000" dirty="0"/>
              <a:t>Koolstofkringloop</a:t>
            </a:r>
          </a:p>
          <a:p>
            <a:pPr lvl="1"/>
            <a:r>
              <a:rPr lang="nl-NL" sz="2000" dirty="0"/>
              <a:t>Stikstofkringloop</a:t>
            </a:r>
            <a:endParaRPr lang="nl-NL" dirty="0"/>
          </a:p>
          <a:p>
            <a:pPr marL="933750" lvl="1" indent="-285750">
              <a:buFontTx/>
              <a:buChar char="-"/>
            </a:pPr>
            <a:endParaRPr lang="nl-NL" dirty="0"/>
          </a:p>
        </p:txBody>
      </p:sp>
      <p:sp>
        <p:nvSpPr>
          <p:cNvPr id="5" name="Tijdelijke aanduiding voor tekst 4">
            <a:extLst>
              <a:ext uri="{FF2B5EF4-FFF2-40B4-BE49-F238E27FC236}">
                <a16:creationId xmlns:a16="http://schemas.microsoft.com/office/drawing/2014/main" id="{D999F45A-2240-4771-A424-6530133C66E6}"/>
              </a:ext>
            </a:extLst>
          </p:cNvPr>
          <p:cNvSpPr>
            <a:spLocks noGrp="1"/>
          </p:cNvSpPr>
          <p:nvPr>
            <p:ph type="body" sz="quarter" idx="14"/>
          </p:nvPr>
        </p:nvSpPr>
        <p:spPr/>
        <p:txBody>
          <a:bodyPr/>
          <a:lstStyle/>
          <a:p>
            <a:endParaRPr lang="nl-NL"/>
          </a:p>
        </p:txBody>
      </p:sp>
      <p:pic>
        <p:nvPicPr>
          <p:cNvPr id="7" name="Tijdelijke aanduiding voor afbeelding 9">
            <a:extLst>
              <a:ext uri="{FF2B5EF4-FFF2-40B4-BE49-F238E27FC236}">
                <a16:creationId xmlns:a16="http://schemas.microsoft.com/office/drawing/2014/main" id="{C81B1672-5272-460A-8782-77A01F1EA98F}"/>
              </a:ext>
            </a:extLst>
          </p:cNvPr>
          <p:cNvPicPr>
            <a:picLocks noGrp="1" noChangeAspect="1"/>
          </p:cNvPicPr>
          <p:nvPr>
            <p:ph type="pic" sz="quarter" idx="13"/>
          </p:nvPr>
        </p:nvPicPr>
        <p:blipFill>
          <a:blip r:embed="rId2"/>
          <a:srcRect l="6134" r="6134"/>
          <a:stretch>
            <a:fillRect/>
          </a:stretch>
        </p:blipFill>
        <p:spPr>
          <a:xfrm>
            <a:off x="7025915" y="444974"/>
            <a:ext cx="4986976" cy="5684363"/>
          </a:xfrm>
          <a:prstGeom prst="rect">
            <a:avLst/>
          </a:prstGeom>
          <a:solidFill>
            <a:schemeClr val="accent3">
              <a:lumMod val="20000"/>
              <a:lumOff val="80000"/>
            </a:schemeClr>
          </a:solidFill>
        </p:spPr>
      </p:pic>
    </p:spTree>
    <p:extLst>
      <p:ext uri="{BB962C8B-B14F-4D97-AF65-F5344CB8AC3E}">
        <p14:creationId xmlns:p14="http://schemas.microsoft.com/office/powerpoint/2010/main" val="185209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7BACB-961B-45DA-A8E3-30DB3791520F}"/>
              </a:ext>
            </a:extLst>
          </p:cNvPr>
          <p:cNvSpPr>
            <a:spLocks noGrp="1"/>
          </p:cNvSpPr>
          <p:nvPr>
            <p:ph type="title"/>
          </p:nvPr>
        </p:nvSpPr>
        <p:spPr/>
        <p:txBody>
          <a:bodyPr/>
          <a:lstStyle/>
          <a:p>
            <a:r>
              <a:rPr lang="nl-NL" dirty="0"/>
              <a:t>1.. Weekoverzicht</a:t>
            </a:r>
          </a:p>
        </p:txBody>
      </p:sp>
      <p:graphicFrame>
        <p:nvGraphicFramePr>
          <p:cNvPr id="7" name="Tabel 7">
            <a:extLst>
              <a:ext uri="{FF2B5EF4-FFF2-40B4-BE49-F238E27FC236}">
                <a16:creationId xmlns:a16="http://schemas.microsoft.com/office/drawing/2014/main" id="{0BB7FE8F-98CA-4B59-BDFC-17E716AAC860}"/>
              </a:ext>
            </a:extLst>
          </p:cNvPr>
          <p:cNvGraphicFramePr>
            <a:graphicFrameLocks noGrp="1"/>
          </p:cNvGraphicFramePr>
          <p:nvPr>
            <p:ph idx="1"/>
            <p:extLst>
              <p:ext uri="{D42A27DB-BD31-4B8C-83A1-F6EECF244321}">
                <p14:modId xmlns:p14="http://schemas.microsoft.com/office/powerpoint/2010/main" val="3566601596"/>
              </p:ext>
            </p:extLst>
          </p:nvPr>
        </p:nvGraphicFramePr>
        <p:xfrm>
          <a:off x="483047" y="1389380"/>
          <a:ext cx="9884888" cy="4079240"/>
        </p:xfrm>
        <a:graphic>
          <a:graphicData uri="http://schemas.openxmlformats.org/drawingml/2006/table">
            <a:tbl>
              <a:tblPr firstRow="1" bandRow="1">
                <a:tableStyleId>{073A0DAA-6AF3-43AB-8588-CEC1D06C72B9}</a:tableStyleId>
              </a:tblPr>
              <a:tblGrid>
                <a:gridCol w="1250087">
                  <a:extLst>
                    <a:ext uri="{9D8B030D-6E8A-4147-A177-3AD203B41FA5}">
                      <a16:colId xmlns:a16="http://schemas.microsoft.com/office/drawing/2014/main" val="2852492482"/>
                    </a:ext>
                  </a:extLst>
                </a:gridCol>
                <a:gridCol w="8634801">
                  <a:extLst>
                    <a:ext uri="{9D8B030D-6E8A-4147-A177-3AD203B41FA5}">
                      <a16:colId xmlns:a16="http://schemas.microsoft.com/office/drawing/2014/main" val="3422766635"/>
                    </a:ext>
                  </a:extLst>
                </a:gridCol>
              </a:tblGrid>
              <a:tr h="370840">
                <a:tc>
                  <a:txBody>
                    <a:bodyPr/>
                    <a:lstStyle/>
                    <a:p>
                      <a:r>
                        <a:rPr lang="nl-NL" dirty="0"/>
                        <a:t>Week</a:t>
                      </a:r>
                    </a:p>
                  </a:txBody>
                  <a:tcPr/>
                </a:tc>
                <a:tc>
                  <a:txBody>
                    <a:bodyPr/>
                    <a:lstStyle/>
                    <a:p>
                      <a:r>
                        <a:rPr lang="nl-NL" dirty="0"/>
                        <a:t>Onderwerp</a:t>
                      </a:r>
                    </a:p>
                  </a:txBody>
                  <a:tcPr/>
                </a:tc>
                <a:extLst>
                  <a:ext uri="{0D108BD9-81ED-4DB2-BD59-A6C34878D82A}">
                    <a16:rowId xmlns:a16="http://schemas.microsoft.com/office/drawing/2014/main" val="3192599572"/>
                  </a:ext>
                </a:extLst>
              </a:tr>
              <a:tr h="370840">
                <a:tc>
                  <a:txBody>
                    <a:bodyPr/>
                    <a:lstStyle/>
                    <a:p>
                      <a:r>
                        <a:rPr lang="nl-NL" dirty="0"/>
                        <a:t>1.</a:t>
                      </a:r>
                    </a:p>
                  </a:txBody>
                  <a:tcPr/>
                </a:tc>
                <a:tc>
                  <a:txBody>
                    <a:bodyPr/>
                    <a:lstStyle/>
                    <a:p>
                      <a:r>
                        <a:rPr lang="nl-NL" dirty="0"/>
                        <a:t>Introductie week</a:t>
                      </a:r>
                    </a:p>
                  </a:txBody>
                  <a:tcPr/>
                </a:tc>
                <a:extLst>
                  <a:ext uri="{0D108BD9-81ED-4DB2-BD59-A6C34878D82A}">
                    <a16:rowId xmlns:a16="http://schemas.microsoft.com/office/drawing/2014/main" val="1344981941"/>
                  </a:ext>
                </a:extLst>
              </a:tr>
              <a:tr h="370840">
                <a:tc>
                  <a:txBody>
                    <a:bodyPr/>
                    <a:lstStyle/>
                    <a:p>
                      <a:r>
                        <a:rPr lang="nl-NL" dirty="0"/>
                        <a:t>2.</a:t>
                      </a:r>
                    </a:p>
                  </a:txBody>
                  <a:tcPr/>
                </a:tc>
                <a:tc>
                  <a:txBody>
                    <a:bodyPr/>
                    <a:lstStyle/>
                    <a:p>
                      <a:r>
                        <a:rPr lang="nl-NL" dirty="0"/>
                        <a:t>Circulaire economie?</a:t>
                      </a:r>
                    </a:p>
                  </a:txBody>
                  <a:tcPr/>
                </a:tc>
                <a:extLst>
                  <a:ext uri="{0D108BD9-81ED-4DB2-BD59-A6C34878D82A}">
                    <a16:rowId xmlns:a16="http://schemas.microsoft.com/office/drawing/2014/main" val="2638442296"/>
                  </a:ext>
                </a:extLst>
              </a:tr>
              <a:tr h="370840">
                <a:tc>
                  <a:txBody>
                    <a:bodyPr/>
                    <a:lstStyle/>
                    <a:p>
                      <a:r>
                        <a:rPr lang="nl-NL" b="0" dirty="0"/>
                        <a:t>3.</a:t>
                      </a:r>
                    </a:p>
                  </a:txBody>
                  <a:tcPr/>
                </a:tc>
                <a:tc>
                  <a:txBody>
                    <a:bodyPr/>
                    <a:lstStyle/>
                    <a:p>
                      <a:r>
                        <a:rPr lang="nl-NL" b="0" dirty="0"/>
                        <a:t>Circulair in de natuur deel I</a:t>
                      </a:r>
                    </a:p>
                  </a:txBody>
                  <a:tcPr/>
                </a:tc>
                <a:extLst>
                  <a:ext uri="{0D108BD9-81ED-4DB2-BD59-A6C34878D82A}">
                    <a16:rowId xmlns:a16="http://schemas.microsoft.com/office/drawing/2014/main" val="242770731"/>
                  </a:ext>
                </a:extLst>
              </a:tr>
              <a:tr h="370840">
                <a:tc>
                  <a:txBody>
                    <a:bodyPr/>
                    <a:lstStyle/>
                    <a:p>
                      <a:r>
                        <a:rPr lang="nl-NL" b="1" dirty="0"/>
                        <a:t>4.</a:t>
                      </a:r>
                    </a:p>
                  </a:txBody>
                  <a:tcPr/>
                </a:tc>
                <a:tc>
                  <a:txBody>
                    <a:bodyPr/>
                    <a:lstStyle/>
                    <a:p>
                      <a:r>
                        <a:rPr lang="nl-NL" b="1" dirty="0"/>
                        <a:t>Circulair in de natuur deel 2</a:t>
                      </a:r>
                    </a:p>
                  </a:txBody>
                  <a:tcPr/>
                </a:tc>
                <a:extLst>
                  <a:ext uri="{0D108BD9-81ED-4DB2-BD59-A6C34878D82A}">
                    <a16:rowId xmlns:a16="http://schemas.microsoft.com/office/drawing/2014/main" val="3278192084"/>
                  </a:ext>
                </a:extLst>
              </a:tr>
              <a:tr h="370840">
                <a:tc>
                  <a:txBody>
                    <a:bodyPr/>
                    <a:lstStyle/>
                    <a:p>
                      <a:r>
                        <a:rPr lang="nl-NL" dirty="0"/>
                        <a:t>5. </a:t>
                      </a:r>
                    </a:p>
                  </a:txBody>
                  <a:tcPr/>
                </a:tc>
                <a:tc>
                  <a:txBody>
                    <a:bodyPr/>
                    <a:lstStyle/>
                    <a:p>
                      <a:r>
                        <a:rPr lang="nl-NL" dirty="0"/>
                        <a:t>Afval, een probleem voor klimaat en milieu. </a:t>
                      </a:r>
                    </a:p>
                  </a:txBody>
                  <a:tcPr/>
                </a:tc>
                <a:extLst>
                  <a:ext uri="{0D108BD9-81ED-4DB2-BD59-A6C34878D82A}">
                    <a16:rowId xmlns:a16="http://schemas.microsoft.com/office/drawing/2014/main" val="1525912106"/>
                  </a:ext>
                </a:extLst>
              </a:tr>
              <a:tr h="370840">
                <a:tc>
                  <a:txBody>
                    <a:bodyPr/>
                    <a:lstStyle/>
                    <a:p>
                      <a:r>
                        <a:rPr lang="nl-NL" dirty="0"/>
                        <a:t>6.</a:t>
                      </a:r>
                    </a:p>
                  </a:txBody>
                  <a:tcPr/>
                </a:tc>
                <a:tc>
                  <a:txBody>
                    <a:bodyPr/>
                    <a:lstStyle/>
                    <a:p>
                      <a:r>
                        <a:rPr lang="nl-NL" dirty="0"/>
                        <a:t>Restromen wat moeten we ermee</a:t>
                      </a:r>
                    </a:p>
                  </a:txBody>
                  <a:tcPr/>
                </a:tc>
                <a:extLst>
                  <a:ext uri="{0D108BD9-81ED-4DB2-BD59-A6C34878D82A}">
                    <a16:rowId xmlns:a16="http://schemas.microsoft.com/office/drawing/2014/main" val="1712066038"/>
                  </a:ext>
                </a:extLst>
              </a:tr>
              <a:tr h="370840">
                <a:tc>
                  <a:txBody>
                    <a:bodyPr/>
                    <a:lstStyle/>
                    <a:p>
                      <a:r>
                        <a:rPr lang="nl-NL" dirty="0"/>
                        <a:t>7. </a:t>
                      </a:r>
                    </a:p>
                  </a:txBody>
                  <a:tcPr/>
                </a:tc>
                <a:tc>
                  <a:txBody>
                    <a:bodyPr/>
                    <a:lstStyle/>
                    <a:p>
                      <a:r>
                        <a:rPr lang="nl-NL" dirty="0"/>
                        <a:t>Gastles</a:t>
                      </a:r>
                    </a:p>
                  </a:txBody>
                  <a:tcPr/>
                </a:tc>
                <a:extLst>
                  <a:ext uri="{0D108BD9-81ED-4DB2-BD59-A6C34878D82A}">
                    <a16:rowId xmlns:a16="http://schemas.microsoft.com/office/drawing/2014/main" val="1120902206"/>
                  </a:ext>
                </a:extLst>
              </a:tr>
              <a:tr h="370840">
                <a:tc>
                  <a:txBody>
                    <a:bodyPr/>
                    <a:lstStyle/>
                    <a:p>
                      <a:r>
                        <a:rPr lang="nl-NL" dirty="0"/>
                        <a:t>8.</a:t>
                      </a:r>
                    </a:p>
                  </a:txBody>
                  <a:tcPr/>
                </a:tc>
                <a:tc>
                  <a:txBody>
                    <a:bodyPr/>
                    <a:lstStyle/>
                    <a:p>
                      <a:r>
                        <a:rPr lang="nl-NL" dirty="0"/>
                        <a:t>Circulaire economie en de waardes binnen de circulaire economie</a:t>
                      </a:r>
                    </a:p>
                  </a:txBody>
                  <a:tcPr/>
                </a:tc>
                <a:extLst>
                  <a:ext uri="{0D108BD9-81ED-4DB2-BD59-A6C34878D82A}">
                    <a16:rowId xmlns:a16="http://schemas.microsoft.com/office/drawing/2014/main" val="2871113694"/>
                  </a:ext>
                </a:extLst>
              </a:tr>
              <a:tr h="370840">
                <a:tc>
                  <a:txBody>
                    <a:bodyPr/>
                    <a:lstStyle/>
                    <a:p>
                      <a:r>
                        <a:rPr lang="nl-NL" dirty="0"/>
                        <a:t>9.</a:t>
                      </a:r>
                    </a:p>
                  </a:txBody>
                  <a:tcPr/>
                </a:tc>
                <a:tc>
                  <a:txBody>
                    <a:bodyPr/>
                    <a:lstStyle/>
                    <a:p>
                      <a:r>
                        <a:rPr lang="nl-NL" dirty="0"/>
                        <a:t>Herhaling </a:t>
                      </a:r>
                    </a:p>
                  </a:txBody>
                  <a:tcPr/>
                </a:tc>
                <a:extLst>
                  <a:ext uri="{0D108BD9-81ED-4DB2-BD59-A6C34878D82A}">
                    <a16:rowId xmlns:a16="http://schemas.microsoft.com/office/drawing/2014/main" val="685341764"/>
                  </a:ext>
                </a:extLst>
              </a:tr>
              <a:tr h="370840">
                <a:tc>
                  <a:txBody>
                    <a:bodyPr/>
                    <a:lstStyle/>
                    <a:p>
                      <a:r>
                        <a:rPr lang="nl-NL" dirty="0"/>
                        <a:t>10.</a:t>
                      </a:r>
                    </a:p>
                  </a:txBody>
                  <a:tcPr/>
                </a:tc>
                <a:tc>
                  <a:txBody>
                    <a:bodyPr/>
                    <a:lstStyle/>
                    <a:p>
                      <a:r>
                        <a:rPr lang="nl-NL" dirty="0"/>
                        <a:t>Kennistoets</a:t>
                      </a:r>
                    </a:p>
                  </a:txBody>
                  <a:tcPr/>
                </a:tc>
                <a:extLst>
                  <a:ext uri="{0D108BD9-81ED-4DB2-BD59-A6C34878D82A}">
                    <a16:rowId xmlns:a16="http://schemas.microsoft.com/office/drawing/2014/main" val="2814732433"/>
                  </a:ext>
                </a:extLst>
              </a:tr>
            </a:tbl>
          </a:graphicData>
        </a:graphic>
      </p:graphicFrame>
      <p:sp>
        <p:nvSpPr>
          <p:cNvPr id="3" name="Ovaal 2">
            <a:extLst>
              <a:ext uri="{FF2B5EF4-FFF2-40B4-BE49-F238E27FC236}">
                <a16:creationId xmlns:a16="http://schemas.microsoft.com/office/drawing/2014/main" id="{B35D2408-7380-4925-9CB6-4BB1E83D2A10}"/>
              </a:ext>
            </a:extLst>
          </p:cNvPr>
          <p:cNvSpPr/>
          <p:nvPr/>
        </p:nvSpPr>
        <p:spPr>
          <a:xfrm>
            <a:off x="169682" y="2790334"/>
            <a:ext cx="5614947" cy="55129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0045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2. Vorige week</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indent="-285750">
              <a:spcAft>
                <a:spcPts val="600"/>
              </a:spcAft>
              <a:buFont typeface="Arial" panose="020B0604020202020204" pitchFamily="34" charset="0"/>
              <a:buChar char="•"/>
            </a:pPr>
            <a:r>
              <a:rPr lang="nl-NL" dirty="0"/>
              <a:t>Je kan uitleggen wat de studie naar ecologie en ecosystemen betekenen</a:t>
            </a:r>
          </a:p>
          <a:p>
            <a:pPr marL="933750" lvl="1" indent="-285750">
              <a:spcAft>
                <a:spcPts val="600"/>
              </a:spcAft>
              <a:buFont typeface="Arial" panose="020B0604020202020204" pitchFamily="34" charset="0"/>
              <a:buChar char="•"/>
            </a:pPr>
            <a:r>
              <a:rPr lang="nl-NL" dirty="0"/>
              <a:t>Je kan voorbeelden van biotisch en abiotisch benoemen</a:t>
            </a:r>
          </a:p>
          <a:p>
            <a:pPr marL="933750" lvl="1" indent="-285750">
              <a:spcAft>
                <a:spcPts val="600"/>
              </a:spcAft>
              <a:buFont typeface="Arial" panose="020B0604020202020204" pitchFamily="34" charset="0"/>
              <a:buChar char="•"/>
            </a:pPr>
            <a:r>
              <a:rPr lang="nl-NL" dirty="0"/>
              <a:t>Je kan vertellen wat het verschil is tussen een producent, consument en </a:t>
            </a:r>
            <a:r>
              <a:rPr lang="nl-NL" dirty="0" err="1"/>
              <a:t>reducent</a:t>
            </a:r>
            <a:endParaRPr lang="nl-NL" dirty="0"/>
          </a:p>
          <a:p>
            <a:pPr marL="933750" lvl="1" indent="-285750">
              <a:spcAft>
                <a:spcPts val="600"/>
              </a:spcAft>
              <a:buFont typeface="Arial" panose="020B0604020202020204" pitchFamily="34" charset="0"/>
              <a:buChar char="•"/>
            </a:pPr>
            <a:r>
              <a:rPr lang="nl-NL" dirty="0"/>
              <a:t>Je weet wat symbiose is en kan hier enkele voorbeelden van benoemen</a:t>
            </a:r>
          </a:p>
          <a:p>
            <a:pPr marL="933750" lvl="1" indent="-285750">
              <a:spcAft>
                <a:spcPts val="600"/>
              </a:spcAft>
              <a:buFont typeface="Arial" panose="020B0604020202020204" pitchFamily="34" charset="0"/>
              <a:buChar char="•"/>
            </a:pPr>
            <a:r>
              <a:rPr lang="nl-NL" dirty="0"/>
              <a:t>Je kan uitleggen wat men bedoelt met de draagkracht van een ecosysteem. </a:t>
            </a:r>
          </a:p>
        </p:txBody>
      </p:sp>
      <p:pic>
        <p:nvPicPr>
          <p:cNvPr id="10" name="Picture 6" descr="Groenkracht">
            <a:extLst>
              <a:ext uri="{FF2B5EF4-FFF2-40B4-BE49-F238E27FC236}">
                <a16:creationId xmlns:a16="http://schemas.microsoft.com/office/drawing/2014/main" id="{715B23C8-EAFD-4DE2-B64A-E53365C5BE07}"/>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16349" b="16349"/>
          <a:stretch/>
        </p:blipFill>
        <p:spPr bwMode="auto">
          <a:xfrm>
            <a:off x="6164263" y="1700213"/>
            <a:ext cx="5656262" cy="391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02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3. Doelen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indent="-285750">
              <a:spcAft>
                <a:spcPts val="600"/>
              </a:spcAft>
              <a:buFont typeface="Arial" panose="020B0604020202020204" pitchFamily="34" charset="0"/>
              <a:buChar char="•"/>
            </a:pPr>
            <a:r>
              <a:rPr lang="nl-NL" dirty="0"/>
              <a:t>Je kan uitleggen hoe de waterkringloop werkt</a:t>
            </a:r>
          </a:p>
          <a:p>
            <a:pPr marL="933750" lvl="1" indent="-285750">
              <a:spcAft>
                <a:spcPts val="600"/>
              </a:spcAft>
              <a:buFont typeface="Arial" panose="020B0604020202020204" pitchFamily="34" charset="0"/>
              <a:buChar char="•"/>
            </a:pPr>
            <a:r>
              <a:rPr lang="nl-NL" dirty="0"/>
              <a:t>Je weet wat het verschil is tussen de kleine en grote waterkringloop</a:t>
            </a:r>
          </a:p>
          <a:p>
            <a:pPr marL="933750" lvl="1" indent="-285750">
              <a:spcAft>
                <a:spcPts val="600"/>
              </a:spcAft>
              <a:buFont typeface="Arial" panose="020B0604020202020204" pitchFamily="34" charset="0"/>
              <a:buChar char="•"/>
            </a:pPr>
            <a:r>
              <a:rPr lang="nl-NL" dirty="0"/>
              <a:t>Je kan de koolstofkringloop uitleggen en weet waar koolstof in wordt opgeslagen</a:t>
            </a:r>
          </a:p>
          <a:p>
            <a:pPr marL="933750" lvl="1" indent="-285750">
              <a:spcAft>
                <a:spcPts val="600"/>
              </a:spcAft>
              <a:buFont typeface="Arial" panose="020B0604020202020204" pitchFamily="34" charset="0"/>
              <a:buChar char="•"/>
            </a:pPr>
            <a:r>
              <a:rPr lang="nl-NL" dirty="0"/>
              <a:t>Je kan de stikstofkringloop uitleggen en weet waar stikstof in wordt opgeslagen</a:t>
            </a:r>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3255" b="3255"/>
          <a:stretch/>
        </p:blipFill>
        <p:spPr bwMode="auto">
          <a:prstGeom prst="rect">
            <a:avLst/>
          </a:prstGeom>
          <a:solidFill>
            <a:srgbClr val="FFFFFF"/>
          </a:solidFill>
        </p:spPr>
      </p:pic>
      <p:sp>
        <p:nvSpPr>
          <p:cNvPr id="71" name="Text Placeholder 4">
            <a:extLst>
              <a:ext uri="{FF2B5EF4-FFF2-40B4-BE49-F238E27FC236}">
                <a16:creationId xmlns:a16="http://schemas.microsoft.com/office/drawing/2014/main" id="{2C9FF852-E79F-49FF-AFCB-33761A8ED23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05429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4C11F16-424B-4036-A32A-8EED98CF1231}"/>
              </a:ext>
            </a:extLst>
          </p:cNvPr>
          <p:cNvSpPr>
            <a:spLocks noGrp="1"/>
          </p:cNvSpPr>
          <p:nvPr>
            <p:ph type="title"/>
          </p:nvPr>
        </p:nvSpPr>
        <p:spPr>
          <a:xfrm>
            <a:off x="371476" y="296863"/>
            <a:ext cx="10260000" cy="1160403"/>
          </a:xfrm>
        </p:spPr>
        <p:txBody>
          <a:bodyPr anchor="t">
            <a:normAutofit/>
          </a:bodyPr>
          <a:lstStyle/>
          <a:p>
            <a:r>
              <a:rPr lang="nl-NL" dirty="0"/>
              <a:t>4. Circulaire in de natuur deel II.</a:t>
            </a:r>
          </a:p>
        </p:txBody>
      </p:sp>
      <p:pic>
        <p:nvPicPr>
          <p:cNvPr id="14" name="Picture 2" descr="Wat bestuderen de natuurwetenschappen? - ppt download">
            <a:extLst>
              <a:ext uri="{FF2B5EF4-FFF2-40B4-BE49-F238E27FC236}">
                <a16:creationId xmlns:a16="http://schemas.microsoft.com/office/drawing/2014/main" id="{9A16A33A-B20C-47F8-A04F-4693E5CB3D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63131" y="1457266"/>
            <a:ext cx="6357565" cy="4768174"/>
          </a:xfrm>
          <a:prstGeom prst="rect">
            <a:avLst/>
          </a:prstGeom>
          <a:solidFill>
            <a:srgbClr val="FFFFFF"/>
          </a:solidFill>
        </p:spPr>
      </p:pic>
    </p:spTree>
    <p:extLst>
      <p:ext uri="{BB962C8B-B14F-4D97-AF65-F5344CB8AC3E}">
        <p14:creationId xmlns:p14="http://schemas.microsoft.com/office/powerpoint/2010/main" val="424467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BE232-EE53-4857-8082-2A0E251F3495}"/>
              </a:ext>
            </a:extLst>
          </p:cNvPr>
          <p:cNvSpPr>
            <a:spLocks noGrp="1"/>
          </p:cNvSpPr>
          <p:nvPr>
            <p:ph type="title"/>
          </p:nvPr>
        </p:nvSpPr>
        <p:spPr/>
        <p:txBody>
          <a:bodyPr/>
          <a:lstStyle/>
          <a:p>
            <a:r>
              <a:rPr lang="nl-NL" dirty="0"/>
              <a:t>4. Circulaire in de natuur deel II</a:t>
            </a:r>
          </a:p>
        </p:txBody>
      </p:sp>
      <p:sp>
        <p:nvSpPr>
          <p:cNvPr id="3" name="Tijdelijke aanduiding voor tekst 2">
            <a:extLst>
              <a:ext uri="{FF2B5EF4-FFF2-40B4-BE49-F238E27FC236}">
                <a16:creationId xmlns:a16="http://schemas.microsoft.com/office/drawing/2014/main" id="{66159B0E-DA5F-43FA-B68D-6175A9991032}"/>
              </a:ext>
            </a:extLst>
          </p:cNvPr>
          <p:cNvSpPr>
            <a:spLocks noGrp="1"/>
          </p:cNvSpPr>
          <p:nvPr>
            <p:ph type="body" sz="quarter" idx="13"/>
          </p:nvPr>
        </p:nvSpPr>
        <p:spPr/>
        <p:txBody>
          <a:bodyPr/>
          <a:lstStyle/>
          <a:p>
            <a:pPr marL="0" indent="0">
              <a:buNone/>
            </a:pPr>
            <a:r>
              <a:rPr lang="nl-NL" dirty="0"/>
              <a:t>Stoffen zijn opgebouwd uit moleculen, die op hun beurt weer bestaan uit atomen. Atomen of </a:t>
            </a:r>
            <a:r>
              <a:rPr lang="nl-NL" dirty="0" err="1"/>
              <a:t>elements</a:t>
            </a:r>
            <a:r>
              <a:rPr lang="nl-NL" dirty="0"/>
              <a:t>, zijn eigenlijk kleine bouwstenen zoals lego. </a:t>
            </a:r>
          </a:p>
          <a:p>
            <a:pPr marL="0" indent="0">
              <a:buNone/>
            </a:pPr>
            <a:endParaRPr lang="nl-NL" dirty="0"/>
          </a:p>
          <a:p>
            <a:pPr marL="0" indent="0">
              <a:buNone/>
            </a:pPr>
            <a:endParaRPr lang="nl-NL" dirty="0"/>
          </a:p>
          <a:p>
            <a:pPr marL="0" indent="0">
              <a:buNone/>
            </a:pPr>
            <a:r>
              <a:rPr lang="nl-NL" b="1" dirty="0"/>
              <a:t>Voorbeeld:</a:t>
            </a:r>
          </a:p>
          <a:p>
            <a:pPr marL="0" indent="0">
              <a:buNone/>
            </a:pPr>
            <a:r>
              <a:rPr lang="nl-NL" dirty="0"/>
              <a:t>Water bestaat uit twee waterstof atomen en  een zuurstof atoom.  </a:t>
            </a:r>
          </a:p>
          <a:p>
            <a:pPr marL="0" indent="0">
              <a:buNone/>
            </a:pPr>
            <a:endParaRPr lang="nl-NL" dirty="0"/>
          </a:p>
          <a:p>
            <a:pPr marL="0" indent="0">
              <a:buNone/>
            </a:pPr>
            <a:r>
              <a:rPr lang="nl-NL" b="1" dirty="0"/>
              <a:t>Voorbeeld:</a:t>
            </a:r>
          </a:p>
          <a:p>
            <a:pPr marL="0" indent="0">
              <a:buNone/>
            </a:pPr>
            <a:r>
              <a:rPr lang="nl-NL" dirty="0"/>
              <a:t>Koolstofdioxide bestaat uit één koolstofatoom en twee zuurstof atomen. </a:t>
            </a:r>
          </a:p>
        </p:txBody>
      </p:sp>
      <p:sp>
        <p:nvSpPr>
          <p:cNvPr id="5" name="Tijdelijke aanduiding voor tekst 4">
            <a:extLst>
              <a:ext uri="{FF2B5EF4-FFF2-40B4-BE49-F238E27FC236}">
                <a16:creationId xmlns:a16="http://schemas.microsoft.com/office/drawing/2014/main" id="{D215BCA8-D924-4554-973A-8511363FA4B3}"/>
              </a:ext>
            </a:extLst>
          </p:cNvPr>
          <p:cNvSpPr>
            <a:spLocks noGrp="1"/>
          </p:cNvSpPr>
          <p:nvPr>
            <p:ph type="body" sz="quarter" idx="15"/>
          </p:nvPr>
        </p:nvSpPr>
        <p:spPr/>
        <p:txBody>
          <a:bodyPr/>
          <a:lstStyle/>
          <a:p>
            <a:endParaRPr lang="nl-NL"/>
          </a:p>
        </p:txBody>
      </p:sp>
      <p:pic>
        <p:nvPicPr>
          <p:cNvPr id="6" name="Picture 2" descr="Fotobehang Periodiek systeem der elementen • Pixers® - We leven om te  veranderen">
            <a:extLst>
              <a:ext uri="{FF2B5EF4-FFF2-40B4-BE49-F238E27FC236}">
                <a16:creationId xmlns:a16="http://schemas.microsoft.com/office/drawing/2014/main" id="{823C9950-5B60-4CFF-A6DE-B960FB2DA41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81" t="-20090" r="-1823" b="-35083"/>
          <a:stretch/>
        </p:blipFill>
        <p:spPr bwMode="auto">
          <a:xfrm>
            <a:off x="6175377" y="-68094"/>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76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a:extLst>
              <a:ext uri="{FF2B5EF4-FFF2-40B4-BE49-F238E27FC236}">
                <a16:creationId xmlns:a16="http://schemas.microsoft.com/office/drawing/2014/main" id="{079932F6-A6DF-4F27-A71D-0EBE0724A393}"/>
              </a:ext>
            </a:extLst>
          </p:cNvPr>
          <p:cNvSpPr>
            <a:spLocks noGrp="1"/>
          </p:cNvSpPr>
          <p:nvPr>
            <p:ph type="title"/>
          </p:nvPr>
        </p:nvSpPr>
        <p:spPr>
          <a:xfrm>
            <a:off x="371476" y="296863"/>
            <a:ext cx="5638799" cy="1160403"/>
          </a:xfrm>
        </p:spPr>
        <p:txBody>
          <a:bodyPr/>
          <a:lstStyle/>
          <a:p>
            <a:r>
              <a:rPr lang="nl-NL"/>
              <a:t>Atomen en moleculen</a:t>
            </a:r>
          </a:p>
        </p:txBody>
      </p:sp>
      <p:sp>
        <p:nvSpPr>
          <p:cNvPr id="137" name="Text Placeholder 2">
            <a:extLst>
              <a:ext uri="{FF2B5EF4-FFF2-40B4-BE49-F238E27FC236}">
                <a16:creationId xmlns:a16="http://schemas.microsoft.com/office/drawing/2014/main" id="{6D0018C3-BEB4-409F-911C-1B5A547678C8}"/>
              </a:ext>
            </a:extLst>
          </p:cNvPr>
          <p:cNvSpPr>
            <a:spLocks noGrp="1"/>
          </p:cNvSpPr>
          <p:nvPr>
            <p:ph type="body" sz="quarter" idx="13"/>
          </p:nvPr>
        </p:nvSpPr>
        <p:spPr>
          <a:xfrm>
            <a:off x="371475" y="1709738"/>
            <a:ext cx="5645150" cy="4419599"/>
          </a:xfrm>
        </p:spPr>
        <p:txBody>
          <a:bodyPr/>
          <a:lstStyle/>
          <a:p>
            <a:pPr marL="0" indent="0">
              <a:buNone/>
            </a:pPr>
            <a:r>
              <a:rPr lang="nl-NL" dirty="0"/>
              <a:t>Ieder atoom komt in verschillende stoffen voor zie hiernaast het voorbeeld van C – koolstof en O – zuurstof. </a:t>
            </a:r>
          </a:p>
          <a:p>
            <a:pPr marL="0" indent="0">
              <a:buNone/>
            </a:pPr>
            <a:endParaRPr lang="nl-NL" dirty="0"/>
          </a:p>
          <a:p>
            <a:pPr marL="0" indent="0">
              <a:buNone/>
            </a:pPr>
            <a:endParaRPr lang="nl-NL" dirty="0"/>
          </a:p>
        </p:txBody>
      </p:sp>
      <p:pic>
        <p:nvPicPr>
          <p:cNvPr id="5122" name="Picture 2" descr="Potential reactions involving carbon dioxide">
            <a:extLst>
              <a:ext uri="{FF2B5EF4-FFF2-40B4-BE49-F238E27FC236}">
                <a16:creationId xmlns:a16="http://schemas.microsoft.com/office/drawing/2014/main" id="{0D284C75-34A3-4C8D-B0AD-5EFFBA46E5FE}"/>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tretch/>
        </p:blipFill>
        <p:spPr bwMode="auto">
          <a:xfrm>
            <a:off x="6175377" y="1007310"/>
            <a:ext cx="6016622" cy="4843380"/>
          </a:xfrm>
          <a:prstGeom prst="rect">
            <a:avLst/>
          </a:prstGeom>
          <a:noFill/>
          <a:extLst>
            <a:ext uri="{909E8E84-426E-40DD-AFC4-6F175D3DCCD1}">
              <a14:hiddenFill xmlns:a14="http://schemas.microsoft.com/office/drawing/2010/main">
                <a:solidFill>
                  <a:srgbClr val="FFFFFF"/>
                </a:solidFill>
              </a14:hiddenFill>
            </a:ext>
          </a:extLst>
        </p:spPr>
      </p:pic>
      <p:sp>
        <p:nvSpPr>
          <p:cNvPr id="139" name="Text Placeholder 4">
            <a:extLst>
              <a:ext uri="{FF2B5EF4-FFF2-40B4-BE49-F238E27FC236}">
                <a16:creationId xmlns:a16="http://schemas.microsoft.com/office/drawing/2014/main" id="{865D4E1B-2E07-4476-BDDE-F93C721E842A}"/>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53984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AEBDE-9CE7-4451-9B6E-285BFF635AA6}"/>
              </a:ext>
            </a:extLst>
          </p:cNvPr>
          <p:cNvSpPr>
            <a:spLocks noGrp="1"/>
          </p:cNvSpPr>
          <p:nvPr>
            <p:ph type="title"/>
          </p:nvPr>
        </p:nvSpPr>
        <p:spPr>
          <a:xfrm>
            <a:off x="371476" y="296863"/>
            <a:ext cx="10260000" cy="1160403"/>
          </a:xfrm>
        </p:spPr>
        <p:txBody>
          <a:bodyPr anchor="t">
            <a:normAutofit/>
          </a:bodyPr>
          <a:lstStyle/>
          <a:p>
            <a:r>
              <a:rPr lang="nl-NL" dirty="0"/>
              <a:t>Waterkringloop</a:t>
            </a:r>
          </a:p>
        </p:txBody>
      </p:sp>
      <p:pic>
        <p:nvPicPr>
          <p:cNvPr id="6" name="Onlinemedia 5" title="Grote en kleine waterkringloop: wat is het verschil? - Mr. Chadd Academy">
            <a:hlinkClick r:id="" action="ppaction://media"/>
            <a:extLst>
              <a:ext uri="{FF2B5EF4-FFF2-40B4-BE49-F238E27FC236}">
                <a16:creationId xmlns:a16="http://schemas.microsoft.com/office/drawing/2014/main" id="{C9174AD8-9EBC-4FC0-9C41-37AAA89F61A2}"/>
              </a:ext>
            </a:extLst>
          </p:cNvPr>
          <p:cNvPicPr>
            <a:picLocks noGrp="1" noRot="1" noChangeAspect="1"/>
          </p:cNvPicPr>
          <p:nvPr>
            <p:ph idx="1"/>
            <a:videoFile r:link="rId1"/>
          </p:nvPr>
        </p:nvPicPr>
        <p:blipFill>
          <a:blip r:embed="rId3"/>
          <a:stretch>
            <a:fillRect/>
          </a:stretch>
        </p:blipFill>
        <p:spPr>
          <a:xfrm>
            <a:off x="371476" y="1005620"/>
            <a:ext cx="9998209" cy="5649485"/>
          </a:xfrm>
          <a:prstGeom prst="rect">
            <a:avLst/>
          </a:prstGeom>
        </p:spPr>
      </p:pic>
      <p:pic>
        <p:nvPicPr>
          <p:cNvPr id="4098" name="Picture 2" descr="Click here button with cursor icon Royalty Free Vector Image">
            <a:hlinkClick r:id="rId4"/>
            <a:extLst>
              <a:ext uri="{FF2B5EF4-FFF2-40B4-BE49-F238E27FC236}">
                <a16:creationId xmlns:a16="http://schemas.microsoft.com/office/drawing/2014/main" id="{3A2BF005-2C62-4381-8485-705FF1EAB4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898"/>
          <a:stretch/>
        </p:blipFill>
        <p:spPr bwMode="auto">
          <a:xfrm>
            <a:off x="10516968" y="2468014"/>
            <a:ext cx="1487572" cy="103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38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283</TotalTime>
  <Words>442</Words>
  <Application>Microsoft Office PowerPoint</Application>
  <PresentationFormat>Breedbeeld</PresentationFormat>
  <Paragraphs>74</Paragraphs>
  <Slides>13</Slides>
  <Notes>2</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Arial Black</vt:lpstr>
      <vt:lpstr>Calibri</vt:lpstr>
      <vt:lpstr>ThemaYuverta</vt:lpstr>
      <vt:lpstr>Circulaire economie</vt:lpstr>
      <vt:lpstr>Vandaag</vt:lpstr>
      <vt:lpstr>1.. Weekoverzicht</vt:lpstr>
      <vt:lpstr>2. Vorige week</vt:lpstr>
      <vt:lpstr>3. Doelen</vt:lpstr>
      <vt:lpstr>4. Circulaire in de natuur deel II.</vt:lpstr>
      <vt:lpstr>4. Circulaire in de natuur deel II</vt:lpstr>
      <vt:lpstr>Atomen en moleculen</vt:lpstr>
      <vt:lpstr>Waterkringloop</vt:lpstr>
      <vt:lpstr>Koolstofkringloop</vt:lpstr>
      <vt:lpstr>Stikstofkringloop</vt:lpstr>
      <vt:lpstr>Concentraties broeikasgassen</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2</cp:revision>
  <dcterms:created xsi:type="dcterms:W3CDTF">2021-09-17T11:32:38Z</dcterms:created>
  <dcterms:modified xsi:type="dcterms:W3CDTF">2021-09-22T07:13:00Z</dcterms:modified>
</cp:coreProperties>
</file>