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6" r:id="rId7"/>
    <p:sldId id="267" r:id="rId8"/>
    <p:sldId id="268" r:id="rId9"/>
    <p:sldId id="262" r:id="rId10"/>
    <p:sldId id="269" r:id="rId11"/>
    <p:sldId id="270" r:id="rId12"/>
    <p:sldId id="271" r:id="rId13"/>
    <p:sldId id="264" r:id="rId14"/>
    <p:sldId id="272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1A"/>
    <a:srgbClr val="DCE4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orge Rinkel" userId="af9a95be-0c45-4de3-8499-f6d6077ad61b" providerId="ADAL" clId="{35B8B177-7700-4B8D-A548-AAE96A387906}"/>
    <pc:docChg chg="custSel modSld">
      <pc:chgData name="George Rinkel" userId="af9a95be-0c45-4de3-8499-f6d6077ad61b" providerId="ADAL" clId="{35B8B177-7700-4B8D-A548-AAE96A387906}" dt="2021-09-10T07:39:14.767" v="57" actId="20577"/>
      <pc:docMkLst>
        <pc:docMk/>
      </pc:docMkLst>
      <pc:sldChg chg="modSp mod">
        <pc:chgData name="George Rinkel" userId="af9a95be-0c45-4de3-8499-f6d6077ad61b" providerId="ADAL" clId="{35B8B177-7700-4B8D-A548-AAE96A387906}" dt="2021-09-10T07:32:49.152" v="0" actId="20577"/>
        <pc:sldMkLst>
          <pc:docMk/>
          <pc:sldMk cId="2139945533" sldId="256"/>
        </pc:sldMkLst>
        <pc:spChg chg="mod">
          <ac:chgData name="George Rinkel" userId="af9a95be-0c45-4de3-8499-f6d6077ad61b" providerId="ADAL" clId="{35B8B177-7700-4B8D-A548-AAE96A387906}" dt="2021-09-10T07:32:49.152" v="0" actId="20577"/>
          <ac:spMkLst>
            <pc:docMk/>
            <pc:sldMk cId="2139945533" sldId="256"/>
            <ac:spMk id="3" creationId="{0197BE3F-08FA-4C3B-B41B-4CDC3E63C88C}"/>
          </ac:spMkLst>
        </pc:spChg>
      </pc:sldChg>
      <pc:sldChg chg="modSp mod">
        <pc:chgData name="George Rinkel" userId="af9a95be-0c45-4de3-8499-f6d6077ad61b" providerId="ADAL" clId="{35B8B177-7700-4B8D-A548-AAE96A387906}" dt="2021-09-10T07:34:33.183" v="4" actId="6549"/>
        <pc:sldMkLst>
          <pc:docMk/>
          <pc:sldMk cId="2248045038" sldId="257"/>
        </pc:sldMkLst>
        <pc:spChg chg="mod">
          <ac:chgData name="George Rinkel" userId="af9a95be-0c45-4de3-8499-f6d6077ad61b" providerId="ADAL" clId="{35B8B177-7700-4B8D-A548-AAE96A387906}" dt="2021-09-10T07:34:33.183" v="4" actId="6549"/>
          <ac:spMkLst>
            <pc:docMk/>
            <pc:sldMk cId="2248045038" sldId="257"/>
            <ac:spMk id="3" creationId="{1B4BFFFD-2C1D-4F71-99AA-6F83C5CB9853}"/>
          </ac:spMkLst>
        </pc:spChg>
      </pc:sldChg>
      <pc:sldChg chg="modSp mod">
        <pc:chgData name="George Rinkel" userId="af9a95be-0c45-4de3-8499-f6d6077ad61b" providerId="ADAL" clId="{35B8B177-7700-4B8D-A548-AAE96A387906}" dt="2021-09-10T07:37:17.942" v="34" actId="20577"/>
        <pc:sldMkLst>
          <pc:docMk/>
          <pc:sldMk cId="1254390673" sldId="262"/>
        </pc:sldMkLst>
        <pc:spChg chg="mod">
          <ac:chgData name="George Rinkel" userId="af9a95be-0c45-4de3-8499-f6d6077ad61b" providerId="ADAL" clId="{35B8B177-7700-4B8D-A548-AAE96A387906}" dt="2021-09-10T07:37:17.942" v="34" actId="20577"/>
          <ac:spMkLst>
            <pc:docMk/>
            <pc:sldMk cId="1254390673" sldId="262"/>
            <ac:spMk id="3" creationId="{1B4BFFFD-2C1D-4F71-99AA-6F83C5CB9853}"/>
          </ac:spMkLst>
        </pc:spChg>
      </pc:sldChg>
      <pc:sldChg chg="modSp mod">
        <pc:chgData name="George Rinkel" userId="af9a95be-0c45-4de3-8499-f6d6077ad61b" providerId="ADAL" clId="{35B8B177-7700-4B8D-A548-AAE96A387906}" dt="2021-09-10T07:38:40.462" v="49" actId="6549"/>
        <pc:sldMkLst>
          <pc:docMk/>
          <pc:sldMk cId="3578733166" sldId="264"/>
        </pc:sldMkLst>
        <pc:spChg chg="mod">
          <ac:chgData name="George Rinkel" userId="af9a95be-0c45-4de3-8499-f6d6077ad61b" providerId="ADAL" clId="{35B8B177-7700-4B8D-A548-AAE96A387906}" dt="2021-09-10T07:38:40.462" v="49" actId="6549"/>
          <ac:spMkLst>
            <pc:docMk/>
            <pc:sldMk cId="3578733166" sldId="264"/>
            <ac:spMk id="3" creationId="{1B4BFFFD-2C1D-4F71-99AA-6F83C5CB9853}"/>
          </ac:spMkLst>
        </pc:spChg>
      </pc:sldChg>
      <pc:sldChg chg="modSp mod">
        <pc:chgData name="George Rinkel" userId="af9a95be-0c45-4de3-8499-f6d6077ad61b" providerId="ADAL" clId="{35B8B177-7700-4B8D-A548-AAE96A387906}" dt="2021-09-10T07:35:49.869" v="23" actId="179"/>
        <pc:sldMkLst>
          <pc:docMk/>
          <pc:sldMk cId="1449627423" sldId="266"/>
        </pc:sldMkLst>
        <pc:spChg chg="mod">
          <ac:chgData name="George Rinkel" userId="af9a95be-0c45-4de3-8499-f6d6077ad61b" providerId="ADAL" clId="{35B8B177-7700-4B8D-A548-AAE96A387906}" dt="2021-09-10T07:35:49.869" v="23" actId="179"/>
          <ac:spMkLst>
            <pc:docMk/>
            <pc:sldMk cId="1449627423" sldId="266"/>
            <ac:spMk id="3" creationId="{1B4BFFFD-2C1D-4F71-99AA-6F83C5CB9853}"/>
          </ac:spMkLst>
        </pc:spChg>
      </pc:sldChg>
      <pc:sldChg chg="modSp mod">
        <pc:chgData name="George Rinkel" userId="af9a95be-0c45-4de3-8499-f6d6077ad61b" providerId="ADAL" clId="{35B8B177-7700-4B8D-A548-AAE96A387906}" dt="2021-09-10T07:36:24.896" v="27" actId="403"/>
        <pc:sldMkLst>
          <pc:docMk/>
          <pc:sldMk cId="2190814158" sldId="267"/>
        </pc:sldMkLst>
        <pc:spChg chg="mod">
          <ac:chgData name="George Rinkel" userId="af9a95be-0c45-4de3-8499-f6d6077ad61b" providerId="ADAL" clId="{35B8B177-7700-4B8D-A548-AAE96A387906}" dt="2021-09-10T07:36:24.896" v="27" actId="403"/>
          <ac:spMkLst>
            <pc:docMk/>
            <pc:sldMk cId="2190814158" sldId="267"/>
            <ac:spMk id="3" creationId="{1B4BFFFD-2C1D-4F71-99AA-6F83C5CB9853}"/>
          </ac:spMkLst>
        </pc:spChg>
        <pc:spChg chg="mod">
          <ac:chgData name="George Rinkel" userId="af9a95be-0c45-4de3-8499-f6d6077ad61b" providerId="ADAL" clId="{35B8B177-7700-4B8D-A548-AAE96A387906}" dt="2021-09-10T07:36:16.621" v="26" actId="1076"/>
          <ac:spMkLst>
            <pc:docMk/>
            <pc:sldMk cId="2190814158" sldId="267"/>
            <ac:spMk id="6" creationId="{261B9FDE-6947-430E-83E7-C9F665F116D7}"/>
          </ac:spMkLst>
        </pc:spChg>
      </pc:sldChg>
      <pc:sldChg chg="modSp mod">
        <pc:chgData name="George Rinkel" userId="af9a95be-0c45-4de3-8499-f6d6077ad61b" providerId="ADAL" clId="{35B8B177-7700-4B8D-A548-AAE96A387906}" dt="2021-09-10T07:37:02.264" v="31" actId="403"/>
        <pc:sldMkLst>
          <pc:docMk/>
          <pc:sldMk cId="3351979035" sldId="268"/>
        </pc:sldMkLst>
        <pc:spChg chg="mod">
          <ac:chgData name="George Rinkel" userId="af9a95be-0c45-4de3-8499-f6d6077ad61b" providerId="ADAL" clId="{35B8B177-7700-4B8D-A548-AAE96A387906}" dt="2021-09-10T07:37:02.264" v="31" actId="403"/>
          <ac:spMkLst>
            <pc:docMk/>
            <pc:sldMk cId="3351979035" sldId="268"/>
            <ac:spMk id="3" creationId="{1B4BFFFD-2C1D-4F71-99AA-6F83C5CB9853}"/>
          </ac:spMkLst>
        </pc:spChg>
      </pc:sldChg>
      <pc:sldChg chg="modSp mod">
        <pc:chgData name="George Rinkel" userId="af9a95be-0c45-4de3-8499-f6d6077ad61b" providerId="ADAL" clId="{35B8B177-7700-4B8D-A548-AAE96A387906}" dt="2021-09-10T07:37:35.684" v="36" actId="403"/>
        <pc:sldMkLst>
          <pc:docMk/>
          <pc:sldMk cId="1942324262" sldId="269"/>
        </pc:sldMkLst>
        <pc:spChg chg="mod">
          <ac:chgData name="George Rinkel" userId="af9a95be-0c45-4de3-8499-f6d6077ad61b" providerId="ADAL" clId="{35B8B177-7700-4B8D-A548-AAE96A387906}" dt="2021-09-10T07:37:35.684" v="36" actId="403"/>
          <ac:spMkLst>
            <pc:docMk/>
            <pc:sldMk cId="1942324262" sldId="269"/>
            <ac:spMk id="3" creationId="{1B4BFFFD-2C1D-4F71-99AA-6F83C5CB9853}"/>
          </ac:spMkLst>
        </pc:spChg>
      </pc:sldChg>
      <pc:sldChg chg="modSp mod">
        <pc:chgData name="George Rinkel" userId="af9a95be-0c45-4de3-8499-f6d6077ad61b" providerId="ADAL" clId="{35B8B177-7700-4B8D-A548-AAE96A387906}" dt="2021-09-10T07:37:56.081" v="38" actId="403"/>
        <pc:sldMkLst>
          <pc:docMk/>
          <pc:sldMk cId="1390223742" sldId="270"/>
        </pc:sldMkLst>
        <pc:spChg chg="mod">
          <ac:chgData name="George Rinkel" userId="af9a95be-0c45-4de3-8499-f6d6077ad61b" providerId="ADAL" clId="{35B8B177-7700-4B8D-A548-AAE96A387906}" dt="2021-09-10T07:37:56.081" v="38" actId="403"/>
          <ac:spMkLst>
            <pc:docMk/>
            <pc:sldMk cId="1390223742" sldId="270"/>
            <ac:spMk id="3" creationId="{1B4BFFFD-2C1D-4F71-99AA-6F83C5CB9853}"/>
          </ac:spMkLst>
        </pc:spChg>
      </pc:sldChg>
      <pc:sldChg chg="modSp mod">
        <pc:chgData name="George Rinkel" userId="af9a95be-0c45-4de3-8499-f6d6077ad61b" providerId="ADAL" clId="{35B8B177-7700-4B8D-A548-AAE96A387906}" dt="2021-09-10T07:38:09.528" v="43" actId="6549"/>
        <pc:sldMkLst>
          <pc:docMk/>
          <pc:sldMk cId="1039217022" sldId="271"/>
        </pc:sldMkLst>
        <pc:spChg chg="mod">
          <ac:chgData name="George Rinkel" userId="af9a95be-0c45-4de3-8499-f6d6077ad61b" providerId="ADAL" clId="{35B8B177-7700-4B8D-A548-AAE96A387906}" dt="2021-09-10T07:38:09.528" v="43" actId="6549"/>
          <ac:spMkLst>
            <pc:docMk/>
            <pc:sldMk cId="1039217022" sldId="271"/>
            <ac:spMk id="3" creationId="{1B4BFFFD-2C1D-4F71-99AA-6F83C5CB9853}"/>
          </ac:spMkLst>
        </pc:spChg>
      </pc:sldChg>
      <pc:sldChg chg="modSp mod">
        <pc:chgData name="George Rinkel" userId="af9a95be-0c45-4de3-8499-f6d6077ad61b" providerId="ADAL" clId="{35B8B177-7700-4B8D-A548-AAE96A387906}" dt="2021-09-10T07:39:14.767" v="57" actId="20577"/>
        <pc:sldMkLst>
          <pc:docMk/>
          <pc:sldMk cId="3353210837" sldId="272"/>
        </pc:sldMkLst>
        <pc:spChg chg="mod">
          <ac:chgData name="George Rinkel" userId="af9a95be-0c45-4de3-8499-f6d6077ad61b" providerId="ADAL" clId="{35B8B177-7700-4B8D-A548-AAE96A387906}" dt="2021-09-10T07:39:14.767" v="57" actId="20577"/>
          <ac:spMkLst>
            <pc:docMk/>
            <pc:sldMk cId="3353210837" sldId="272"/>
            <ac:spMk id="3" creationId="{1B4BFFFD-2C1D-4F71-99AA-6F83C5CB985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029CDB-08AA-4950-9312-B5A8EC257E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20754"/>
            <a:ext cx="10515600" cy="925098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D6B2ACF-8E26-4EF8-89E6-C536376C27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1341522"/>
            <a:ext cx="10515600" cy="4963026"/>
          </a:xfrm>
          <a:solidFill>
            <a:srgbClr val="DCE4CF"/>
          </a:solidFill>
        </p:spPr>
        <p:txBody>
          <a:bodyPr/>
          <a:lstStyle>
            <a:lvl1pPr marL="0" indent="0" algn="l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DF06908-7791-45EA-8512-BA22351BD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1FCCE-2F4B-4379-8D3B-8049382B3F8F}" type="datetimeFigureOut">
              <a:rPr lang="nl-NL" smtClean="0"/>
              <a:t>10-9-2021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B83B38C-C7E6-4FFD-B8FD-8B17D6E10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03FF2EA-F32A-4BE1-8873-F370660F1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FD42-B04F-430F-92A3-4872F51902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1137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F72304-3F43-4ED3-9165-E7C20C456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B59A0E3-9E99-49C0-A3D5-E851337549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EC4538E-9389-474D-8FCE-70DA2F145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1FCCE-2F4B-4379-8D3B-8049382B3F8F}" type="datetimeFigureOut">
              <a:rPr lang="nl-NL" smtClean="0"/>
              <a:t>10-9-2021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3EC98BB-F79E-4D0F-B100-5D757CE7D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B693388-7E25-4887-8629-0E937C766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FD42-B04F-430F-92A3-4872F51902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2546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3CB562D-6687-4A6F-BCDF-2B109757DE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ADBC2F8-A6A4-4C67-AE35-6F20905FB2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407ED04-58C1-4175-B353-361E08DFA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1FCCE-2F4B-4379-8D3B-8049382B3F8F}" type="datetimeFigureOut">
              <a:rPr lang="nl-NL" smtClean="0"/>
              <a:t>10-9-2021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D66734A-AF55-4568-9159-8FC55325D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78D3415-8544-4F12-ABDC-F74AF9B5F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FD42-B04F-430F-92A3-4872F51902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276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0C0E40-ACA1-4EE0-AC2B-7513F4CA0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7A157AE-6AE5-4781-9FE3-95BD26101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3818"/>
            <a:ext cx="10515600" cy="496674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endParaRPr lang="nl-NL" dirty="0"/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789A6FC-802D-459D-A640-B5091906A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1FCCE-2F4B-4379-8D3B-8049382B3F8F}" type="datetimeFigureOut">
              <a:rPr lang="nl-NL" smtClean="0"/>
              <a:t>10-9-2021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758BA13-B44F-47B9-BB98-37A4D63D8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9536AD3-B4E1-4A57-993B-1ECBDFFE7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FD42-B04F-430F-92A3-4872F51902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3969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B407B6-1205-49F3-9E61-B6B7EDC25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FF9A9E6-B8E2-403E-B918-D1A82DE4B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2094BB1-0A4F-4D54-8FD0-03CC61632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1FCCE-2F4B-4379-8D3B-8049382B3F8F}" type="datetimeFigureOut">
              <a:rPr lang="nl-NL" smtClean="0"/>
              <a:t>10-9-2021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7B6A33B-AD13-47A8-BCF3-96B251DC9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A0A6604-5845-4B39-BE7E-50E1B9CA1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FD42-B04F-430F-92A3-4872F51902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2883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AC9350-7B30-4CF1-B9D9-65AD28205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B104A25-BD7F-4892-A876-AC613F45CA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D925CC8-B401-4F31-93B1-C5DD6876EB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5308E2A-DD3D-43C3-8E35-EAD4AD106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1FCCE-2F4B-4379-8D3B-8049382B3F8F}" type="datetimeFigureOut">
              <a:rPr lang="nl-NL" smtClean="0"/>
              <a:t>10-9-2021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D9BA430-2928-43F5-A454-C33C41C53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F1F03F3-F82E-482C-B8A0-D2AEFF7E0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FD42-B04F-430F-92A3-4872F51902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6089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29D9D9-1730-42E5-A223-84069E607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E59C6D3-3F3F-4BF7-9066-A95744BCF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99AFC7E-5B7A-483F-BD89-EBC271FC17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4667664-3BC1-45D2-AEA8-B1AB927AE6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AEA7F81-C484-450D-92C0-025F5DE723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A49C36-F9F0-42B8-8686-20C21A56D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1FCCE-2F4B-4379-8D3B-8049382B3F8F}" type="datetimeFigureOut">
              <a:rPr lang="nl-NL" smtClean="0"/>
              <a:t>10-9-2021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59665AB2-EA8D-482C-895F-5E8B676BD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399BAD5-5D72-4367-9609-9DE10A0B9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FD42-B04F-430F-92A3-4872F51902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8536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8243A5-4438-4DBE-B64B-186929693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5ECD8EB-2F51-46B4-85C7-7ADC42354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1FCCE-2F4B-4379-8D3B-8049382B3F8F}" type="datetimeFigureOut">
              <a:rPr lang="nl-NL" smtClean="0"/>
              <a:t>10-9-2021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D4BE949-EF9E-40D2-8FF7-1D76FF128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1DCBE8F-1BEC-43BE-85F6-4FB3FD725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FD42-B04F-430F-92A3-4872F51902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2453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C8B4D7-5A45-48D5-A846-CE12B6BC0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1FCCE-2F4B-4379-8D3B-8049382B3F8F}" type="datetimeFigureOut">
              <a:rPr lang="nl-NL" smtClean="0"/>
              <a:t>10-9-2021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2CA0B22-CD59-4175-B2BE-3F0754F2C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3E36C25-2669-4D42-8B22-EF82F12D5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FD42-B04F-430F-92A3-4872F51902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2091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C6B77B-8D3F-4818-900B-27D463A2C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9D5A9FB-0D56-45E6-B9D3-F553A4EA2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A644112-17D8-4458-991C-1BBA6F283B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2DDF9B5-753A-46DC-8959-206469D0E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1FCCE-2F4B-4379-8D3B-8049382B3F8F}" type="datetimeFigureOut">
              <a:rPr lang="nl-NL" smtClean="0"/>
              <a:t>10-9-2021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B40D440-AFFD-4CD8-B202-636C4A089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A1CD3CB-CBDD-47D2-8443-86265E282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FD42-B04F-430F-92A3-4872F51902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7845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373CB4-7A5D-4AC5-90D6-82B7BCF6D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66D3261-702A-4CF6-B308-114EBF134D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FE4B938-DB08-4025-A467-A53320B218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B033D3F-7228-400A-9925-87EF340DD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1FCCE-2F4B-4379-8D3B-8049382B3F8F}" type="datetimeFigureOut">
              <a:rPr lang="nl-NL" smtClean="0"/>
              <a:t>10-9-2021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B42AF84-A405-4C02-BA9D-25CAA173D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E63CF8C-C556-4E14-82D8-2D2653E92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FD42-B04F-430F-92A3-4872F51902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0930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81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9592DD9-772A-4C83-8EEF-8E379C60B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E181879-8270-489F-B402-056B2FEFC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 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Sub </a:t>
            </a:r>
            <a:r>
              <a:rPr lang="nl-NL" dirty="0" err="1"/>
              <a:t>Sub</a:t>
            </a:r>
            <a:r>
              <a:rPr lang="nl-NL" dirty="0"/>
              <a:t> </a:t>
            </a:r>
            <a:r>
              <a:rPr lang="nl-NL" dirty="0" err="1"/>
              <a:t>Bullet</a:t>
            </a:r>
            <a:endParaRPr lang="nl-NL" dirty="0"/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KOPJE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7442464-E74D-4B4A-A4CE-2EA0FA981D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1FCCE-2F4B-4379-8D3B-8049382B3F8F}" type="datetimeFigureOut">
              <a:rPr lang="nl-NL" smtClean="0"/>
              <a:t>10-9-2021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AED1387-D388-451C-9F03-BEB0D18FFD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9C3F46B-21F2-4AD7-9A46-000BE199C8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BFD42-B04F-430F-92A3-4872F51902B2}" type="slidenum">
              <a:rPr lang="nl-NL" smtClean="0"/>
              <a:t>‹nr.›</a:t>
            </a:fld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081F5363-2BA0-4563-808F-87E1B742594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280815" y="0"/>
            <a:ext cx="1392536" cy="1325563"/>
          </a:xfrm>
          <a:prstGeom prst="rect">
            <a:avLst/>
          </a:prstGeom>
        </p:spPr>
      </p:pic>
      <p:pic>
        <p:nvPicPr>
          <p:cNvPr id="11" name="Afbeelding 10" descr="Afbeelding met tekst&#10;&#10;Automatisch gegenereerde beschrijving">
            <a:extLst>
              <a:ext uri="{FF2B5EF4-FFF2-40B4-BE49-F238E27FC236}">
                <a16:creationId xmlns:a16="http://schemas.microsoft.com/office/drawing/2014/main" id="{4C6E93BA-A515-4244-95D0-D337AA5CDD8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844" y="482917"/>
            <a:ext cx="1391817" cy="54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060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4F811A"/>
        </a:buClr>
        <a:buFont typeface="Calibri" panose="020F0502020204030204" pitchFamily="34" charset="0"/>
        <a:buChar char="•"/>
        <a:defRPr sz="2800" kern="1200">
          <a:solidFill>
            <a:srgbClr val="4F811A"/>
          </a:solidFill>
          <a:latin typeface="+mn-lt"/>
          <a:ea typeface="+mn-ea"/>
          <a:cs typeface="+mn-cs"/>
        </a:defRPr>
      </a:lvl1pPr>
      <a:lvl2pPr marL="534988" indent="-2635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4F811A"/>
          </a:solidFill>
          <a:latin typeface="+mn-lt"/>
          <a:ea typeface="+mn-ea"/>
          <a:cs typeface="+mn-cs"/>
        </a:defRPr>
      </a:lvl2pPr>
      <a:lvl3pPr marL="806450" indent="-2714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F811A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rgbClr val="4F811A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1" kern="1200">
          <a:solidFill>
            <a:srgbClr val="4F811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414A33-7799-4D1D-A2D5-63792013F5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Criminaliteit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197BE3F-08FA-4C3B-B41B-4CDC3E63C8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4000" dirty="0"/>
              <a:t>Maatschappijkunde</a:t>
            </a:r>
          </a:p>
          <a:p>
            <a:endParaRPr lang="nl-NL" b="1" dirty="0">
              <a:solidFill>
                <a:srgbClr val="4F811A"/>
              </a:solidFill>
              <a:latin typeface="+mn-lt"/>
            </a:endParaRPr>
          </a:p>
          <a:p>
            <a:r>
              <a:rPr lang="nl-NL" b="1" dirty="0">
                <a:solidFill>
                  <a:srgbClr val="4F811A"/>
                </a:solidFill>
                <a:latin typeface="+mn-lt"/>
              </a:rPr>
              <a:t>4.1 Wat is een rechtsstaat?</a:t>
            </a:r>
          </a:p>
          <a:p>
            <a:r>
              <a:rPr lang="nl-NL" b="1" dirty="0">
                <a:solidFill>
                  <a:srgbClr val="4F811A"/>
                </a:solidFill>
                <a:latin typeface="+mn-lt"/>
              </a:rPr>
              <a:t>4.2 De scheiding van de machten</a:t>
            </a:r>
          </a:p>
          <a:p>
            <a:r>
              <a:rPr lang="nl-NL" b="1" dirty="0">
                <a:solidFill>
                  <a:srgbClr val="4F811A"/>
                </a:solidFill>
                <a:latin typeface="+mn-lt"/>
              </a:rPr>
              <a:t>4.3 knelpunten in onze rechtsstaat</a:t>
            </a:r>
          </a:p>
          <a:p>
            <a:endParaRPr lang="nl-NL" sz="40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3D2137A-4AF5-4B26-BC28-D02F674F3D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0"/>
          <a:stretch/>
        </p:blipFill>
        <p:spPr>
          <a:xfrm rot="1196807">
            <a:off x="5410746" y="2425616"/>
            <a:ext cx="2198459" cy="3000680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558800" dist="50800" dir="5400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2139945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9671F7-5B60-4DE5-9A0B-83688A3FA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4 Nederland een rechtsstaat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4BFFFD-2C1D-4F71-99AA-6F83C5CB9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b="1" dirty="0">
                <a:solidFill>
                  <a:srgbClr val="4F811A"/>
                </a:solidFill>
                <a:latin typeface="+mn-lt"/>
              </a:rPr>
              <a:t>4.3 knelpunten in onze rechtsstaat</a:t>
            </a:r>
          </a:p>
          <a:p>
            <a:pPr marL="0" indent="0">
              <a:buNone/>
            </a:pPr>
            <a:endParaRPr lang="nl-NL" sz="1800" b="1" dirty="0"/>
          </a:p>
          <a:p>
            <a:pPr lvl="3"/>
            <a:r>
              <a:rPr lang="nl-NL" sz="2000" dirty="0"/>
              <a:t>De overheid heeft in een rechtsstaat de taak heeft om </a:t>
            </a:r>
          </a:p>
          <a:p>
            <a:pPr lvl="3"/>
            <a:r>
              <a:rPr lang="nl-NL" sz="2000" dirty="0"/>
              <a:t>de orde te handhaven (rechtshandhaving), maar ook om </a:t>
            </a:r>
          </a:p>
          <a:p>
            <a:pPr lvl="3"/>
            <a:r>
              <a:rPr lang="nl-NL" sz="2000" dirty="0"/>
              <a:t>onze rechten te beschermen (rechtsbescherming).</a:t>
            </a:r>
          </a:p>
          <a:p>
            <a:pPr lvl="3"/>
            <a:r>
              <a:rPr lang="nl-NL" sz="2000" dirty="0"/>
              <a:t>Soms </a:t>
            </a:r>
            <a:r>
              <a:rPr lang="nl-NL" sz="2000" b="1" dirty="0"/>
              <a:t>botsen</a:t>
            </a:r>
            <a:r>
              <a:rPr lang="nl-NL" sz="2000" dirty="0"/>
              <a:t> deze taken met elkaar.</a:t>
            </a:r>
          </a:p>
          <a:p>
            <a:pPr lvl="3"/>
            <a:endParaRPr lang="nl-NL" sz="2000" dirty="0"/>
          </a:p>
          <a:p>
            <a:pPr lvl="3"/>
            <a:r>
              <a:rPr lang="nl-NL" sz="2000" dirty="0"/>
              <a:t>Dit wordt </a:t>
            </a:r>
            <a:r>
              <a:rPr lang="nl-NL" sz="2000" b="1" dirty="0"/>
              <a:t>het dilemma van de rechtsstaat </a:t>
            </a:r>
            <a:r>
              <a:rPr lang="nl-NL" sz="2000" dirty="0"/>
              <a:t>genoemd: de spanning</a:t>
            </a:r>
          </a:p>
          <a:p>
            <a:pPr lvl="3"/>
            <a:r>
              <a:rPr lang="nl-NL" sz="2000" dirty="0"/>
              <a:t>tussen rechtshandhaving en rechtsbescherming.</a:t>
            </a:r>
          </a:p>
          <a:p>
            <a:pPr lvl="3"/>
            <a:endParaRPr lang="nl-NL" dirty="0"/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A7C3A606-CBDB-42AB-B82F-A3F09E3D762D}"/>
              </a:ext>
            </a:extLst>
          </p:cNvPr>
          <p:cNvCxnSpPr>
            <a:cxnSpLocks/>
          </p:cNvCxnSpPr>
          <p:nvPr/>
        </p:nvCxnSpPr>
        <p:spPr>
          <a:xfrm>
            <a:off x="838200" y="1852950"/>
            <a:ext cx="5814391" cy="0"/>
          </a:xfrm>
          <a:prstGeom prst="line">
            <a:avLst/>
          </a:prstGeom>
          <a:ln w="47625">
            <a:solidFill>
              <a:srgbClr val="4F811A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fbeelding 5">
            <a:extLst>
              <a:ext uri="{FF2B5EF4-FFF2-40B4-BE49-F238E27FC236}">
                <a16:creationId xmlns:a16="http://schemas.microsoft.com/office/drawing/2014/main" id="{DD75AC60-C500-45AD-9854-8B52F84473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7074" y="1852950"/>
            <a:ext cx="3912243" cy="171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733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9671F7-5B60-4DE5-9A0B-83688A3FA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4 Nederland een rechtsstaat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4BFFFD-2C1D-4F71-99AA-6F83C5CB9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b="1" dirty="0">
                <a:solidFill>
                  <a:srgbClr val="4F811A"/>
                </a:solidFill>
                <a:latin typeface="+mn-lt"/>
              </a:rPr>
              <a:t>4.3 knelpunten in onze rechtsstaat</a:t>
            </a:r>
          </a:p>
          <a:p>
            <a:pPr marL="0" indent="0">
              <a:buNone/>
            </a:pPr>
            <a:endParaRPr lang="nl-NL" sz="1800" b="1" dirty="0"/>
          </a:p>
          <a:p>
            <a:pPr lvl="3"/>
            <a:r>
              <a:rPr lang="nl-NL" sz="2000" dirty="0"/>
              <a:t>Wanneer dit </a:t>
            </a:r>
            <a:r>
              <a:rPr lang="nl-NL" sz="2000" b="1" dirty="0"/>
              <a:t>dilemma van de rechtsstaat </a:t>
            </a:r>
            <a:r>
              <a:rPr lang="nl-NL" sz="2000" dirty="0"/>
              <a:t>leidt tot </a:t>
            </a:r>
          </a:p>
          <a:p>
            <a:pPr lvl="3"/>
            <a:r>
              <a:rPr lang="nl-NL" sz="2000" dirty="0"/>
              <a:t>ongelijke behandeling spreken we van discriminatie of </a:t>
            </a:r>
          </a:p>
          <a:p>
            <a:pPr lvl="3"/>
            <a:r>
              <a:rPr lang="nl-NL" sz="2000" b="1" dirty="0"/>
              <a:t>klassenjustitie</a:t>
            </a:r>
            <a:r>
              <a:rPr lang="nl-NL" sz="2000" dirty="0"/>
              <a:t>:</a:t>
            </a:r>
          </a:p>
          <a:p>
            <a:pPr lvl="3"/>
            <a:r>
              <a:rPr lang="nl-NL" sz="2000" i="1" dirty="0"/>
              <a:t>mensen uit verschillende sociale klassen en uit </a:t>
            </a:r>
          </a:p>
          <a:p>
            <a:pPr lvl="3"/>
            <a:r>
              <a:rPr lang="nl-NL" sz="2000" i="1"/>
              <a:t>verschillende etnische </a:t>
            </a:r>
            <a:r>
              <a:rPr lang="nl-NL" sz="2000" i="1" dirty="0"/>
              <a:t>groepen worden verschillend behandeld.</a:t>
            </a: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A7C3A606-CBDB-42AB-B82F-A3F09E3D762D}"/>
              </a:ext>
            </a:extLst>
          </p:cNvPr>
          <p:cNvCxnSpPr>
            <a:cxnSpLocks/>
          </p:cNvCxnSpPr>
          <p:nvPr/>
        </p:nvCxnSpPr>
        <p:spPr>
          <a:xfrm>
            <a:off x="838200" y="1852950"/>
            <a:ext cx="5814391" cy="0"/>
          </a:xfrm>
          <a:prstGeom prst="line">
            <a:avLst/>
          </a:prstGeom>
          <a:ln w="47625">
            <a:solidFill>
              <a:srgbClr val="4F811A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fbeelding 5">
            <a:extLst>
              <a:ext uri="{FF2B5EF4-FFF2-40B4-BE49-F238E27FC236}">
                <a16:creationId xmlns:a16="http://schemas.microsoft.com/office/drawing/2014/main" id="{DD75AC60-C500-45AD-9854-8B52F84473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7074" y="1852950"/>
            <a:ext cx="3912243" cy="171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210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9671F7-5B60-4DE5-9A0B-83688A3FA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4 Nederland een rechtsstaat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4BFFFD-2C1D-4F71-99AA-6F83C5CB9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b="1" dirty="0">
                <a:solidFill>
                  <a:srgbClr val="4F811A"/>
                </a:solidFill>
                <a:latin typeface="+mn-lt"/>
              </a:rPr>
              <a:t>4.1 Wat is een rechtsstaat?</a:t>
            </a:r>
          </a:p>
          <a:p>
            <a:pPr lvl="3"/>
            <a:endParaRPr lang="nl-NL" b="1" dirty="0"/>
          </a:p>
          <a:p>
            <a:pPr lvl="3"/>
            <a:r>
              <a:rPr lang="nl-NL" sz="2000" dirty="0"/>
              <a:t>Nederland is een </a:t>
            </a:r>
            <a:r>
              <a:rPr lang="nl-NL" sz="2000" b="1" dirty="0"/>
              <a:t>rechtsstaat</a:t>
            </a:r>
            <a:r>
              <a:rPr lang="nl-NL" sz="2000" dirty="0"/>
              <a:t>, </a:t>
            </a:r>
            <a:r>
              <a:rPr lang="nl-NL" sz="2000" i="1" dirty="0"/>
              <a:t>een land waar de rechten en</a:t>
            </a:r>
          </a:p>
          <a:p>
            <a:pPr lvl="3"/>
            <a:r>
              <a:rPr lang="nl-NL" sz="2000" i="1" dirty="0"/>
              <a:t>plichten van de burgers en van de overheid in de wet zijn</a:t>
            </a:r>
          </a:p>
          <a:p>
            <a:pPr lvl="3"/>
            <a:r>
              <a:rPr lang="nl-NL" sz="2000" i="1" dirty="0"/>
              <a:t>vastgelegd.</a:t>
            </a:r>
          </a:p>
          <a:p>
            <a:pPr lvl="3"/>
            <a:endParaRPr lang="nl-NL" sz="2000" b="1" i="1" dirty="0"/>
          </a:p>
          <a:p>
            <a:pPr lvl="3"/>
            <a:r>
              <a:rPr lang="nl-NL" sz="2000" dirty="0"/>
              <a:t>In een rechtsstaat heeft de overheid twee belangrijke </a:t>
            </a:r>
          </a:p>
          <a:p>
            <a:pPr lvl="3"/>
            <a:r>
              <a:rPr lang="nl-NL" sz="2000" dirty="0"/>
              <a:t>taken: </a:t>
            </a:r>
          </a:p>
          <a:p>
            <a:pPr lvl="3"/>
            <a:endParaRPr lang="nl-NL" sz="2000" b="1" dirty="0"/>
          </a:p>
          <a:p>
            <a:pPr lvl="3"/>
            <a:r>
              <a:rPr lang="nl-NL" sz="2000" b="1" dirty="0"/>
              <a:t>Rechtshandhaving</a:t>
            </a:r>
            <a:r>
              <a:rPr lang="nl-NL" sz="2000" b="1" i="1" dirty="0"/>
              <a:t> </a:t>
            </a:r>
            <a:r>
              <a:rPr lang="nl-NL" sz="2000" i="1" dirty="0"/>
              <a:t>of het handhaven van de rechtsorde</a:t>
            </a:r>
          </a:p>
          <a:p>
            <a:pPr lvl="3"/>
            <a:endParaRPr lang="nl-NL" sz="2000" i="1" dirty="0"/>
          </a:p>
          <a:p>
            <a:pPr lvl="3"/>
            <a:r>
              <a:rPr lang="nl-NL" sz="2000" b="1" i="1" dirty="0"/>
              <a:t>Rechtsbescherming, </a:t>
            </a:r>
            <a:r>
              <a:rPr lang="nl-NL" sz="2000" i="1" dirty="0"/>
              <a:t>burgers worden door de grondwet beschermd tegen een te grote overheidsmacht en tegen willekeur door de overheid.</a:t>
            </a:r>
          </a:p>
          <a:p>
            <a:pPr lvl="3"/>
            <a:endParaRPr lang="nl-NL" dirty="0"/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A7C3A606-CBDB-42AB-B82F-A3F09E3D762D}"/>
              </a:ext>
            </a:extLst>
          </p:cNvPr>
          <p:cNvCxnSpPr>
            <a:cxnSpLocks/>
          </p:cNvCxnSpPr>
          <p:nvPr/>
        </p:nvCxnSpPr>
        <p:spPr>
          <a:xfrm>
            <a:off x="838200" y="1852950"/>
            <a:ext cx="5814391" cy="0"/>
          </a:xfrm>
          <a:prstGeom prst="line">
            <a:avLst/>
          </a:prstGeom>
          <a:ln w="47625">
            <a:solidFill>
              <a:srgbClr val="4F811A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Afbeelding 8">
            <a:extLst>
              <a:ext uri="{FF2B5EF4-FFF2-40B4-BE49-F238E27FC236}">
                <a16:creationId xmlns:a16="http://schemas.microsoft.com/office/drawing/2014/main" id="{2627EB30-9EF7-4D39-BC68-B620ECA5F7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805"/>
          <a:stretch/>
        </p:blipFill>
        <p:spPr>
          <a:xfrm>
            <a:off x="7047074" y="1852950"/>
            <a:ext cx="3912243" cy="195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045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9671F7-5B60-4DE5-9A0B-83688A3FA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4 Nederland een rechtsstaat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4BFFFD-2C1D-4F71-99AA-6F83C5CB9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b="1" dirty="0">
                <a:solidFill>
                  <a:srgbClr val="4F811A"/>
                </a:solidFill>
                <a:latin typeface="+mn-lt"/>
              </a:rPr>
              <a:t>4.1 Wat is een rechtsstaat?</a:t>
            </a:r>
          </a:p>
          <a:p>
            <a:pPr lvl="3"/>
            <a:endParaRPr lang="nl-NL" b="1" dirty="0"/>
          </a:p>
          <a:p>
            <a:pPr lvl="3"/>
            <a:r>
              <a:rPr lang="nl-NL" sz="2000" b="1" dirty="0"/>
              <a:t>Kenmerken van de rechtsstaat</a:t>
            </a:r>
          </a:p>
          <a:p>
            <a:pPr lvl="3"/>
            <a:r>
              <a:rPr lang="nl-NL" sz="2000" dirty="0"/>
              <a:t>Een rechtsstaat heeft de volgende kenmerken:</a:t>
            </a:r>
          </a:p>
          <a:p>
            <a:pPr lvl="3"/>
            <a:endParaRPr lang="nl-NL" sz="2000" dirty="0"/>
          </a:p>
          <a:p>
            <a:pPr marL="457200" lvl="3" indent="-457200">
              <a:buAutoNum type="arabicPeriod"/>
            </a:pPr>
            <a:r>
              <a:rPr lang="nl-NL" sz="2000" dirty="0"/>
              <a:t>Er is een </a:t>
            </a:r>
            <a:r>
              <a:rPr lang="nl-NL" sz="2000" b="1" dirty="0"/>
              <a:t>grondwet</a:t>
            </a:r>
            <a:r>
              <a:rPr lang="nl-NL" sz="2000" dirty="0"/>
              <a:t> waarin de belangrijkste rechten </a:t>
            </a:r>
          </a:p>
          <a:p>
            <a:pPr lvl="3"/>
            <a:r>
              <a:rPr lang="nl-NL" sz="2000" dirty="0"/>
              <a:t>en plichten van de burgers en van de overheid staan.</a:t>
            </a:r>
          </a:p>
          <a:p>
            <a:pPr lvl="3"/>
            <a:endParaRPr lang="nl-NL" sz="2000" dirty="0"/>
          </a:p>
          <a:p>
            <a:pPr lvl="3">
              <a:tabLst>
                <a:tab pos="444500" algn="l"/>
              </a:tabLst>
            </a:pPr>
            <a:r>
              <a:rPr lang="nl-NL" sz="2000" dirty="0"/>
              <a:t>2.	De burger heeft </a:t>
            </a:r>
            <a:r>
              <a:rPr lang="nl-NL" sz="2000" b="1" dirty="0"/>
              <a:t>grondrechten, </a:t>
            </a:r>
            <a:r>
              <a:rPr lang="nl-NL" sz="2000" i="1" dirty="0"/>
              <a:t>de belangrijkste rechten</a:t>
            </a:r>
          </a:p>
          <a:p>
            <a:pPr lvl="3"/>
            <a:r>
              <a:rPr lang="nl-NL" sz="2000" i="1" dirty="0"/>
              <a:t>die in onze samenleving gelden.</a:t>
            </a:r>
          </a:p>
          <a:p>
            <a:pPr lvl="3"/>
            <a:endParaRPr lang="nl-NL" dirty="0"/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A7C3A606-CBDB-42AB-B82F-A3F09E3D762D}"/>
              </a:ext>
            </a:extLst>
          </p:cNvPr>
          <p:cNvCxnSpPr>
            <a:cxnSpLocks/>
          </p:cNvCxnSpPr>
          <p:nvPr/>
        </p:nvCxnSpPr>
        <p:spPr>
          <a:xfrm>
            <a:off x="838200" y="1852950"/>
            <a:ext cx="5814391" cy="0"/>
          </a:xfrm>
          <a:prstGeom prst="line">
            <a:avLst/>
          </a:prstGeom>
          <a:ln w="47625">
            <a:solidFill>
              <a:srgbClr val="4F811A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Afbeelding 8">
            <a:extLst>
              <a:ext uri="{FF2B5EF4-FFF2-40B4-BE49-F238E27FC236}">
                <a16:creationId xmlns:a16="http://schemas.microsoft.com/office/drawing/2014/main" id="{2627EB30-9EF7-4D39-BC68-B620ECA5F7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805"/>
          <a:stretch/>
        </p:blipFill>
        <p:spPr>
          <a:xfrm>
            <a:off x="7047074" y="1852950"/>
            <a:ext cx="3912243" cy="195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627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9671F7-5B60-4DE5-9A0B-83688A3FA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4 Nederland een rechtsstaat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4BFFFD-2C1D-4F71-99AA-6F83C5CB9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b="1" dirty="0">
                <a:solidFill>
                  <a:srgbClr val="4F811A"/>
                </a:solidFill>
                <a:latin typeface="+mn-lt"/>
              </a:rPr>
              <a:t>4.1 Wat is een rechtsstaat?</a:t>
            </a:r>
          </a:p>
          <a:p>
            <a:pPr lvl="3"/>
            <a:endParaRPr lang="nl-NL" b="1" dirty="0"/>
          </a:p>
          <a:p>
            <a:pPr lvl="3">
              <a:tabLst>
                <a:tab pos="444500" algn="l"/>
              </a:tabLst>
            </a:pPr>
            <a:r>
              <a:rPr lang="nl-NL" sz="2000" dirty="0"/>
              <a:t>3.	De overheid moet zich aan </a:t>
            </a:r>
            <a:r>
              <a:rPr lang="nl-NL" sz="2000" b="1" dirty="0"/>
              <a:t>de wet </a:t>
            </a:r>
            <a:r>
              <a:rPr lang="nl-NL" sz="2000" dirty="0"/>
              <a:t>houden. </a:t>
            </a:r>
          </a:p>
          <a:p>
            <a:pPr marL="444500" lvl="3"/>
            <a:r>
              <a:rPr lang="nl-NL" sz="2000" dirty="0"/>
              <a:t>(</a:t>
            </a:r>
            <a:r>
              <a:rPr lang="nl-NL" sz="2000" b="1" dirty="0"/>
              <a:t>       : Legaliteitsbeginsel</a:t>
            </a:r>
            <a:r>
              <a:rPr lang="nl-NL" sz="2000" dirty="0"/>
              <a:t>) </a:t>
            </a:r>
          </a:p>
          <a:p>
            <a:pPr lvl="3"/>
            <a:endParaRPr lang="nl-NL" sz="2000" dirty="0"/>
          </a:p>
          <a:p>
            <a:pPr lvl="3"/>
            <a:r>
              <a:rPr lang="nl-NL" sz="2000" dirty="0"/>
              <a:t>In een rechtsstaat weet elke burger wat er gebeurt als</a:t>
            </a:r>
          </a:p>
          <a:p>
            <a:pPr lvl="3"/>
            <a:r>
              <a:rPr lang="nl-NL" sz="2000" dirty="0"/>
              <a:t>hij de wet overtreedt. </a:t>
            </a:r>
          </a:p>
          <a:p>
            <a:pPr lvl="3"/>
            <a:r>
              <a:rPr lang="nl-NL" sz="2000" dirty="0"/>
              <a:t>Dit noemen we </a:t>
            </a:r>
            <a:r>
              <a:rPr lang="nl-NL" sz="2000" b="1" dirty="0"/>
              <a:t>rechtszekerheid.</a:t>
            </a:r>
          </a:p>
          <a:p>
            <a:pPr lvl="3"/>
            <a:endParaRPr lang="nl-NL" sz="2000" dirty="0"/>
          </a:p>
          <a:p>
            <a:pPr lvl="3"/>
            <a:r>
              <a:rPr lang="nl-NL" sz="2000" dirty="0"/>
              <a:t>Ook moet elke burger erop kunnen vertrouwen dat hij niet </a:t>
            </a:r>
          </a:p>
          <a:p>
            <a:pPr lvl="3"/>
            <a:r>
              <a:rPr lang="nl-NL" sz="2000" dirty="0"/>
              <a:t>anders zal worden behandeld of bestraft dan anderen. </a:t>
            </a:r>
          </a:p>
          <a:p>
            <a:pPr lvl="3"/>
            <a:r>
              <a:rPr lang="nl-NL" sz="2000" dirty="0"/>
              <a:t>Dat noemen we </a:t>
            </a:r>
            <a:r>
              <a:rPr lang="nl-NL" sz="2000" b="1" dirty="0"/>
              <a:t>rechtsgelijkheid</a:t>
            </a:r>
            <a:r>
              <a:rPr lang="nl-NL" sz="2000" dirty="0"/>
              <a:t>.</a:t>
            </a:r>
          </a:p>
          <a:p>
            <a:pPr lvl="3"/>
            <a:endParaRPr lang="nl-NL" dirty="0"/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A7C3A606-CBDB-42AB-B82F-A3F09E3D762D}"/>
              </a:ext>
            </a:extLst>
          </p:cNvPr>
          <p:cNvCxnSpPr>
            <a:cxnSpLocks/>
          </p:cNvCxnSpPr>
          <p:nvPr/>
        </p:nvCxnSpPr>
        <p:spPr>
          <a:xfrm>
            <a:off x="838200" y="1852950"/>
            <a:ext cx="5814391" cy="0"/>
          </a:xfrm>
          <a:prstGeom prst="line">
            <a:avLst/>
          </a:prstGeom>
          <a:ln w="47625">
            <a:solidFill>
              <a:srgbClr val="4F811A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Afbeelding 8">
            <a:extLst>
              <a:ext uri="{FF2B5EF4-FFF2-40B4-BE49-F238E27FC236}">
                <a16:creationId xmlns:a16="http://schemas.microsoft.com/office/drawing/2014/main" id="{2627EB30-9EF7-4D39-BC68-B620ECA5F7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805"/>
          <a:stretch/>
        </p:blipFill>
        <p:spPr>
          <a:xfrm>
            <a:off x="7047074" y="1852950"/>
            <a:ext cx="3912243" cy="1955576"/>
          </a:xfrm>
          <a:prstGeom prst="rect">
            <a:avLst/>
          </a:prstGeom>
        </p:spPr>
      </p:pic>
      <p:sp>
        <p:nvSpPr>
          <p:cNvPr id="6" name="Ster: 5 punten 5">
            <a:extLst>
              <a:ext uri="{FF2B5EF4-FFF2-40B4-BE49-F238E27FC236}">
                <a16:creationId xmlns:a16="http://schemas.microsoft.com/office/drawing/2014/main" id="{261B9FDE-6947-430E-83E7-C9F665F116D7}"/>
              </a:ext>
            </a:extLst>
          </p:cNvPr>
          <p:cNvSpPr/>
          <p:nvPr/>
        </p:nvSpPr>
        <p:spPr>
          <a:xfrm>
            <a:off x="1469593" y="2427616"/>
            <a:ext cx="344327" cy="331485"/>
          </a:xfrm>
          <a:prstGeom prst="star5">
            <a:avLst/>
          </a:prstGeom>
          <a:solidFill>
            <a:srgbClr val="DCE4CF"/>
          </a:solidFill>
          <a:ln>
            <a:solidFill>
              <a:srgbClr val="4F81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solidFill>
                  <a:srgbClr val="4F811A"/>
                </a:solidFill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190814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9671F7-5B60-4DE5-9A0B-83688A3FA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4 Nederland een rechtsstaat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4BFFFD-2C1D-4F71-99AA-6F83C5CB9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b="1" dirty="0">
                <a:solidFill>
                  <a:srgbClr val="4F811A"/>
                </a:solidFill>
                <a:latin typeface="+mn-lt"/>
              </a:rPr>
              <a:t>4.1 Wat is een rechtsstaat?</a:t>
            </a:r>
          </a:p>
          <a:p>
            <a:pPr lvl="3"/>
            <a:endParaRPr lang="nl-NL" b="1" dirty="0"/>
          </a:p>
          <a:p>
            <a:pPr lvl="3">
              <a:tabLst>
                <a:tab pos="444500" algn="l"/>
              </a:tabLst>
            </a:pPr>
            <a:r>
              <a:rPr lang="nl-NL" sz="2000" dirty="0"/>
              <a:t>4.	De politieke macht is in drieën verdeeld, zodat niet</a:t>
            </a:r>
          </a:p>
          <a:p>
            <a:pPr lvl="3"/>
            <a:r>
              <a:rPr lang="nl-NL" sz="2000" dirty="0"/>
              <a:t>één persoon of instantie alle macht heeft. </a:t>
            </a:r>
          </a:p>
          <a:p>
            <a:pPr lvl="3"/>
            <a:endParaRPr lang="nl-NL" sz="2000" dirty="0"/>
          </a:p>
          <a:p>
            <a:pPr lvl="3"/>
            <a:r>
              <a:rPr lang="nl-NL" sz="2000" dirty="0"/>
              <a:t>Meestal is een rechtsstaat ook een </a:t>
            </a:r>
            <a:r>
              <a:rPr lang="nl-NL" sz="2000" b="1" dirty="0"/>
              <a:t>democratie</a:t>
            </a:r>
            <a:r>
              <a:rPr lang="nl-NL" sz="2000" dirty="0"/>
              <a:t>. Burgers</a:t>
            </a:r>
          </a:p>
          <a:p>
            <a:pPr lvl="3"/>
            <a:r>
              <a:rPr lang="nl-NL" sz="2000" dirty="0"/>
              <a:t>hebben daardoor invloed op de manier waarop het land</a:t>
            </a:r>
          </a:p>
          <a:p>
            <a:pPr lvl="3"/>
            <a:r>
              <a:rPr lang="nl-NL" sz="2000" dirty="0"/>
              <a:t>wordt geregeerd en op het vaststellen van de grondrechten.</a:t>
            </a:r>
          </a:p>
          <a:p>
            <a:pPr lvl="3"/>
            <a:endParaRPr lang="nl-NL" dirty="0"/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A7C3A606-CBDB-42AB-B82F-A3F09E3D762D}"/>
              </a:ext>
            </a:extLst>
          </p:cNvPr>
          <p:cNvCxnSpPr>
            <a:cxnSpLocks/>
          </p:cNvCxnSpPr>
          <p:nvPr/>
        </p:nvCxnSpPr>
        <p:spPr>
          <a:xfrm>
            <a:off x="838200" y="1852950"/>
            <a:ext cx="5814391" cy="0"/>
          </a:xfrm>
          <a:prstGeom prst="line">
            <a:avLst/>
          </a:prstGeom>
          <a:ln w="47625">
            <a:solidFill>
              <a:srgbClr val="4F811A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Afbeelding 8">
            <a:extLst>
              <a:ext uri="{FF2B5EF4-FFF2-40B4-BE49-F238E27FC236}">
                <a16:creationId xmlns:a16="http://schemas.microsoft.com/office/drawing/2014/main" id="{2627EB30-9EF7-4D39-BC68-B620ECA5F7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805"/>
          <a:stretch/>
        </p:blipFill>
        <p:spPr>
          <a:xfrm>
            <a:off x="7047074" y="1852950"/>
            <a:ext cx="3912243" cy="195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979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9671F7-5B60-4DE5-9A0B-83688A3FA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4 Nederland een rechtsstaat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4BFFFD-2C1D-4F71-99AA-6F83C5CB9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b="1" dirty="0">
                <a:solidFill>
                  <a:srgbClr val="4F811A"/>
                </a:solidFill>
                <a:latin typeface="+mn-lt"/>
              </a:rPr>
              <a:t>4.2 De scheiding van de machten</a:t>
            </a:r>
          </a:p>
          <a:p>
            <a:pPr lvl="3"/>
            <a:endParaRPr lang="nl-NL" b="1" dirty="0"/>
          </a:p>
          <a:p>
            <a:pPr lvl="3"/>
            <a:r>
              <a:rPr lang="nl-NL" sz="2000" dirty="0"/>
              <a:t>Een belangrijk kenmerk van onze Nederlandse democratie</a:t>
            </a:r>
          </a:p>
          <a:p>
            <a:pPr lvl="3"/>
            <a:r>
              <a:rPr lang="nl-NL" sz="2000" dirty="0"/>
              <a:t>is de </a:t>
            </a:r>
            <a:r>
              <a:rPr lang="nl-NL" sz="2000" b="1" dirty="0"/>
              <a:t>trias politica</a:t>
            </a:r>
            <a:r>
              <a:rPr lang="nl-NL" sz="2000" dirty="0"/>
              <a:t>, de scheiding van de macht in </a:t>
            </a:r>
          </a:p>
          <a:p>
            <a:pPr lvl="3"/>
            <a:r>
              <a:rPr lang="nl-NL" sz="2000" dirty="0"/>
              <a:t>drie onderdelen.</a:t>
            </a:r>
          </a:p>
          <a:p>
            <a:pPr lvl="3"/>
            <a:endParaRPr lang="nl-NL" sz="2000" dirty="0"/>
          </a:p>
          <a:p>
            <a:pPr lvl="3"/>
            <a:r>
              <a:rPr lang="nl-NL" sz="2000" dirty="0"/>
              <a:t>Om te voorkomen dat de overheid te veel invloed</a:t>
            </a:r>
          </a:p>
          <a:p>
            <a:pPr lvl="3"/>
            <a:r>
              <a:rPr lang="nl-NL" sz="2000" dirty="0"/>
              <a:t>heeft, is de macht in drieën verdeeld:</a:t>
            </a:r>
          </a:p>
          <a:p>
            <a:pPr lvl="3"/>
            <a:endParaRPr lang="nl-NL" sz="2000" dirty="0"/>
          </a:p>
          <a:p>
            <a:pPr lvl="3"/>
            <a:r>
              <a:rPr lang="nl-NL" sz="2000" dirty="0"/>
              <a:t>• de wetgevende macht;</a:t>
            </a:r>
          </a:p>
          <a:p>
            <a:pPr lvl="3"/>
            <a:r>
              <a:rPr lang="nl-NL" sz="2000" dirty="0"/>
              <a:t>• de uitvoerende macht;</a:t>
            </a:r>
          </a:p>
          <a:p>
            <a:pPr lvl="3"/>
            <a:r>
              <a:rPr lang="nl-NL" sz="2000" dirty="0"/>
              <a:t>• de rechterlijke macht.</a:t>
            </a: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A7C3A606-CBDB-42AB-B82F-A3F09E3D762D}"/>
              </a:ext>
            </a:extLst>
          </p:cNvPr>
          <p:cNvCxnSpPr>
            <a:cxnSpLocks/>
          </p:cNvCxnSpPr>
          <p:nvPr/>
        </p:nvCxnSpPr>
        <p:spPr>
          <a:xfrm>
            <a:off x="838200" y="1852950"/>
            <a:ext cx="5814391" cy="0"/>
          </a:xfrm>
          <a:prstGeom prst="line">
            <a:avLst/>
          </a:prstGeom>
          <a:ln w="47625">
            <a:solidFill>
              <a:srgbClr val="4F811A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fbeelding 5">
            <a:extLst>
              <a:ext uri="{FF2B5EF4-FFF2-40B4-BE49-F238E27FC236}">
                <a16:creationId xmlns:a16="http://schemas.microsoft.com/office/drawing/2014/main" id="{DD75AC60-C500-45AD-9854-8B52F84473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7074" y="1852950"/>
            <a:ext cx="3912243" cy="171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390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9671F7-5B60-4DE5-9A0B-83688A3FA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4 Nederland een rechtsstaat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4BFFFD-2C1D-4F71-99AA-6F83C5CB9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b="1" dirty="0">
                <a:solidFill>
                  <a:srgbClr val="4F811A"/>
                </a:solidFill>
                <a:latin typeface="+mn-lt"/>
              </a:rPr>
              <a:t>4.2 De scheiding van de machten</a:t>
            </a:r>
          </a:p>
          <a:p>
            <a:pPr lvl="3"/>
            <a:endParaRPr lang="nl-NL" b="1" dirty="0"/>
          </a:p>
          <a:p>
            <a:pPr lvl="3"/>
            <a:r>
              <a:rPr lang="nl-NL" sz="2000" b="1" dirty="0"/>
              <a:t>Wetgevende macht</a:t>
            </a:r>
          </a:p>
          <a:p>
            <a:pPr lvl="3"/>
            <a:endParaRPr lang="nl-NL" sz="2000" dirty="0"/>
          </a:p>
          <a:p>
            <a:pPr lvl="3"/>
            <a:r>
              <a:rPr lang="nl-NL" sz="2000" dirty="0"/>
              <a:t>De </a:t>
            </a:r>
            <a:r>
              <a:rPr lang="nl-NL" sz="2000" b="1" dirty="0"/>
              <a:t>wetgevende macht </a:t>
            </a:r>
            <a:r>
              <a:rPr lang="nl-NL" sz="2000" i="1" dirty="0"/>
              <a:t>stelt wetten vast waaraan burgers</a:t>
            </a:r>
          </a:p>
          <a:p>
            <a:pPr lvl="3"/>
            <a:r>
              <a:rPr lang="nl-NL" sz="2000" i="1" dirty="0"/>
              <a:t>en de overheid zich moeten houden. </a:t>
            </a:r>
            <a:r>
              <a:rPr lang="nl-NL" sz="2000" dirty="0"/>
              <a:t>De wetgevende macht</a:t>
            </a:r>
          </a:p>
          <a:p>
            <a:pPr lvl="3"/>
            <a:r>
              <a:rPr lang="nl-NL" sz="2000" dirty="0"/>
              <a:t>is in handen van de </a:t>
            </a:r>
            <a:r>
              <a:rPr lang="nl-NL" sz="2000" b="1" dirty="0"/>
              <a:t>regering</a:t>
            </a:r>
            <a:r>
              <a:rPr lang="nl-NL" sz="2000" dirty="0"/>
              <a:t> (de ministers en de koning)</a:t>
            </a:r>
          </a:p>
          <a:p>
            <a:pPr lvl="3"/>
            <a:r>
              <a:rPr lang="nl-NL" sz="2000" dirty="0"/>
              <a:t>en het </a:t>
            </a:r>
            <a:r>
              <a:rPr lang="nl-NL" sz="2000" b="1" dirty="0"/>
              <a:t>gekozen parlement </a:t>
            </a:r>
            <a:r>
              <a:rPr lang="nl-NL" sz="2000" dirty="0"/>
              <a:t>(Eerste en Tweede Kamer).</a:t>
            </a: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A7C3A606-CBDB-42AB-B82F-A3F09E3D762D}"/>
              </a:ext>
            </a:extLst>
          </p:cNvPr>
          <p:cNvCxnSpPr>
            <a:cxnSpLocks/>
          </p:cNvCxnSpPr>
          <p:nvPr/>
        </p:nvCxnSpPr>
        <p:spPr>
          <a:xfrm>
            <a:off x="838200" y="1852950"/>
            <a:ext cx="5814391" cy="0"/>
          </a:xfrm>
          <a:prstGeom prst="line">
            <a:avLst/>
          </a:prstGeom>
          <a:ln w="47625">
            <a:solidFill>
              <a:srgbClr val="4F811A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fbeelding 5">
            <a:extLst>
              <a:ext uri="{FF2B5EF4-FFF2-40B4-BE49-F238E27FC236}">
                <a16:creationId xmlns:a16="http://schemas.microsoft.com/office/drawing/2014/main" id="{DD75AC60-C500-45AD-9854-8B52F84473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7074" y="1852950"/>
            <a:ext cx="3912243" cy="171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324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9671F7-5B60-4DE5-9A0B-83688A3FA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4 Nederland een rechtsstaat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4BFFFD-2C1D-4F71-99AA-6F83C5CB9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b="1" dirty="0">
                <a:solidFill>
                  <a:srgbClr val="4F811A"/>
                </a:solidFill>
                <a:latin typeface="+mn-lt"/>
              </a:rPr>
              <a:t>4.2 De scheiding van de machten</a:t>
            </a:r>
          </a:p>
          <a:p>
            <a:pPr lvl="3"/>
            <a:endParaRPr lang="nl-NL" b="1" dirty="0"/>
          </a:p>
          <a:p>
            <a:pPr lvl="3"/>
            <a:r>
              <a:rPr lang="nl-NL" sz="2000" b="1" dirty="0"/>
              <a:t>Uitvoerende macht</a:t>
            </a:r>
          </a:p>
          <a:p>
            <a:pPr lvl="3"/>
            <a:endParaRPr lang="nl-NL" sz="2000" dirty="0"/>
          </a:p>
          <a:p>
            <a:pPr lvl="3"/>
            <a:r>
              <a:rPr lang="nl-NL" sz="2000" dirty="0"/>
              <a:t>De </a:t>
            </a:r>
            <a:r>
              <a:rPr lang="nl-NL" sz="2000" b="1" dirty="0"/>
              <a:t>uitvoerende macht </a:t>
            </a:r>
            <a:r>
              <a:rPr lang="nl-NL" sz="2000" i="1" dirty="0"/>
              <a:t>zorgt ervoor dat wetten worden</a:t>
            </a:r>
          </a:p>
          <a:p>
            <a:pPr lvl="3"/>
            <a:r>
              <a:rPr lang="nl-NL" sz="2000" i="1" dirty="0"/>
              <a:t>uitgevoerd en nageleefd.</a:t>
            </a:r>
            <a:r>
              <a:rPr lang="nl-NL" sz="2000" dirty="0"/>
              <a:t> In ons land zijn de </a:t>
            </a:r>
            <a:r>
              <a:rPr lang="nl-NL" sz="2000" b="1" dirty="0"/>
              <a:t>ministers</a:t>
            </a:r>
            <a:r>
              <a:rPr lang="nl-NL" sz="2000" dirty="0"/>
              <a:t> hier</a:t>
            </a:r>
          </a:p>
          <a:p>
            <a:pPr lvl="3"/>
            <a:r>
              <a:rPr lang="nl-NL" sz="2000" dirty="0"/>
              <a:t>verantwoordelijk voor.</a:t>
            </a: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A7C3A606-CBDB-42AB-B82F-A3F09E3D762D}"/>
              </a:ext>
            </a:extLst>
          </p:cNvPr>
          <p:cNvCxnSpPr>
            <a:cxnSpLocks/>
          </p:cNvCxnSpPr>
          <p:nvPr/>
        </p:nvCxnSpPr>
        <p:spPr>
          <a:xfrm>
            <a:off x="838200" y="1852950"/>
            <a:ext cx="5814391" cy="0"/>
          </a:xfrm>
          <a:prstGeom prst="line">
            <a:avLst/>
          </a:prstGeom>
          <a:ln w="47625">
            <a:solidFill>
              <a:srgbClr val="4F811A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fbeelding 5">
            <a:extLst>
              <a:ext uri="{FF2B5EF4-FFF2-40B4-BE49-F238E27FC236}">
                <a16:creationId xmlns:a16="http://schemas.microsoft.com/office/drawing/2014/main" id="{DD75AC60-C500-45AD-9854-8B52F84473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7074" y="1852950"/>
            <a:ext cx="3912243" cy="171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223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9671F7-5B60-4DE5-9A0B-83688A3FA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4 Nederland een rechtsstaat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4BFFFD-2C1D-4F71-99AA-6F83C5CB9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b="1" dirty="0">
                <a:solidFill>
                  <a:srgbClr val="4F811A"/>
                </a:solidFill>
                <a:latin typeface="+mn-lt"/>
              </a:rPr>
              <a:t>4.2 De scheiding van de machten</a:t>
            </a:r>
          </a:p>
          <a:p>
            <a:pPr lvl="3"/>
            <a:endParaRPr lang="nl-NL" b="1" dirty="0"/>
          </a:p>
          <a:p>
            <a:pPr lvl="3"/>
            <a:r>
              <a:rPr lang="nl-NL" sz="2000" b="1" dirty="0"/>
              <a:t>Rechterlijke macht</a:t>
            </a:r>
          </a:p>
          <a:p>
            <a:pPr lvl="3"/>
            <a:endParaRPr lang="nl-NL" sz="2000" dirty="0"/>
          </a:p>
          <a:p>
            <a:pPr lvl="3"/>
            <a:r>
              <a:rPr lang="nl-NL" sz="2000" dirty="0"/>
              <a:t>De </a:t>
            </a:r>
            <a:r>
              <a:rPr lang="nl-NL" sz="2000" b="1" dirty="0"/>
              <a:t>rechterlijke macht </a:t>
            </a:r>
            <a:r>
              <a:rPr lang="nl-NL" sz="2000" i="1" dirty="0"/>
              <a:t>beoordeelt of de overheid en burgers</a:t>
            </a:r>
          </a:p>
          <a:p>
            <a:pPr lvl="3"/>
            <a:r>
              <a:rPr lang="nl-NL" sz="2000" i="1" dirty="0"/>
              <a:t>zich aan de wet houden en doet uitspraak in conflicten. </a:t>
            </a:r>
          </a:p>
          <a:p>
            <a:pPr lvl="3"/>
            <a:r>
              <a:rPr lang="nl-NL" sz="2000" dirty="0"/>
              <a:t>Deze macht is in handen van onafhankelijke en onpartijdige</a:t>
            </a:r>
          </a:p>
          <a:p>
            <a:pPr lvl="3"/>
            <a:r>
              <a:rPr lang="nl-NL" sz="2000" dirty="0"/>
              <a:t>rechters.</a:t>
            </a: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A7C3A606-CBDB-42AB-B82F-A3F09E3D762D}"/>
              </a:ext>
            </a:extLst>
          </p:cNvPr>
          <p:cNvCxnSpPr>
            <a:cxnSpLocks/>
          </p:cNvCxnSpPr>
          <p:nvPr/>
        </p:nvCxnSpPr>
        <p:spPr>
          <a:xfrm>
            <a:off x="838200" y="1852950"/>
            <a:ext cx="5814391" cy="0"/>
          </a:xfrm>
          <a:prstGeom prst="line">
            <a:avLst/>
          </a:prstGeom>
          <a:ln w="47625">
            <a:solidFill>
              <a:srgbClr val="4F811A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fbeelding 5">
            <a:extLst>
              <a:ext uri="{FF2B5EF4-FFF2-40B4-BE49-F238E27FC236}">
                <a16:creationId xmlns:a16="http://schemas.microsoft.com/office/drawing/2014/main" id="{DD75AC60-C500-45AD-9854-8B52F84473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7074" y="1852950"/>
            <a:ext cx="3912243" cy="171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21702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Aangepast 4">
      <a:dk1>
        <a:srgbClr val="000000"/>
      </a:dk1>
      <a:lt1>
        <a:sysClr val="window" lastClr="FFFFFF"/>
      </a:lt1>
      <a:dk2>
        <a:srgbClr val="4F811A"/>
      </a:dk2>
      <a:lt2>
        <a:srgbClr val="DCE4CF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angepast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47625">
          <a:solidFill>
            <a:srgbClr val="4F811A"/>
          </a:solidFill>
        </a:ln>
        <a:effectLst>
          <a:outerShdw blurRad="76200" dist="12700" dir="2700000" sy="-23000" kx="-800400" algn="bl" rotWithShape="0">
            <a:prstClr val="black">
              <a:alpha val="20000"/>
            </a:prstClr>
          </a:outerShdw>
        </a:effectLst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F4CE18F811D44A92B5FDE8C06A468E" ma:contentTypeVersion="13" ma:contentTypeDescription="Create a new document." ma:contentTypeScope="" ma:versionID="dbe46624a6c0412413b7eaf008dde618">
  <xsd:schema xmlns:xsd="http://www.w3.org/2001/XMLSchema" xmlns:xs="http://www.w3.org/2001/XMLSchema" xmlns:p="http://schemas.microsoft.com/office/2006/metadata/properties" xmlns:ns2="3a6e05b2-bff7-4274-8c1c-2578f00e4fdc" xmlns:ns3="e72f5fea-3ff5-4a0e-8464-2037869e11f9" targetNamespace="http://schemas.microsoft.com/office/2006/metadata/properties" ma:root="true" ma:fieldsID="461d493fed8aeec3a8539198c47339d2" ns2:_="" ns3:_="">
    <xsd:import namespace="3a6e05b2-bff7-4274-8c1c-2578f00e4fdc"/>
    <xsd:import namespace="e72f5fea-3ff5-4a0e-8464-2037869e11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6e05b2-bff7-4274-8c1c-2578f00e4f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2f5fea-3ff5-4a0e-8464-2037869e11f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827194B-982B-4855-B127-08329993D0F8}"/>
</file>

<file path=customXml/itemProps2.xml><?xml version="1.0" encoding="utf-8"?>
<ds:datastoreItem xmlns:ds="http://schemas.openxmlformats.org/officeDocument/2006/customXml" ds:itemID="{CD2974A2-BEA5-4DCC-AD47-1DC5A49085C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22A0053-24BB-48E0-8AE2-A97F4E3E974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571</Words>
  <Application>Microsoft Office PowerPoint</Application>
  <PresentationFormat>Breedbeeld</PresentationFormat>
  <Paragraphs>110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4" baseType="lpstr">
      <vt:lpstr>Arial</vt:lpstr>
      <vt:lpstr>Calibri</vt:lpstr>
      <vt:lpstr>Kantoorthema</vt:lpstr>
      <vt:lpstr>Criminaliteit</vt:lpstr>
      <vt:lpstr>4 Nederland een rechtsstaat</vt:lpstr>
      <vt:lpstr>4 Nederland een rechtsstaat</vt:lpstr>
      <vt:lpstr>4 Nederland een rechtsstaat</vt:lpstr>
      <vt:lpstr>4 Nederland een rechtsstaat</vt:lpstr>
      <vt:lpstr>4 Nederland een rechtsstaat</vt:lpstr>
      <vt:lpstr>4 Nederland een rechtsstaat</vt:lpstr>
      <vt:lpstr>4 Nederland een rechtsstaat</vt:lpstr>
      <vt:lpstr>4 Nederland een rechtsstaat</vt:lpstr>
      <vt:lpstr>4 Nederland een rechtsstaat</vt:lpstr>
      <vt:lpstr>4 Nederland een rechtsstaat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Raymon Raaphorst</dc:creator>
  <cp:lastModifiedBy>George Rinkel</cp:lastModifiedBy>
  <cp:revision>12</cp:revision>
  <dcterms:created xsi:type="dcterms:W3CDTF">2021-08-30T14:09:23Z</dcterms:created>
  <dcterms:modified xsi:type="dcterms:W3CDTF">2021-09-10T07:39:20Z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0x010100F3F4CE18F811D44A92B5FDE8C06A468E</vt:lpwstr>
  </property>
</Properties>
</file>