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70" r:id="rId5"/>
    <p:sldId id="260" r:id="rId6"/>
    <p:sldId id="266" r:id="rId7"/>
    <p:sldId id="261" r:id="rId8"/>
    <p:sldId id="265" r:id="rId9"/>
    <p:sldId id="262" r:id="rId10"/>
    <p:sldId id="267" r:id="rId11"/>
    <p:sldId id="269" r:id="rId12"/>
    <p:sldId id="264" r:id="rId13"/>
    <p:sldId id="263" r:id="rId14"/>
    <p:sldId id="268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DFFE0-D744-4A51-819E-675306B5DFDE}" v="1172" dt="2021-09-17T11:31:39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65CDFFE0-D744-4A51-819E-675306B5DFDE}"/>
    <pc:docChg chg="undo custSel addSld modSld sldOrd">
      <pc:chgData name="Gerjan de Ruiter" userId="5d7c516b-9dcd-41a8-99d3-54425d29895b" providerId="ADAL" clId="{65CDFFE0-D744-4A51-819E-675306B5DFDE}" dt="2021-09-17T11:31:39.852" v="2963"/>
      <pc:docMkLst>
        <pc:docMk/>
      </pc:docMkLst>
      <pc:sldChg chg="modSp new mod">
        <pc:chgData name="Gerjan de Ruiter" userId="5d7c516b-9dcd-41a8-99d3-54425d29895b" providerId="ADAL" clId="{65CDFFE0-D744-4A51-819E-675306B5DFDE}" dt="2021-09-14T14:03:50.318" v="945" actId="20577"/>
        <pc:sldMkLst>
          <pc:docMk/>
          <pc:sldMk cId="3777005025" sldId="256"/>
        </pc:sldMkLst>
        <pc:spChg chg="mod">
          <ac:chgData name="Gerjan de Ruiter" userId="5d7c516b-9dcd-41a8-99d3-54425d29895b" providerId="ADAL" clId="{65CDFFE0-D744-4A51-819E-675306B5DFDE}" dt="2021-09-14T14:03:38.466" v="938" actId="20577"/>
          <ac:spMkLst>
            <pc:docMk/>
            <pc:sldMk cId="3777005025" sldId="256"/>
            <ac:spMk id="2" creationId="{8FFC86E8-5A4B-48CF-9C28-42E374F9D8DA}"/>
          </ac:spMkLst>
        </pc:spChg>
        <pc:spChg chg="mod">
          <ac:chgData name="Gerjan de Ruiter" userId="5d7c516b-9dcd-41a8-99d3-54425d29895b" providerId="ADAL" clId="{65CDFFE0-D744-4A51-819E-675306B5DFDE}" dt="2021-09-14T14:03:50.318" v="945" actId="20577"/>
          <ac:spMkLst>
            <pc:docMk/>
            <pc:sldMk cId="3777005025" sldId="256"/>
            <ac:spMk id="3" creationId="{EDB5CB07-CA45-47F1-BC1E-411190505317}"/>
          </ac:spMkLst>
        </pc:spChg>
      </pc:sldChg>
      <pc:sldChg chg="modSp add mod modAnim">
        <pc:chgData name="Gerjan de Ruiter" userId="5d7c516b-9dcd-41a8-99d3-54425d29895b" providerId="ADAL" clId="{65CDFFE0-D744-4A51-819E-675306B5DFDE}" dt="2021-09-10T11:56:10.736" v="455" actId="20577"/>
        <pc:sldMkLst>
          <pc:docMk/>
          <pc:sldMk cId="1852098774" sldId="257"/>
        </pc:sldMkLst>
        <pc:spChg chg="mod">
          <ac:chgData name="Gerjan de Ruiter" userId="5d7c516b-9dcd-41a8-99d3-54425d29895b" providerId="ADAL" clId="{65CDFFE0-D744-4A51-819E-675306B5DFDE}" dt="2021-09-10T11:56:10.736" v="455" actId="20577"/>
          <ac:spMkLst>
            <pc:docMk/>
            <pc:sldMk cId="1852098774" sldId="257"/>
            <ac:spMk id="3" creationId="{BF48F37E-7CA4-4671-934C-CC44EAA37493}"/>
          </ac:spMkLst>
        </pc:spChg>
        <pc:picChg chg="mod">
          <ac:chgData name="Gerjan de Ruiter" userId="5d7c516b-9dcd-41a8-99d3-54425d29895b" providerId="ADAL" clId="{65CDFFE0-D744-4A51-819E-675306B5DFDE}" dt="2021-09-10T10:13:59.812" v="41" actId="1076"/>
          <ac:picMkLst>
            <pc:docMk/>
            <pc:sldMk cId="1852098774" sldId="257"/>
            <ac:picMk id="7" creationId="{C81B1672-5272-460A-8782-77A01F1EA98F}"/>
          </ac:picMkLst>
        </pc:picChg>
      </pc:sldChg>
      <pc:sldChg chg="addSp modSp add mod modAnim">
        <pc:chgData name="Gerjan de Ruiter" userId="5d7c516b-9dcd-41a8-99d3-54425d29895b" providerId="ADAL" clId="{65CDFFE0-D744-4A51-819E-675306B5DFDE}" dt="2021-09-17T11:22:06.792" v="2369" actId="20577"/>
        <pc:sldMkLst>
          <pc:docMk/>
          <pc:sldMk cId="800458110" sldId="259"/>
        </pc:sldMkLst>
        <pc:spChg chg="mod">
          <ac:chgData name="Gerjan de Ruiter" userId="5d7c516b-9dcd-41a8-99d3-54425d29895b" providerId="ADAL" clId="{65CDFFE0-D744-4A51-819E-675306B5DFDE}" dt="2021-09-17T11:22:06.792" v="2369" actId="20577"/>
          <ac:spMkLst>
            <pc:docMk/>
            <pc:sldMk cId="800458110" sldId="259"/>
            <ac:spMk id="2" creationId="{C2A7BACB-961B-45DA-A8E3-30DB3791520F}"/>
          </ac:spMkLst>
        </pc:spChg>
        <pc:spChg chg="add mod">
          <ac:chgData name="Gerjan de Ruiter" userId="5d7c516b-9dcd-41a8-99d3-54425d29895b" providerId="ADAL" clId="{65CDFFE0-D744-4A51-819E-675306B5DFDE}" dt="2021-09-10T11:09:15.664" v="48" actId="1076"/>
          <ac:spMkLst>
            <pc:docMk/>
            <pc:sldMk cId="800458110" sldId="259"/>
            <ac:spMk id="3" creationId="{B35D2408-7380-4925-9CB6-4BB1E83D2A10}"/>
          </ac:spMkLst>
        </pc:spChg>
        <pc:graphicFrameChg chg="modGraphic">
          <ac:chgData name="Gerjan de Ruiter" userId="5d7c516b-9dcd-41a8-99d3-54425d29895b" providerId="ADAL" clId="{65CDFFE0-D744-4A51-819E-675306B5DFDE}" dt="2021-09-10T11:08:39.925" v="43" actId="113"/>
          <ac:graphicFrameMkLst>
            <pc:docMk/>
            <pc:sldMk cId="800458110" sldId="259"/>
            <ac:graphicFrameMk id="7" creationId="{0BB7FE8F-98CA-4B59-BDFC-17E716AAC860}"/>
          </ac:graphicFrameMkLst>
        </pc:graphicFrameChg>
      </pc:sldChg>
      <pc:sldChg chg="addSp delSp modSp new mod modAnim modNotesTx">
        <pc:chgData name="Gerjan de Ruiter" userId="5d7c516b-9dcd-41a8-99d3-54425d29895b" providerId="ADAL" clId="{65CDFFE0-D744-4A51-819E-675306B5DFDE}" dt="2021-09-14T14:23:52.207" v="2363" actId="20577"/>
        <pc:sldMkLst>
          <pc:docMk/>
          <pc:sldMk cId="1186764877" sldId="260"/>
        </pc:sldMkLst>
        <pc:spChg chg="mod">
          <ac:chgData name="Gerjan de Ruiter" userId="5d7c516b-9dcd-41a8-99d3-54425d29895b" providerId="ADAL" clId="{65CDFFE0-D744-4A51-819E-675306B5DFDE}" dt="2021-09-10T11:12:09.991" v="215" actId="20577"/>
          <ac:spMkLst>
            <pc:docMk/>
            <pc:sldMk cId="1186764877" sldId="260"/>
            <ac:spMk id="2" creationId="{945BE232-EE53-4857-8082-2A0E251F3495}"/>
          </ac:spMkLst>
        </pc:spChg>
        <pc:spChg chg="mod">
          <ac:chgData name="Gerjan de Ruiter" userId="5d7c516b-9dcd-41a8-99d3-54425d29895b" providerId="ADAL" clId="{65CDFFE0-D744-4A51-819E-675306B5DFDE}" dt="2021-09-10T12:05:12.832" v="564" actId="20577"/>
          <ac:spMkLst>
            <pc:docMk/>
            <pc:sldMk cId="1186764877" sldId="260"/>
            <ac:spMk id="3" creationId="{66159B0E-DA5F-43FA-B68D-6175A9991032}"/>
          </ac:spMkLst>
        </pc:spChg>
        <pc:spChg chg="del">
          <ac:chgData name="Gerjan de Ruiter" userId="5d7c516b-9dcd-41a8-99d3-54425d29895b" providerId="ADAL" clId="{65CDFFE0-D744-4A51-819E-675306B5DFDE}" dt="2021-09-10T11:28:28.930" v="391"/>
          <ac:spMkLst>
            <pc:docMk/>
            <pc:sldMk cId="1186764877" sldId="260"/>
            <ac:spMk id="4" creationId="{9FDEBB3D-763A-4674-A995-0A916D679A3D}"/>
          </ac:spMkLst>
        </pc:spChg>
        <pc:spChg chg="add mod">
          <ac:chgData name="Gerjan de Ruiter" userId="5d7c516b-9dcd-41a8-99d3-54425d29895b" providerId="ADAL" clId="{65CDFFE0-D744-4A51-819E-675306B5DFDE}" dt="2021-09-10T12:06:21.150" v="577" actId="113"/>
          <ac:spMkLst>
            <pc:docMk/>
            <pc:sldMk cId="1186764877" sldId="260"/>
            <ac:spMk id="6" creationId="{BAB094C9-2637-477A-AC07-3CACCA56DB23}"/>
          </ac:spMkLst>
        </pc:spChg>
        <pc:spChg chg="add mod">
          <ac:chgData name="Gerjan de Ruiter" userId="5d7c516b-9dcd-41a8-99d3-54425d29895b" providerId="ADAL" clId="{65CDFFE0-D744-4A51-819E-675306B5DFDE}" dt="2021-09-10T12:06:36.421" v="581" actId="1076"/>
          <ac:spMkLst>
            <pc:docMk/>
            <pc:sldMk cId="1186764877" sldId="260"/>
            <ac:spMk id="8" creationId="{4D3800AF-389D-481E-B953-2E79BDC02A9E}"/>
          </ac:spMkLst>
        </pc:spChg>
        <pc:spChg chg="add mod">
          <ac:chgData name="Gerjan de Ruiter" userId="5d7c516b-9dcd-41a8-99d3-54425d29895b" providerId="ADAL" clId="{65CDFFE0-D744-4A51-819E-675306B5DFDE}" dt="2021-09-10T12:07:01.472" v="586" actId="14100"/>
          <ac:spMkLst>
            <pc:docMk/>
            <pc:sldMk cId="1186764877" sldId="260"/>
            <ac:spMk id="9" creationId="{32D5B4E1-3D06-4618-9260-353B758B8F5E}"/>
          </ac:spMkLst>
        </pc:spChg>
        <pc:spChg chg="add mod">
          <ac:chgData name="Gerjan de Ruiter" userId="5d7c516b-9dcd-41a8-99d3-54425d29895b" providerId="ADAL" clId="{65CDFFE0-D744-4A51-819E-675306B5DFDE}" dt="2021-09-10T12:07:09.328" v="589" actId="1076"/>
          <ac:spMkLst>
            <pc:docMk/>
            <pc:sldMk cId="1186764877" sldId="260"/>
            <ac:spMk id="10" creationId="{061BF405-807B-45C7-8CFC-6C0FA48B80EE}"/>
          </ac:spMkLst>
        </pc:spChg>
        <pc:spChg chg="add mod">
          <ac:chgData name="Gerjan de Ruiter" userId="5d7c516b-9dcd-41a8-99d3-54425d29895b" providerId="ADAL" clId="{65CDFFE0-D744-4A51-819E-675306B5DFDE}" dt="2021-09-10T12:07:14.837" v="591" actId="1076"/>
          <ac:spMkLst>
            <pc:docMk/>
            <pc:sldMk cId="1186764877" sldId="260"/>
            <ac:spMk id="11" creationId="{779437D5-AB9E-4D07-99DF-AB1F7AB0FDDD}"/>
          </ac:spMkLst>
        </pc:spChg>
        <pc:picChg chg="add mod">
          <ac:chgData name="Gerjan de Ruiter" userId="5d7c516b-9dcd-41a8-99d3-54425d29895b" providerId="ADAL" clId="{65CDFFE0-D744-4A51-819E-675306B5DFDE}" dt="2021-09-10T12:24:38.308" v="602" actId="1076"/>
          <ac:picMkLst>
            <pc:docMk/>
            <pc:sldMk cId="1186764877" sldId="260"/>
            <ac:picMk id="7" creationId="{F0D58252-1213-42EC-8697-4B61429268F9}"/>
          </ac:picMkLst>
        </pc:picChg>
        <pc:picChg chg="add mod">
          <ac:chgData name="Gerjan de Ruiter" userId="5d7c516b-9dcd-41a8-99d3-54425d29895b" providerId="ADAL" clId="{65CDFFE0-D744-4A51-819E-675306B5DFDE}" dt="2021-09-10T12:07:06.381" v="588" actId="1076"/>
          <ac:picMkLst>
            <pc:docMk/>
            <pc:sldMk cId="1186764877" sldId="260"/>
            <ac:picMk id="2050" creationId="{DA57B4F0-DBC8-4554-AC2D-779D3130BC13}"/>
          </ac:picMkLst>
        </pc:picChg>
      </pc:sldChg>
      <pc:sldChg chg="addSp delSp modSp add mod modAnim">
        <pc:chgData name="Gerjan de Ruiter" userId="5d7c516b-9dcd-41a8-99d3-54425d29895b" providerId="ADAL" clId="{65CDFFE0-D744-4A51-819E-675306B5DFDE}" dt="2021-09-14T14:09:43.765" v="1442" actId="20577"/>
        <pc:sldMkLst>
          <pc:docMk/>
          <pc:sldMk cId="2133985566" sldId="261"/>
        </pc:sldMkLst>
        <pc:spChg chg="mod">
          <ac:chgData name="Gerjan de Ruiter" userId="5d7c516b-9dcd-41a8-99d3-54425d29895b" providerId="ADAL" clId="{65CDFFE0-D744-4A51-819E-675306B5DFDE}" dt="2021-09-14T14:09:43.765" v="1442" actId="20577"/>
          <ac:spMkLst>
            <pc:docMk/>
            <pc:sldMk cId="2133985566" sldId="261"/>
            <ac:spMk id="3" creationId="{66159B0E-DA5F-43FA-B68D-6175A9991032}"/>
          </ac:spMkLst>
        </pc:spChg>
        <pc:spChg chg="del">
          <ac:chgData name="Gerjan de Ruiter" userId="5d7c516b-9dcd-41a8-99d3-54425d29895b" providerId="ADAL" clId="{65CDFFE0-D744-4A51-819E-675306B5DFDE}" dt="2021-09-14T14:04:47.800" v="946"/>
          <ac:spMkLst>
            <pc:docMk/>
            <pc:sldMk cId="2133985566" sldId="261"/>
            <ac:spMk id="4" creationId="{9FDEBB3D-763A-4674-A995-0A916D679A3D}"/>
          </ac:spMkLst>
        </pc:spChg>
        <pc:picChg chg="add mod">
          <ac:chgData name="Gerjan de Ruiter" userId="5d7c516b-9dcd-41a8-99d3-54425d29895b" providerId="ADAL" clId="{65CDFFE0-D744-4A51-819E-675306B5DFDE}" dt="2021-09-14T14:05:02.490" v="950" actId="18131"/>
          <ac:picMkLst>
            <pc:docMk/>
            <pc:sldMk cId="2133985566" sldId="261"/>
            <ac:picMk id="1026" creationId="{F6AEAAC2-BEF0-4ADC-8D0A-A146E525DA15}"/>
          </ac:picMkLst>
        </pc:picChg>
      </pc:sldChg>
      <pc:sldChg chg="addSp delSp modSp add mod modAnim">
        <pc:chgData name="Gerjan de Ruiter" userId="5d7c516b-9dcd-41a8-99d3-54425d29895b" providerId="ADAL" clId="{65CDFFE0-D744-4A51-819E-675306B5DFDE}" dt="2021-09-17T11:31:20.692" v="2961" actId="20577"/>
        <pc:sldMkLst>
          <pc:docMk/>
          <pc:sldMk cId="3067319162" sldId="262"/>
        </pc:sldMkLst>
        <pc:spChg chg="mod">
          <ac:chgData name="Gerjan de Ruiter" userId="5d7c516b-9dcd-41a8-99d3-54425d29895b" providerId="ADAL" clId="{65CDFFE0-D744-4A51-819E-675306B5DFDE}" dt="2021-09-17T11:31:20.692" v="2961" actId="20577"/>
          <ac:spMkLst>
            <pc:docMk/>
            <pc:sldMk cId="3067319162" sldId="262"/>
            <ac:spMk id="3" creationId="{66159B0E-DA5F-43FA-B68D-6175A9991032}"/>
          </ac:spMkLst>
        </pc:spChg>
        <pc:spChg chg="del">
          <ac:chgData name="Gerjan de Ruiter" userId="5d7c516b-9dcd-41a8-99d3-54425d29895b" providerId="ADAL" clId="{65CDFFE0-D744-4A51-819E-675306B5DFDE}" dt="2021-09-10T12:25:02.248" v="603"/>
          <ac:spMkLst>
            <pc:docMk/>
            <pc:sldMk cId="3067319162" sldId="262"/>
            <ac:spMk id="4" creationId="{9FDEBB3D-763A-4674-A995-0A916D679A3D}"/>
          </ac:spMkLst>
        </pc:spChg>
        <pc:picChg chg="add mod modCrop">
          <ac:chgData name="Gerjan de Ruiter" userId="5d7c516b-9dcd-41a8-99d3-54425d29895b" providerId="ADAL" clId="{65CDFFE0-D744-4A51-819E-675306B5DFDE}" dt="2021-09-10T12:25:18.187" v="605" actId="18131"/>
          <ac:picMkLst>
            <pc:docMk/>
            <pc:sldMk cId="3067319162" sldId="262"/>
            <ac:picMk id="6" creationId="{4BEB0AB3-0BF8-44CC-BFD5-91783A4E7C48}"/>
          </ac:picMkLst>
        </pc:picChg>
        <pc:picChg chg="add mod">
          <ac:chgData name="Gerjan de Ruiter" userId="5d7c516b-9dcd-41a8-99d3-54425d29895b" providerId="ADAL" clId="{65CDFFE0-D744-4A51-819E-675306B5DFDE}" dt="2021-09-17T11:31:11.059" v="2945" actId="1076"/>
          <ac:picMkLst>
            <pc:docMk/>
            <pc:sldMk cId="3067319162" sldId="262"/>
            <ac:picMk id="4098" creationId="{2D6CB411-A50C-4895-A8DE-24CD453DAD10}"/>
          </ac:picMkLst>
        </pc:picChg>
      </pc:sldChg>
      <pc:sldChg chg="addSp delSp modSp add mod ord modAnim">
        <pc:chgData name="Gerjan de Ruiter" userId="5d7c516b-9dcd-41a8-99d3-54425d29895b" providerId="ADAL" clId="{65CDFFE0-D744-4A51-819E-675306B5DFDE}" dt="2021-09-17T11:31:33.608" v="2962" actId="1076"/>
        <pc:sldMkLst>
          <pc:docMk/>
          <pc:sldMk cId="2387123470" sldId="263"/>
        </pc:sldMkLst>
        <pc:spChg chg="mod">
          <ac:chgData name="Gerjan de Ruiter" userId="5d7c516b-9dcd-41a8-99d3-54425d29895b" providerId="ADAL" clId="{65CDFFE0-D744-4A51-819E-675306B5DFDE}" dt="2021-09-14T14:18:33.634" v="1989" actId="20577"/>
          <ac:spMkLst>
            <pc:docMk/>
            <pc:sldMk cId="2387123470" sldId="263"/>
            <ac:spMk id="3" creationId="{66159B0E-DA5F-43FA-B68D-6175A9991032}"/>
          </ac:spMkLst>
        </pc:spChg>
        <pc:spChg chg="del">
          <ac:chgData name="Gerjan de Ruiter" userId="5d7c516b-9dcd-41a8-99d3-54425d29895b" providerId="ADAL" clId="{65CDFFE0-D744-4A51-819E-675306B5DFDE}" dt="2021-09-14T14:10:15.978" v="1443"/>
          <ac:spMkLst>
            <pc:docMk/>
            <pc:sldMk cId="2387123470" sldId="263"/>
            <ac:spMk id="4" creationId="{9FDEBB3D-763A-4674-A995-0A916D679A3D}"/>
          </ac:spMkLst>
        </pc:spChg>
        <pc:picChg chg="add mod">
          <ac:chgData name="Gerjan de Ruiter" userId="5d7c516b-9dcd-41a8-99d3-54425d29895b" providerId="ADAL" clId="{65CDFFE0-D744-4A51-819E-675306B5DFDE}" dt="2021-09-17T11:31:33.608" v="2962" actId="1076"/>
          <ac:picMkLst>
            <pc:docMk/>
            <pc:sldMk cId="2387123470" sldId="263"/>
            <ac:picMk id="6" creationId="{7D2C1B5A-7CD3-4AE3-848A-61BB7D2820C9}"/>
          </ac:picMkLst>
        </pc:picChg>
        <pc:picChg chg="add mod">
          <ac:chgData name="Gerjan de Ruiter" userId="5d7c516b-9dcd-41a8-99d3-54425d29895b" providerId="ADAL" clId="{65CDFFE0-D744-4A51-819E-675306B5DFDE}" dt="2021-09-14T14:16:38.617" v="1785" actId="1076"/>
          <ac:picMkLst>
            <pc:docMk/>
            <pc:sldMk cId="2387123470" sldId="263"/>
            <ac:picMk id="2050" creationId="{65911722-86A4-4B76-B1F0-2B141E2B8343}"/>
          </ac:picMkLst>
        </pc:picChg>
      </pc:sldChg>
      <pc:sldChg chg="addSp delSp modSp add mod modAnim">
        <pc:chgData name="Gerjan de Ruiter" userId="5d7c516b-9dcd-41a8-99d3-54425d29895b" providerId="ADAL" clId="{65CDFFE0-D744-4A51-819E-675306B5DFDE}" dt="2021-09-14T14:20:57.835" v="2089"/>
        <pc:sldMkLst>
          <pc:docMk/>
          <pc:sldMk cId="932642402" sldId="264"/>
        </pc:sldMkLst>
        <pc:spChg chg="mod">
          <ac:chgData name="Gerjan de Ruiter" userId="5d7c516b-9dcd-41a8-99d3-54425d29895b" providerId="ADAL" clId="{65CDFFE0-D744-4A51-819E-675306B5DFDE}" dt="2021-09-14T14:20:44.691" v="2088" actId="113"/>
          <ac:spMkLst>
            <pc:docMk/>
            <pc:sldMk cId="932642402" sldId="264"/>
            <ac:spMk id="3" creationId="{66159B0E-DA5F-43FA-B68D-6175A9991032}"/>
          </ac:spMkLst>
        </pc:spChg>
        <pc:spChg chg="del">
          <ac:chgData name="Gerjan de Ruiter" userId="5d7c516b-9dcd-41a8-99d3-54425d29895b" providerId="ADAL" clId="{65CDFFE0-D744-4A51-819E-675306B5DFDE}" dt="2021-09-14T14:19:26.899" v="1991"/>
          <ac:spMkLst>
            <pc:docMk/>
            <pc:sldMk cId="932642402" sldId="264"/>
            <ac:spMk id="4" creationId="{9FDEBB3D-763A-4674-A995-0A916D679A3D}"/>
          </ac:spMkLst>
        </pc:spChg>
        <pc:picChg chg="add mod">
          <ac:chgData name="Gerjan de Ruiter" userId="5d7c516b-9dcd-41a8-99d3-54425d29895b" providerId="ADAL" clId="{65CDFFE0-D744-4A51-819E-675306B5DFDE}" dt="2021-09-14T14:19:26.899" v="1991"/>
          <ac:picMkLst>
            <pc:docMk/>
            <pc:sldMk cId="932642402" sldId="264"/>
            <ac:picMk id="4098" creationId="{6AF04DBB-0BEB-491A-9F7C-953A365C68C3}"/>
          </ac:picMkLst>
        </pc:picChg>
      </pc:sldChg>
      <pc:sldChg chg="addSp delSp modSp new mod modClrScheme chgLayout">
        <pc:chgData name="Gerjan de Ruiter" userId="5d7c516b-9dcd-41a8-99d3-54425d29895b" providerId="ADAL" clId="{65CDFFE0-D744-4A51-819E-675306B5DFDE}" dt="2021-09-10T11:26:22.349" v="390" actId="18131"/>
        <pc:sldMkLst>
          <pc:docMk/>
          <pc:sldMk cId="480118598" sldId="265"/>
        </pc:sldMkLst>
        <pc:spChg chg="del">
          <ac:chgData name="Gerjan de Ruiter" userId="5d7c516b-9dcd-41a8-99d3-54425d29895b" providerId="ADAL" clId="{65CDFFE0-D744-4A51-819E-675306B5DFDE}" dt="2021-09-10T11:24:05.580" v="379" actId="700"/>
          <ac:spMkLst>
            <pc:docMk/>
            <pc:sldMk cId="480118598" sldId="265"/>
            <ac:spMk id="2" creationId="{A30F21F1-A7CE-4A15-97C6-C7BE49D91795}"/>
          </ac:spMkLst>
        </pc:spChg>
        <pc:spChg chg="del">
          <ac:chgData name="Gerjan de Ruiter" userId="5d7c516b-9dcd-41a8-99d3-54425d29895b" providerId="ADAL" clId="{65CDFFE0-D744-4A51-819E-675306B5DFDE}" dt="2021-09-10T11:24:05.580" v="379" actId="700"/>
          <ac:spMkLst>
            <pc:docMk/>
            <pc:sldMk cId="480118598" sldId="265"/>
            <ac:spMk id="3" creationId="{1801534E-4F68-4DB8-AF2B-7645D8929E98}"/>
          </ac:spMkLst>
        </pc:spChg>
        <pc:spChg chg="del mod ord">
          <ac:chgData name="Gerjan de Ruiter" userId="5d7c516b-9dcd-41a8-99d3-54425d29895b" providerId="ADAL" clId="{65CDFFE0-D744-4A51-819E-675306B5DFDE}" dt="2021-09-10T11:24:05.580" v="379" actId="700"/>
          <ac:spMkLst>
            <pc:docMk/>
            <pc:sldMk cId="480118598" sldId="265"/>
            <ac:spMk id="4" creationId="{C5A69620-154E-41FB-A5A3-895613C97E28}"/>
          </ac:spMkLst>
        </pc:spChg>
        <pc:spChg chg="del">
          <ac:chgData name="Gerjan de Ruiter" userId="5d7c516b-9dcd-41a8-99d3-54425d29895b" providerId="ADAL" clId="{65CDFFE0-D744-4A51-819E-675306B5DFDE}" dt="2021-09-10T11:24:05.580" v="379" actId="700"/>
          <ac:spMkLst>
            <pc:docMk/>
            <pc:sldMk cId="480118598" sldId="265"/>
            <ac:spMk id="5" creationId="{A9E5B1CC-E9CD-4BC0-AE16-1C70370CD9A1}"/>
          </ac:spMkLst>
        </pc:spChg>
        <pc:spChg chg="add del mod ord">
          <ac:chgData name="Gerjan de Ruiter" userId="5d7c516b-9dcd-41a8-99d3-54425d29895b" providerId="ADAL" clId="{65CDFFE0-D744-4A51-819E-675306B5DFDE}" dt="2021-09-10T11:24:06.477" v="380"/>
          <ac:spMkLst>
            <pc:docMk/>
            <pc:sldMk cId="480118598" sldId="265"/>
            <ac:spMk id="6" creationId="{10223142-7803-4DF4-A6F6-2E484609D30E}"/>
          </ac:spMkLst>
        </pc:spChg>
        <pc:spChg chg="add del mod">
          <ac:chgData name="Gerjan de Ruiter" userId="5d7c516b-9dcd-41a8-99d3-54425d29895b" providerId="ADAL" clId="{65CDFFE0-D744-4A51-819E-675306B5DFDE}" dt="2021-09-10T11:26:12.383" v="388"/>
          <ac:spMkLst>
            <pc:docMk/>
            <pc:sldMk cId="480118598" sldId="265"/>
            <ac:spMk id="7" creationId="{B0B9BBDA-911D-47F7-96D3-B566FD6FF903}"/>
          </ac:spMkLst>
        </pc:spChg>
        <pc:picChg chg="add del mod">
          <ac:chgData name="Gerjan de Ruiter" userId="5d7c516b-9dcd-41a8-99d3-54425d29895b" providerId="ADAL" clId="{65CDFFE0-D744-4A51-819E-675306B5DFDE}" dt="2021-09-10T11:24:24.128" v="387" actId="478"/>
          <ac:picMkLst>
            <pc:docMk/>
            <pc:sldMk cId="480118598" sldId="265"/>
            <ac:picMk id="1026" creationId="{F57F6E33-5F6E-4C6D-B5FD-E2AD6E165561}"/>
          </ac:picMkLst>
        </pc:picChg>
        <pc:picChg chg="add mod">
          <ac:chgData name="Gerjan de Ruiter" userId="5d7c516b-9dcd-41a8-99d3-54425d29895b" providerId="ADAL" clId="{65CDFFE0-D744-4A51-819E-675306B5DFDE}" dt="2021-09-10T11:26:22.349" v="390" actId="18131"/>
          <ac:picMkLst>
            <pc:docMk/>
            <pc:sldMk cId="480118598" sldId="265"/>
            <ac:picMk id="1028" creationId="{E6633568-BE5D-469E-BB92-150622751660}"/>
          </ac:picMkLst>
        </pc:picChg>
      </pc:sldChg>
      <pc:sldChg chg="addSp delSp modSp new mod modClrScheme chgLayout">
        <pc:chgData name="Gerjan de Ruiter" userId="5d7c516b-9dcd-41a8-99d3-54425d29895b" providerId="ADAL" clId="{65CDFFE0-D744-4A51-819E-675306B5DFDE}" dt="2021-09-10T11:49:49.885" v="407" actId="18131"/>
        <pc:sldMkLst>
          <pc:docMk/>
          <pc:sldMk cId="2854688379" sldId="266"/>
        </pc:sldMkLst>
        <pc:spChg chg="del">
          <ac:chgData name="Gerjan de Ruiter" userId="5d7c516b-9dcd-41a8-99d3-54425d29895b" providerId="ADAL" clId="{65CDFFE0-D744-4A51-819E-675306B5DFDE}" dt="2021-09-10T11:49:41.546" v="403" actId="700"/>
          <ac:spMkLst>
            <pc:docMk/>
            <pc:sldMk cId="2854688379" sldId="266"/>
            <ac:spMk id="2" creationId="{8C40A373-F44C-482B-B829-E9C2587F331C}"/>
          </ac:spMkLst>
        </pc:spChg>
        <pc:spChg chg="del">
          <ac:chgData name="Gerjan de Ruiter" userId="5d7c516b-9dcd-41a8-99d3-54425d29895b" providerId="ADAL" clId="{65CDFFE0-D744-4A51-819E-675306B5DFDE}" dt="2021-09-10T11:49:41.546" v="403" actId="700"/>
          <ac:spMkLst>
            <pc:docMk/>
            <pc:sldMk cId="2854688379" sldId="266"/>
            <ac:spMk id="3" creationId="{4EF45712-2B8E-447F-AE2E-07FFD4A57708}"/>
          </ac:spMkLst>
        </pc:spChg>
        <pc:spChg chg="del mod ord">
          <ac:chgData name="Gerjan de Ruiter" userId="5d7c516b-9dcd-41a8-99d3-54425d29895b" providerId="ADAL" clId="{65CDFFE0-D744-4A51-819E-675306B5DFDE}" dt="2021-09-10T11:49:41.546" v="403" actId="700"/>
          <ac:spMkLst>
            <pc:docMk/>
            <pc:sldMk cId="2854688379" sldId="266"/>
            <ac:spMk id="4" creationId="{027B891E-BA76-4BCF-B30B-241CEDB4F781}"/>
          </ac:spMkLst>
        </pc:spChg>
        <pc:spChg chg="del">
          <ac:chgData name="Gerjan de Ruiter" userId="5d7c516b-9dcd-41a8-99d3-54425d29895b" providerId="ADAL" clId="{65CDFFE0-D744-4A51-819E-675306B5DFDE}" dt="2021-09-10T11:49:41.546" v="403" actId="700"/>
          <ac:spMkLst>
            <pc:docMk/>
            <pc:sldMk cId="2854688379" sldId="266"/>
            <ac:spMk id="5" creationId="{6D383665-F59D-4526-8450-1C7761490ADB}"/>
          </ac:spMkLst>
        </pc:spChg>
        <pc:spChg chg="add del mod ord">
          <ac:chgData name="Gerjan de Ruiter" userId="5d7c516b-9dcd-41a8-99d3-54425d29895b" providerId="ADAL" clId="{65CDFFE0-D744-4A51-819E-675306B5DFDE}" dt="2021-09-10T11:49:42.409" v="404"/>
          <ac:spMkLst>
            <pc:docMk/>
            <pc:sldMk cId="2854688379" sldId="266"/>
            <ac:spMk id="6" creationId="{C100A8AD-9BA2-41ED-A46E-DDC8D526974F}"/>
          </ac:spMkLst>
        </pc:spChg>
        <pc:picChg chg="add mod">
          <ac:chgData name="Gerjan de Ruiter" userId="5d7c516b-9dcd-41a8-99d3-54425d29895b" providerId="ADAL" clId="{65CDFFE0-D744-4A51-819E-675306B5DFDE}" dt="2021-09-10T11:49:49.885" v="407" actId="18131"/>
          <ac:picMkLst>
            <pc:docMk/>
            <pc:sldMk cId="2854688379" sldId="266"/>
            <ac:picMk id="3074" creationId="{BE33FFE0-6C20-4A36-A341-905452DDAD13}"/>
          </ac:picMkLst>
        </pc:picChg>
      </pc:sldChg>
      <pc:sldChg chg="addSp delSp modSp new mod modClrScheme chgLayout">
        <pc:chgData name="Gerjan de Ruiter" userId="5d7c516b-9dcd-41a8-99d3-54425d29895b" providerId="ADAL" clId="{65CDFFE0-D744-4A51-819E-675306B5DFDE}" dt="2021-09-10T13:12:24.872" v="917" actId="18131"/>
        <pc:sldMkLst>
          <pc:docMk/>
          <pc:sldMk cId="2622144886" sldId="267"/>
        </pc:sldMkLst>
        <pc:spChg chg="del">
          <ac:chgData name="Gerjan de Ruiter" userId="5d7c516b-9dcd-41a8-99d3-54425d29895b" providerId="ADAL" clId="{65CDFFE0-D744-4A51-819E-675306B5DFDE}" dt="2021-09-10T12:36:33.090" v="883" actId="700"/>
          <ac:spMkLst>
            <pc:docMk/>
            <pc:sldMk cId="2622144886" sldId="267"/>
            <ac:spMk id="2" creationId="{410EFAC4-460F-4068-94FD-B2BA49BD5B69}"/>
          </ac:spMkLst>
        </pc:spChg>
        <pc:spChg chg="del">
          <ac:chgData name="Gerjan de Ruiter" userId="5d7c516b-9dcd-41a8-99d3-54425d29895b" providerId="ADAL" clId="{65CDFFE0-D744-4A51-819E-675306B5DFDE}" dt="2021-09-10T12:36:33.090" v="883" actId="700"/>
          <ac:spMkLst>
            <pc:docMk/>
            <pc:sldMk cId="2622144886" sldId="267"/>
            <ac:spMk id="3" creationId="{5301F7F4-8641-4D89-A398-4D07041B4885}"/>
          </ac:spMkLst>
        </pc:spChg>
        <pc:spChg chg="del mod ord">
          <ac:chgData name="Gerjan de Ruiter" userId="5d7c516b-9dcd-41a8-99d3-54425d29895b" providerId="ADAL" clId="{65CDFFE0-D744-4A51-819E-675306B5DFDE}" dt="2021-09-10T12:36:33.090" v="883" actId="700"/>
          <ac:spMkLst>
            <pc:docMk/>
            <pc:sldMk cId="2622144886" sldId="267"/>
            <ac:spMk id="4" creationId="{108F9952-6F29-469A-B6C7-AB68B62E3495}"/>
          </ac:spMkLst>
        </pc:spChg>
        <pc:spChg chg="del">
          <ac:chgData name="Gerjan de Ruiter" userId="5d7c516b-9dcd-41a8-99d3-54425d29895b" providerId="ADAL" clId="{65CDFFE0-D744-4A51-819E-675306B5DFDE}" dt="2021-09-10T12:36:33.090" v="883" actId="700"/>
          <ac:spMkLst>
            <pc:docMk/>
            <pc:sldMk cId="2622144886" sldId="267"/>
            <ac:spMk id="5" creationId="{06759755-DE4B-4B9B-B699-5AA154118C49}"/>
          </ac:spMkLst>
        </pc:spChg>
        <pc:spChg chg="add del mod ord">
          <ac:chgData name="Gerjan de Ruiter" userId="5d7c516b-9dcd-41a8-99d3-54425d29895b" providerId="ADAL" clId="{65CDFFE0-D744-4A51-819E-675306B5DFDE}" dt="2021-09-10T12:36:35.514" v="884"/>
          <ac:spMkLst>
            <pc:docMk/>
            <pc:sldMk cId="2622144886" sldId="267"/>
            <ac:spMk id="6" creationId="{862758C2-7106-4E9A-AD7E-51BB1D56588B}"/>
          </ac:spMkLst>
        </pc:spChg>
        <pc:spChg chg="add del mod">
          <ac:chgData name="Gerjan de Ruiter" userId="5d7c516b-9dcd-41a8-99d3-54425d29895b" providerId="ADAL" clId="{65CDFFE0-D744-4A51-819E-675306B5DFDE}" dt="2021-09-10T13:08:22.219" v="894"/>
          <ac:spMkLst>
            <pc:docMk/>
            <pc:sldMk cId="2622144886" sldId="267"/>
            <ac:spMk id="7" creationId="{2939A868-0F10-4523-8B6B-7CBAF37A2F05}"/>
          </ac:spMkLst>
        </pc:spChg>
        <pc:spChg chg="add del mod">
          <ac:chgData name="Gerjan de Ruiter" userId="5d7c516b-9dcd-41a8-99d3-54425d29895b" providerId="ADAL" clId="{65CDFFE0-D744-4A51-819E-675306B5DFDE}" dt="2021-09-10T13:11:58.283" v="905"/>
          <ac:spMkLst>
            <pc:docMk/>
            <pc:sldMk cId="2622144886" sldId="267"/>
            <ac:spMk id="8" creationId="{8813D7B5-CC97-49FB-BE79-BA0ABF7318A7}"/>
          </ac:spMkLst>
        </pc:spChg>
        <pc:picChg chg="add del mod">
          <ac:chgData name="Gerjan de Ruiter" userId="5d7c516b-9dcd-41a8-99d3-54425d29895b" providerId="ADAL" clId="{65CDFFE0-D744-4A51-819E-675306B5DFDE}" dt="2021-09-10T13:08:20.592" v="893" actId="478"/>
          <ac:picMkLst>
            <pc:docMk/>
            <pc:sldMk cId="2622144886" sldId="267"/>
            <ac:picMk id="5122" creationId="{F29228E3-8969-469C-B3C9-50835C7B233A}"/>
          </ac:picMkLst>
        </pc:picChg>
        <pc:picChg chg="add del mod">
          <ac:chgData name="Gerjan de Ruiter" userId="5d7c516b-9dcd-41a8-99d3-54425d29895b" providerId="ADAL" clId="{65CDFFE0-D744-4A51-819E-675306B5DFDE}" dt="2021-09-10T13:11:54.727" v="904" actId="478"/>
          <ac:picMkLst>
            <pc:docMk/>
            <pc:sldMk cId="2622144886" sldId="267"/>
            <ac:picMk id="5124" creationId="{9FC4BA3A-8BB3-41F7-918F-D3F401B1E59A}"/>
          </ac:picMkLst>
        </pc:picChg>
        <pc:picChg chg="add mod">
          <ac:chgData name="Gerjan de Ruiter" userId="5d7c516b-9dcd-41a8-99d3-54425d29895b" providerId="ADAL" clId="{65CDFFE0-D744-4A51-819E-675306B5DFDE}" dt="2021-09-10T13:12:24.872" v="917" actId="18131"/>
          <ac:picMkLst>
            <pc:docMk/>
            <pc:sldMk cId="2622144886" sldId="267"/>
            <ac:picMk id="5126" creationId="{228084DE-B2FC-4BDF-B978-1C8DA171C078}"/>
          </ac:picMkLst>
        </pc:picChg>
      </pc:sldChg>
      <pc:sldChg chg="addSp delSp modSp new mod modClrScheme chgLayout">
        <pc:chgData name="Gerjan de Ruiter" userId="5d7c516b-9dcd-41a8-99d3-54425d29895b" providerId="ADAL" clId="{65CDFFE0-D744-4A51-819E-675306B5DFDE}" dt="2021-09-14T14:16:13.791" v="1771" actId="20577"/>
        <pc:sldMkLst>
          <pc:docMk/>
          <pc:sldMk cId="1374295468" sldId="268"/>
        </pc:sldMkLst>
        <pc:spChg chg="add del mod ord">
          <ac:chgData name="Gerjan de Ruiter" userId="5d7c516b-9dcd-41a8-99d3-54425d29895b" providerId="ADAL" clId="{65CDFFE0-D744-4A51-819E-675306B5DFDE}" dt="2021-09-14T14:13:39.810" v="1718" actId="700"/>
          <ac:spMkLst>
            <pc:docMk/>
            <pc:sldMk cId="1374295468" sldId="268"/>
            <ac:spMk id="2" creationId="{0BB36149-BEAC-4EAB-9DA7-C2F75501B358}"/>
          </ac:spMkLst>
        </pc:spChg>
        <pc:spChg chg="add del mod ord">
          <ac:chgData name="Gerjan de Ruiter" userId="5d7c516b-9dcd-41a8-99d3-54425d29895b" providerId="ADAL" clId="{65CDFFE0-D744-4A51-819E-675306B5DFDE}" dt="2021-09-14T14:13:39.810" v="1718" actId="700"/>
          <ac:spMkLst>
            <pc:docMk/>
            <pc:sldMk cId="1374295468" sldId="268"/>
            <ac:spMk id="3" creationId="{B8E990E6-64F6-427F-BDA3-49581A12690B}"/>
          </ac:spMkLst>
        </pc:spChg>
        <pc:spChg chg="add del mod ord">
          <ac:chgData name="Gerjan de Ruiter" userId="5d7c516b-9dcd-41a8-99d3-54425d29895b" providerId="ADAL" clId="{65CDFFE0-D744-4A51-819E-675306B5DFDE}" dt="2021-09-14T14:13:39.810" v="1718" actId="700"/>
          <ac:spMkLst>
            <pc:docMk/>
            <pc:sldMk cId="1374295468" sldId="268"/>
            <ac:spMk id="4" creationId="{C66ACC86-EC8A-40C0-B99F-076E3092D63D}"/>
          </ac:spMkLst>
        </pc:spChg>
        <pc:spChg chg="add del mod ord">
          <ac:chgData name="Gerjan de Ruiter" userId="5d7c516b-9dcd-41a8-99d3-54425d29895b" providerId="ADAL" clId="{65CDFFE0-D744-4A51-819E-675306B5DFDE}" dt="2021-09-14T14:13:39.810" v="1718" actId="700"/>
          <ac:spMkLst>
            <pc:docMk/>
            <pc:sldMk cId="1374295468" sldId="268"/>
            <ac:spMk id="5" creationId="{A35BE165-D418-45C1-9722-D97DD5386802}"/>
          </ac:spMkLst>
        </pc:spChg>
        <pc:spChg chg="add del mod ord">
          <ac:chgData name="Gerjan de Ruiter" userId="5d7c516b-9dcd-41a8-99d3-54425d29895b" providerId="ADAL" clId="{65CDFFE0-D744-4A51-819E-675306B5DFDE}" dt="2021-09-14T14:13:36.255" v="1717" actId="700"/>
          <ac:spMkLst>
            <pc:docMk/>
            <pc:sldMk cId="1374295468" sldId="268"/>
            <ac:spMk id="6" creationId="{AB41A802-0304-4537-8C7E-E4496B02D11E}"/>
          </ac:spMkLst>
        </pc:spChg>
        <pc:spChg chg="add del mod ord">
          <ac:chgData name="Gerjan de Ruiter" userId="5d7c516b-9dcd-41a8-99d3-54425d29895b" providerId="ADAL" clId="{65CDFFE0-D744-4A51-819E-675306B5DFDE}" dt="2021-09-14T14:13:36.255" v="1717" actId="700"/>
          <ac:spMkLst>
            <pc:docMk/>
            <pc:sldMk cId="1374295468" sldId="268"/>
            <ac:spMk id="7" creationId="{DE742CBA-6B95-40A8-9505-58D75789D64A}"/>
          </ac:spMkLst>
        </pc:spChg>
        <pc:spChg chg="add del mod ord">
          <ac:chgData name="Gerjan de Ruiter" userId="5d7c516b-9dcd-41a8-99d3-54425d29895b" providerId="ADAL" clId="{65CDFFE0-D744-4A51-819E-675306B5DFDE}" dt="2021-09-14T14:13:36.255" v="1717" actId="700"/>
          <ac:spMkLst>
            <pc:docMk/>
            <pc:sldMk cId="1374295468" sldId="268"/>
            <ac:spMk id="8" creationId="{7DA7F2C0-5896-415F-9E4A-30252E40C646}"/>
          </ac:spMkLst>
        </pc:spChg>
        <pc:spChg chg="add del mod ord">
          <ac:chgData name="Gerjan de Ruiter" userId="5d7c516b-9dcd-41a8-99d3-54425d29895b" providerId="ADAL" clId="{65CDFFE0-D744-4A51-819E-675306B5DFDE}" dt="2021-09-14T14:13:36.255" v="1717" actId="700"/>
          <ac:spMkLst>
            <pc:docMk/>
            <pc:sldMk cId="1374295468" sldId="268"/>
            <ac:spMk id="9" creationId="{68389EC0-583F-4E96-B707-35840C6995CD}"/>
          </ac:spMkLst>
        </pc:spChg>
        <pc:spChg chg="add del mod ord">
          <ac:chgData name="Gerjan de Ruiter" userId="5d7c516b-9dcd-41a8-99d3-54425d29895b" providerId="ADAL" clId="{65CDFFE0-D744-4A51-819E-675306B5DFDE}" dt="2021-09-14T14:13:36.255" v="1717" actId="700"/>
          <ac:spMkLst>
            <pc:docMk/>
            <pc:sldMk cId="1374295468" sldId="268"/>
            <ac:spMk id="10" creationId="{4646E807-29E8-436D-87D8-87B807D41A95}"/>
          </ac:spMkLst>
        </pc:spChg>
        <pc:spChg chg="add del mod ord">
          <ac:chgData name="Gerjan de Ruiter" userId="5d7c516b-9dcd-41a8-99d3-54425d29895b" providerId="ADAL" clId="{65CDFFE0-D744-4A51-819E-675306B5DFDE}" dt="2021-09-14T14:13:51.020" v="1725" actId="700"/>
          <ac:spMkLst>
            <pc:docMk/>
            <pc:sldMk cId="1374295468" sldId="268"/>
            <ac:spMk id="11" creationId="{BA7F311D-EAE7-4CAC-8CD9-74C127B8741D}"/>
          </ac:spMkLst>
        </pc:spChg>
        <pc:spChg chg="add del mod ord">
          <ac:chgData name="Gerjan de Ruiter" userId="5d7c516b-9dcd-41a8-99d3-54425d29895b" providerId="ADAL" clId="{65CDFFE0-D744-4A51-819E-675306B5DFDE}" dt="2021-09-14T14:13:51.020" v="1725" actId="700"/>
          <ac:spMkLst>
            <pc:docMk/>
            <pc:sldMk cId="1374295468" sldId="268"/>
            <ac:spMk id="12" creationId="{C2735AB7-150B-4DEE-816F-53E461FA5D89}"/>
          </ac:spMkLst>
        </pc:spChg>
        <pc:spChg chg="add mod">
          <ac:chgData name="Gerjan de Ruiter" userId="5d7c516b-9dcd-41a8-99d3-54425d29895b" providerId="ADAL" clId="{65CDFFE0-D744-4A51-819E-675306B5DFDE}" dt="2021-09-14T14:16:13.791" v="1771" actId="20577"/>
          <ac:spMkLst>
            <pc:docMk/>
            <pc:sldMk cId="1374295468" sldId="268"/>
            <ac:spMk id="14" creationId="{DD149953-BF75-40F1-963F-2D7AC8C87D5D}"/>
          </ac:spMkLst>
        </pc:spChg>
        <pc:picChg chg="add mod">
          <ac:chgData name="Gerjan de Ruiter" userId="5d7c516b-9dcd-41a8-99d3-54425d29895b" providerId="ADAL" clId="{65CDFFE0-D744-4A51-819E-675306B5DFDE}" dt="2021-09-14T14:15:27.714" v="1760" actId="1076"/>
          <ac:picMkLst>
            <pc:docMk/>
            <pc:sldMk cId="1374295468" sldId="268"/>
            <ac:picMk id="13" creationId="{0952B875-F719-429C-AD03-9583DAC5A0F8}"/>
          </ac:picMkLst>
        </pc:picChg>
        <pc:picChg chg="add del mod">
          <ac:chgData name="Gerjan de Ruiter" userId="5d7c516b-9dcd-41a8-99d3-54425d29895b" providerId="ADAL" clId="{65CDFFE0-D744-4A51-819E-675306B5DFDE}" dt="2021-09-14T14:13:35.954" v="1716"/>
          <ac:picMkLst>
            <pc:docMk/>
            <pc:sldMk cId="1374295468" sldId="268"/>
            <ac:picMk id="3074" creationId="{5DD830FD-ABEE-4893-9A03-3D114591F4C0}"/>
          </ac:picMkLst>
        </pc:picChg>
        <pc:picChg chg="add del mod">
          <ac:chgData name="Gerjan de Ruiter" userId="5d7c516b-9dcd-41a8-99d3-54425d29895b" providerId="ADAL" clId="{65CDFFE0-D744-4A51-819E-675306B5DFDE}" dt="2021-09-14T14:13:45.796" v="1724"/>
          <ac:picMkLst>
            <pc:docMk/>
            <pc:sldMk cId="1374295468" sldId="268"/>
            <ac:picMk id="3076" creationId="{2DB5FEAE-7CA7-44D6-B321-DC7E66AE6398}"/>
          </ac:picMkLst>
        </pc:picChg>
        <pc:picChg chg="add mod">
          <ac:chgData name="Gerjan de Ruiter" userId="5d7c516b-9dcd-41a8-99d3-54425d29895b" providerId="ADAL" clId="{65CDFFE0-D744-4A51-819E-675306B5DFDE}" dt="2021-09-14T14:13:59.582" v="1728" actId="1076"/>
          <ac:picMkLst>
            <pc:docMk/>
            <pc:sldMk cId="1374295468" sldId="268"/>
            <ac:picMk id="3078" creationId="{8C1894BE-9093-48C7-B78D-7EE2C960106E}"/>
          </ac:picMkLst>
        </pc:picChg>
        <pc:picChg chg="add mod">
          <ac:chgData name="Gerjan de Ruiter" userId="5d7c516b-9dcd-41a8-99d3-54425d29895b" providerId="ADAL" clId="{65CDFFE0-D744-4A51-819E-675306B5DFDE}" dt="2021-09-14T14:15:26.008" v="1759" actId="1076"/>
          <ac:picMkLst>
            <pc:docMk/>
            <pc:sldMk cId="1374295468" sldId="268"/>
            <ac:picMk id="3080" creationId="{4B2003E3-01E3-47B7-991D-AFF024A7B632}"/>
          </ac:picMkLst>
        </pc:picChg>
        <pc:picChg chg="add mod">
          <ac:chgData name="Gerjan de Ruiter" userId="5d7c516b-9dcd-41a8-99d3-54425d29895b" providerId="ADAL" clId="{65CDFFE0-D744-4A51-819E-675306B5DFDE}" dt="2021-09-14T14:15:07.200" v="1740" actId="1076"/>
          <ac:picMkLst>
            <pc:docMk/>
            <pc:sldMk cId="1374295468" sldId="268"/>
            <ac:picMk id="3082" creationId="{8D6B31BE-E60E-4B22-A02E-D02367EDB47F}"/>
          </ac:picMkLst>
        </pc:picChg>
        <pc:picChg chg="add mod">
          <ac:chgData name="Gerjan de Ruiter" userId="5d7c516b-9dcd-41a8-99d3-54425d29895b" providerId="ADAL" clId="{65CDFFE0-D744-4A51-819E-675306B5DFDE}" dt="2021-09-14T14:16:01.806" v="1763" actId="1076"/>
          <ac:picMkLst>
            <pc:docMk/>
            <pc:sldMk cId="1374295468" sldId="268"/>
            <ac:picMk id="3084" creationId="{D0382FA4-BC71-4DC3-A4B1-4BEEFD34348C}"/>
          </ac:picMkLst>
        </pc:picChg>
      </pc:sldChg>
      <pc:sldChg chg="addSp delSp modSp new mod modClrScheme chgLayout">
        <pc:chgData name="Gerjan de Ruiter" userId="5d7c516b-9dcd-41a8-99d3-54425d29895b" providerId="ADAL" clId="{65CDFFE0-D744-4A51-819E-675306B5DFDE}" dt="2021-09-14T14:21:56.595" v="2253" actId="20577"/>
        <pc:sldMkLst>
          <pc:docMk/>
          <pc:sldMk cId="3362176323" sldId="269"/>
        </pc:sldMkLst>
        <pc:spChg chg="del">
          <ac:chgData name="Gerjan de Ruiter" userId="5d7c516b-9dcd-41a8-99d3-54425d29895b" providerId="ADAL" clId="{65CDFFE0-D744-4A51-819E-675306B5DFDE}" dt="2021-09-14T14:21:14.558" v="2091" actId="700"/>
          <ac:spMkLst>
            <pc:docMk/>
            <pc:sldMk cId="3362176323" sldId="269"/>
            <ac:spMk id="2" creationId="{C77D8FDC-7CEF-407E-98A5-D80D45B8A24D}"/>
          </ac:spMkLst>
        </pc:spChg>
        <pc:spChg chg="add mod">
          <ac:chgData name="Gerjan de Ruiter" userId="5d7c516b-9dcd-41a8-99d3-54425d29895b" providerId="ADAL" clId="{65CDFFE0-D744-4A51-819E-675306B5DFDE}" dt="2021-09-14T14:21:56.595" v="2253" actId="20577"/>
          <ac:spMkLst>
            <pc:docMk/>
            <pc:sldMk cId="3362176323" sldId="269"/>
            <ac:spMk id="3" creationId="{CC2ABDC7-2857-4D3E-B0A0-6E84B49B9647}"/>
          </ac:spMkLst>
        </pc:spChg>
      </pc:sldChg>
      <pc:sldChg chg="addSp delSp modSp new mod ord modClrScheme chgLayout">
        <pc:chgData name="Gerjan de Ruiter" userId="5d7c516b-9dcd-41a8-99d3-54425d29895b" providerId="ADAL" clId="{65CDFFE0-D744-4A51-819E-675306B5DFDE}" dt="2021-09-17T11:30:58.420" v="2944" actId="26606"/>
        <pc:sldMkLst>
          <pc:docMk/>
          <pc:sldMk cId="696187944" sldId="270"/>
        </pc:sldMkLst>
        <pc:spChg chg="mod">
          <ac:chgData name="Gerjan de Ruiter" userId="5d7c516b-9dcd-41a8-99d3-54425d29895b" providerId="ADAL" clId="{65CDFFE0-D744-4A51-819E-675306B5DFDE}" dt="2021-09-17T11:30:58.420" v="2944" actId="26606"/>
          <ac:spMkLst>
            <pc:docMk/>
            <pc:sldMk cId="696187944" sldId="270"/>
            <ac:spMk id="2" creationId="{28B7A858-5CFA-4CFF-8C67-08311B5FE4AB}"/>
          </ac:spMkLst>
        </pc:spChg>
        <pc:spChg chg="mod">
          <ac:chgData name="Gerjan de Ruiter" userId="5d7c516b-9dcd-41a8-99d3-54425d29895b" providerId="ADAL" clId="{65CDFFE0-D744-4A51-819E-675306B5DFDE}" dt="2021-09-17T11:30:58.420" v="2944" actId="26606"/>
          <ac:spMkLst>
            <pc:docMk/>
            <pc:sldMk cId="696187944" sldId="270"/>
            <ac:spMk id="3" creationId="{509F8EE2-8D27-445E-9C60-212F536B34FD}"/>
          </ac:spMkLst>
        </pc:spChg>
        <pc:spChg chg="del mod">
          <ac:chgData name="Gerjan de Ruiter" userId="5d7c516b-9dcd-41a8-99d3-54425d29895b" providerId="ADAL" clId="{65CDFFE0-D744-4A51-819E-675306B5DFDE}" dt="2021-09-17T11:30:53.190" v="2941"/>
          <ac:spMkLst>
            <pc:docMk/>
            <pc:sldMk cId="696187944" sldId="270"/>
            <ac:spMk id="4" creationId="{A9FECA56-BBA1-403B-8793-875173F8ADDA}"/>
          </ac:spMkLst>
        </pc:spChg>
        <pc:spChg chg="del">
          <ac:chgData name="Gerjan de Ruiter" userId="5d7c516b-9dcd-41a8-99d3-54425d29895b" providerId="ADAL" clId="{65CDFFE0-D744-4A51-819E-675306B5DFDE}" dt="2021-09-17T11:30:58.420" v="2944" actId="26606"/>
          <ac:spMkLst>
            <pc:docMk/>
            <pc:sldMk cId="696187944" sldId="270"/>
            <ac:spMk id="5" creationId="{C8FCE3B5-B364-413C-83CC-2B11363062AD}"/>
          </ac:spMkLst>
        </pc:spChg>
        <pc:spChg chg="add mod">
          <ac:chgData name="Gerjan de Ruiter" userId="5d7c516b-9dcd-41a8-99d3-54425d29895b" providerId="ADAL" clId="{65CDFFE0-D744-4A51-819E-675306B5DFDE}" dt="2021-09-17T11:30:58.420" v="2944" actId="26606"/>
          <ac:spMkLst>
            <pc:docMk/>
            <pc:sldMk cId="696187944" sldId="270"/>
            <ac:spMk id="71" creationId="{2C9FF852-E79F-49FF-AFCB-33761A8ED238}"/>
          </ac:spMkLst>
        </pc:spChg>
        <pc:picChg chg="add mod">
          <ac:chgData name="Gerjan de Ruiter" userId="5d7c516b-9dcd-41a8-99d3-54425d29895b" providerId="ADAL" clId="{65CDFFE0-D744-4A51-819E-675306B5DFDE}" dt="2021-09-17T11:30:58.420" v="2944" actId="26606"/>
          <ac:picMkLst>
            <pc:docMk/>
            <pc:sldMk cId="696187944" sldId="270"/>
            <ac:picMk id="1026" creationId="{C2690419-6BDA-4C50-914B-908497D69F4F}"/>
          </ac:picMkLst>
        </pc:picChg>
      </pc:sldChg>
      <pc:sldChg chg="add">
        <pc:chgData name="Gerjan de Ruiter" userId="5d7c516b-9dcd-41a8-99d3-54425d29895b" providerId="ADAL" clId="{65CDFFE0-D744-4A51-819E-675306B5DFDE}" dt="2021-09-17T11:31:39.852" v="2963"/>
        <pc:sldMkLst>
          <pc:docMk/>
          <pc:sldMk cId="84822423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7D2A-66CD-470A-A800-128F0A72DB16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4A153-03AC-4298-A8EC-86A7CE2EE4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69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Eco</a:t>
            </a:r>
            <a:r>
              <a:rPr lang="nl-NL" dirty="0"/>
              <a:t>, betekend huishouden of omgeving.</a:t>
            </a:r>
          </a:p>
          <a:p>
            <a:r>
              <a:rPr lang="nl-NL" dirty="0" err="1"/>
              <a:t>Logie</a:t>
            </a:r>
            <a:r>
              <a:rPr lang="nl-NL" dirty="0"/>
              <a:t> betekend de leer van, logisch </a:t>
            </a:r>
            <a:r>
              <a:rPr lang="nl-NL" dirty="0" err="1"/>
              <a:t>etc</a:t>
            </a:r>
            <a:r>
              <a:rPr lang="nl-NL" dirty="0"/>
              <a:t> etc.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4A153-03AC-4298-A8EC-86A7CE2EE43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4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8646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5758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3886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2029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758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679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486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76244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307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7773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9698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24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307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554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750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907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0740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6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017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651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095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442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6512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F35DC-CB09-4A3F-9423-C85A106CC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2215F7-ED2D-4649-887B-6DABD8BB3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2055B-96FA-4662-8D1E-5A4BCB7A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2500FB-6329-406A-BBB6-1956508D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1D0970-3AEA-480D-9CFD-58AB3447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91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7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06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432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382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845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04B85810-0401-4600-8616-5BB5092B935D}" type="datetimeFigureOut">
              <a:rPr lang="nl-NL" smtClean="0"/>
              <a:t>17-9-2021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13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C86E8-5A4B-48CF-9C28-42E374F9D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B5CB07-CA45-47F1-BC1E-411190505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Circulair in de natuur deel I</a:t>
            </a:r>
          </a:p>
          <a:p>
            <a:r>
              <a:rPr lang="nl-NL" dirty="0"/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377700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roenkracht">
            <a:extLst>
              <a:ext uri="{FF2B5EF4-FFF2-40B4-BE49-F238E27FC236}">
                <a16:creationId xmlns:a16="http://schemas.microsoft.com/office/drawing/2014/main" id="{228084DE-B2FC-4BDF-B978-1C8DA171C07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75" t="-3534" r="-50575" b="384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4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C2ABDC7-2857-4D3E-B0A0-6E84B49B9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Leuk en aardig dat ecologie en ecosystemen verhaal maar waarom moeten we dit weten?</a:t>
            </a:r>
          </a:p>
        </p:txBody>
      </p:sp>
    </p:spTree>
    <p:extLst>
      <p:ext uri="{BB962C8B-B14F-4D97-AF65-F5344CB8AC3E}">
        <p14:creationId xmlns:p14="http://schemas.microsoft.com/office/powerpoint/2010/main" val="336217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E232-EE53-4857-8082-2A0E251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in de natuur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159B0E-DA5F-43FA-B68D-6175A999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draagkracht van de aarde is niet oneindig ook al denken wij mensen soms wel.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Draagkracht</a:t>
            </a:r>
            <a:r>
              <a:rPr lang="nl-NL" dirty="0"/>
              <a:t> is het vermogen van een ecosysteem om biologische soorten te kunnen voorzien in hun bestaan; dat wil zeggen dat de leefomgeving voor langere tijd in staat is hen te voorzien van een habitat, van voldoende voedsel, water en andere levensbehoeften.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15BCA8-D924-4554-973A-8511363F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Draagkracht aarde vandaag overschreden - Down To Earth Magazine">
            <a:extLst>
              <a:ext uri="{FF2B5EF4-FFF2-40B4-BE49-F238E27FC236}">
                <a16:creationId xmlns:a16="http://schemas.microsoft.com/office/drawing/2014/main" id="{6AF04DBB-0BEB-491A-9F7C-953A365C68C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49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E232-EE53-4857-8082-2A0E251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in de natuur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159B0E-DA5F-43FA-B68D-6175A999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kunnen wij dan leren van de natuur? </a:t>
            </a:r>
          </a:p>
          <a:p>
            <a:pPr marL="0" indent="0">
              <a:buNone/>
            </a:pPr>
            <a:r>
              <a:rPr lang="nl-NL" dirty="0"/>
              <a:t>Nou we kunnen bijvoorbeeld leren samen te leven met de natuur </a:t>
            </a:r>
            <a:r>
              <a:rPr lang="nl-NL" dirty="0" err="1"/>
              <a:t>ipv</a:t>
            </a:r>
            <a:r>
              <a:rPr lang="nl-NL" dirty="0"/>
              <a:t> te leven van de natuur.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zijn vele voorbeelden om ons heen waaruit blijkt dat in de natuur een vorm van samenwerking bestaat. Niet altijd voor iedere soort voordelig maar let op…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15BCA8-D924-4554-973A-8511363F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Samenlevingsrelaties: Symbiose - ppt video online download">
            <a:extLst>
              <a:ext uri="{FF2B5EF4-FFF2-40B4-BE49-F238E27FC236}">
                <a16:creationId xmlns:a16="http://schemas.microsoft.com/office/drawing/2014/main" id="{65911722-86A4-4B76-B1F0-2B141E2B834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38" t="-41300" r="-4582" b="-36241"/>
          <a:stretch/>
        </p:blipFill>
        <p:spPr bwMode="auto">
          <a:xfrm>
            <a:off x="6010275" y="-1391055"/>
            <a:ext cx="6016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2C1B5A-7CD3-4AE3-848A-61BB7D28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062" y="4023232"/>
            <a:ext cx="2738506" cy="27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rojectmanagement en architectuur: conflict of symbiose? - MEAS">
            <a:extLst>
              <a:ext uri="{FF2B5EF4-FFF2-40B4-BE49-F238E27FC236}">
                <a16:creationId xmlns:a16="http://schemas.microsoft.com/office/drawing/2014/main" id="{8C1894BE-9093-48C7-B78D-7EE2C960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0" y="1000076"/>
            <a:ext cx="3143757" cy="16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-evolutie en symbiose - Veluwezoom In Beeld">
            <a:extLst>
              <a:ext uri="{FF2B5EF4-FFF2-40B4-BE49-F238E27FC236}">
                <a16:creationId xmlns:a16="http://schemas.microsoft.com/office/drawing/2014/main" id="{4B2003E3-01E3-47B7-991D-AFF024A7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0" y="3103122"/>
            <a:ext cx="3870393" cy="25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ijlpaard en vogeltje: de perfecte symbiose">
            <a:extLst>
              <a:ext uri="{FF2B5EF4-FFF2-40B4-BE49-F238E27FC236}">
                <a16:creationId xmlns:a16="http://schemas.microsoft.com/office/drawing/2014/main" id="{8D6B31BE-E60E-4B22-A02E-D02367EDB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76" y="300493"/>
            <a:ext cx="4030447" cy="19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952B875-F719-429C-AD03-9583DAC5A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27" y="3765720"/>
            <a:ext cx="4540966" cy="28996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D149953-BF75-40F1-963F-2D7AC8C87D5D}"/>
              </a:ext>
            </a:extLst>
          </p:cNvPr>
          <p:cNvSpPr txBox="1"/>
          <p:nvPr/>
        </p:nvSpPr>
        <p:spPr>
          <a:xfrm>
            <a:off x="4694012" y="2810735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Samenwerken</a:t>
            </a:r>
          </a:p>
        </p:txBody>
      </p:sp>
      <p:pic>
        <p:nvPicPr>
          <p:cNvPr id="3084" name="Picture 12" descr="symbiose - Hortipoint">
            <a:extLst>
              <a:ext uri="{FF2B5EF4-FFF2-40B4-BE49-F238E27FC236}">
                <a16:creationId xmlns:a16="http://schemas.microsoft.com/office/drawing/2014/main" id="{D0382FA4-BC71-4DC3-A4B1-4BEEFD34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07" y="411910"/>
            <a:ext cx="3395509" cy="339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9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2. 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F8EE2-8D27-445E-9C60-212F536B3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uitleggen wat de studie naar ecologie en ecosystemen betekenen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voorbeelden van biotisch en abiotisch benoemen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vertellen wat het verschil is tussen een producent, consument en </a:t>
            </a:r>
            <a:r>
              <a:rPr lang="nl-NL" dirty="0" err="1"/>
              <a:t>reducent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weet wat symbiose is en kan hier enkele voorbeelden van benoemen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uitleggen wat men bedoelt met de draagkracht van een ecosysteem. </a:t>
            </a:r>
            <a:endParaRPr lang="nl-NL"/>
          </a:p>
        </p:txBody>
      </p:sp>
      <p:pic>
        <p:nvPicPr>
          <p:cNvPr id="1026" name="Picture 2" descr="Al die rijtjes met actiepunten en bulletpoints… Kunt u er wat mee? -  ManagementSite">
            <a:extLst>
              <a:ext uri="{FF2B5EF4-FFF2-40B4-BE49-F238E27FC236}">
                <a16:creationId xmlns:a16="http://schemas.microsoft.com/office/drawing/2014/main" id="{C2690419-6BDA-4C50-914B-908497D69F4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" r="-1" b="-1"/>
          <a:stretch/>
        </p:blipFill>
        <p:spPr bwMode="auto">
          <a:xfrm>
            <a:off x="6164071" y="1700213"/>
            <a:ext cx="5656454" cy="39131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C9FF852-E79F-49FF-AFCB-33761A8ED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7" y="5722937"/>
            <a:ext cx="5645148" cy="406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88AA5-9C5C-4133-9C11-F9FEA582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48F37E-7CA4-4671-934C-CC44EAA3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161300" cy="4419599"/>
          </a:xfrm>
        </p:spPr>
        <p:txBody>
          <a:bodyPr/>
          <a:lstStyle/>
          <a:p>
            <a:r>
              <a:rPr lang="nl-NL" dirty="0"/>
              <a:t>Weekoverzicht </a:t>
            </a:r>
          </a:p>
          <a:p>
            <a:r>
              <a:rPr lang="nl-NL" dirty="0"/>
              <a:t>Doel(en)</a:t>
            </a:r>
          </a:p>
          <a:p>
            <a:r>
              <a:rPr lang="nl-NL" dirty="0"/>
              <a:t>Circulaire in de natuur deel I</a:t>
            </a:r>
          </a:p>
          <a:p>
            <a:pPr marL="933750" lvl="1" indent="-285750">
              <a:buFontTx/>
              <a:buChar char="-"/>
            </a:pPr>
            <a:r>
              <a:rPr lang="nl-NL" dirty="0"/>
              <a:t>Ecologie en ecosysteem</a:t>
            </a:r>
          </a:p>
          <a:p>
            <a:pPr marL="933750" lvl="1" indent="-285750">
              <a:buFontTx/>
              <a:buChar char="-"/>
            </a:pPr>
            <a:r>
              <a:rPr lang="nl-NL" dirty="0"/>
              <a:t>Biotische of abiotisch</a:t>
            </a:r>
          </a:p>
          <a:p>
            <a:pPr marL="933750" lvl="1" indent="-285750">
              <a:buFontTx/>
              <a:buChar char="-"/>
            </a:pPr>
            <a:r>
              <a:rPr lang="nl-NL" dirty="0"/>
              <a:t>Producent, consument en </a:t>
            </a:r>
            <a:r>
              <a:rPr lang="nl-NL" dirty="0" err="1"/>
              <a:t>reducent</a:t>
            </a:r>
            <a:endParaRPr lang="nl-NL" dirty="0"/>
          </a:p>
          <a:p>
            <a:pPr marL="933750" lvl="1" indent="-285750">
              <a:buFontTx/>
              <a:buChar char="-"/>
            </a:pPr>
            <a:r>
              <a:rPr lang="nl-NL" dirty="0"/>
              <a:t>Symbiose</a:t>
            </a:r>
          </a:p>
          <a:p>
            <a:pPr marL="933750" lvl="1" indent="-285750">
              <a:buFontTx/>
              <a:buChar char="-"/>
            </a:pPr>
            <a:r>
              <a:rPr lang="nl-NL" dirty="0"/>
              <a:t>Draagkracht</a:t>
            </a:r>
          </a:p>
          <a:p>
            <a:pPr marL="933750" lvl="1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99F45A-2240-4771-A424-6530133C6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9">
            <a:extLst>
              <a:ext uri="{FF2B5EF4-FFF2-40B4-BE49-F238E27FC236}">
                <a16:creationId xmlns:a16="http://schemas.microsoft.com/office/drawing/2014/main" id="{C81B1672-5272-460A-8782-77A01F1EA9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34" r="6134"/>
          <a:stretch>
            <a:fillRect/>
          </a:stretch>
        </p:blipFill>
        <p:spPr>
          <a:xfrm>
            <a:off x="7025915" y="444974"/>
            <a:ext cx="4986976" cy="5684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20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7BACB-961B-45DA-A8E3-30DB3791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1.. Periode overzicht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BB7FE8F-98CA-4B59-BDFC-17E716AAC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180153"/>
              </p:ext>
            </p:extLst>
          </p:nvPr>
        </p:nvGraphicFramePr>
        <p:xfrm>
          <a:off x="371476" y="1370373"/>
          <a:ext cx="9884888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0087">
                  <a:extLst>
                    <a:ext uri="{9D8B030D-6E8A-4147-A177-3AD203B41FA5}">
                      <a16:colId xmlns:a16="http://schemas.microsoft.com/office/drawing/2014/main" val="2852492482"/>
                    </a:ext>
                  </a:extLst>
                </a:gridCol>
                <a:gridCol w="8634801">
                  <a:extLst>
                    <a:ext uri="{9D8B030D-6E8A-4147-A177-3AD203B41FA5}">
                      <a16:colId xmlns:a16="http://schemas.microsoft.com/office/drawing/2014/main" val="342276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59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8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Circulaire economie?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4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Circulair in de natuur deel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 in de natuur deel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19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Afval, een probleem voor klimaat en milieu.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1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Restromen wat moeten we ermee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6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Gastles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0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Circulaire economie en de waardes binnen de circulaire 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Herhaling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4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Kennistoets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32433"/>
                  </a:ext>
                </a:extLst>
              </a:tr>
            </a:tbl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B35D2408-7380-4925-9CB6-4BB1E83D2A10}"/>
              </a:ext>
            </a:extLst>
          </p:cNvPr>
          <p:cNvSpPr/>
          <p:nvPr/>
        </p:nvSpPr>
        <p:spPr>
          <a:xfrm>
            <a:off x="609599" y="2401454"/>
            <a:ext cx="5043055" cy="53570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4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2. 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F8EE2-8D27-445E-9C60-212F536B3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uitleggen wat de studie naar ecologie en ecosystemen betekenen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voorbeelden van biotisch en abiotisch benoemen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vertellen wat het verschil is tussen een producent, consument en </a:t>
            </a:r>
            <a:r>
              <a:rPr lang="nl-NL" dirty="0" err="1"/>
              <a:t>reducent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weet wat symbiose is en kan hier enkele voorbeelden van benoemen</a:t>
            </a:r>
            <a:endParaRPr lang="nl-NL"/>
          </a:p>
          <a:p>
            <a:pPr marL="933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kan uitleggen wat men bedoelt met de draagkracht van een ecosysteem. </a:t>
            </a:r>
            <a:endParaRPr lang="nl-NL"/>
          </a:p>
        </p:txBody>
      </p:sp>
      <p:pic>
        <p:nvPicPr>
          <p:cNvPr id="1026" name="Picture 2" descr="Al die rijtjes met actiepunten en bulletpoints… Kunt u er wat mee? -  ManagementSite">
            <a:extLst>
              <a:ext uri="{FF2B5EF4-FFF2-40B4-BE49-F238E27FC236}">
                <a16:creationId xmlns:a16="http://schemas.microsoft.com/office/drawing/2014/main" id="{C2690419-6BDA-4C50-914B-908497D69F4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" r="-1" b="-1"/>
          <a:stretch/>
        </p:blipFill>
        <p:spPr bwMode="auto">
          <a:xfrm>
            <a:off x="6164071" y="1700213"/>
            <a:ext cx="5656454" cy="39131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C9FF852-E79F-49FF-AFCB-33761A8ED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7" y="5722937"/>
            <a:ext cx="5645148" cy="4064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E232-EE53-4857-8082-2A0E251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in de natuur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159B0E-DA5F-43FA-B68D-6175A999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Ecologie en ecosystemen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Ecologie bestuurd de wisselwerking tussen: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15BCA8-D924-4554-973A-8511363F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Ecosysteem">
            <a:extLst>
              <a:ext uri="{FF2B5EF4-FFF2-40B4-BE49-F238E27FC236}">
                <a16:creationId xmlns:a16="http://schemas.microsoft.com/office/drawing/2014/main" id="{DA57B4F0-DBC8-4554-AC2D-779D3130BC1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4" t="-9808" r="-5200" b="-23113"/>
          <a:stretch/>
        </p:blipFill>
        <p:spPr bwMode="auto">
          <a:xfrm>
            <a:off x="5782953" y="-312807"/>
            <a:ext cx="6565483" cy="74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AB094C9-2637-477A-AC07-3CACCA56DB23}"/>
              </a:ext>
            </a:extLst>
          </p:cNvPr>
          <p:cNvSpPr/>
          <p:nvPr/>
        </p:nvSpPr>
        <p:spPr>
          <a:xfrm>
            <a:off x="8402453" y="296863"/>
            <a:ext cx="806202" cy="3589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D3800AF-389D-481E-B953-2E79BDC02A9E}"/>
              </a:ext>
            </a:extLst>
          </p:cNvPr>
          <p:cNvSpPr/>
          <p:nvPr/>
        </p:nvSpPr>
        <p:spPr>
          <a:xfrm>
            <a:off x="9737108" y="412967"/>
            <a:ext cx="806202" cy="3589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2D5B4E1-3D06-4618-9260-353B758B8F5E}"/>
              </a:ext>
            </a:extLst>
          </p:cNvPr>
          <p:cNvSpPr/>
          <p:nvPr/>
        </p:nvSpPr>
        <p:spPr>
          <a:xfrm>
            <a:off x="10654227" y="1681638"/>
            <a:ext cx="1353045" cy="3589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61BF405-807B-45C7-8CFC-6C0FA48B80EE}"/>
              </a:ext>
            </a:extLst>
          </p:cNvPr>
          <p:cNvSpPr/>
          <p:nvPr/>
        </p:nvSpPr>
        <p:spPr>
          <a:xfrm>
            <a:off x="10543310" y="2730467"/>
            <a:ext cx="1353045" cy="3589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779437D5-AB9E-4D07-99DF-AB1F7AB0FDDD}"/>
              </a:ext>
            </a:extLst>
          </p:cNvPr>
          <p:cNvSpPr/>
          <p:nvPr/>
        </p:nvSpPr>
        <p:spPr>
          <a:xfrm>
            <a:off x="8787164" y="4499231"/>
            <a:ext cx="1353045" cy="3589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D58252-1213-42EC-8697-4B6142926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54" y="2764064"/>
            <a:ext cx="3725430" cy="37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cologische economie - Wikipedia">
            <a:extLst>
              <a:ext uri="{FF2B5EF4-FFF2-40B4-BE49-F238E27FC236}">
                <a16:creationId xmlns:a16="http://schemas.microsoft.com/office/drawing/2014/main" id="{BE33FFE0-6C20-4A36-A341-905452DDAD1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86" t="-14227" r="-46323" b="-1338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8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E232-EE53-4857-8082-2A0E251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in de natuur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159B0E-DA5F-43FA-B68D-6175A999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Biotische is alles wat leeft en heeft geleefd.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Abiotisch is alles wat nooit heeft geleefd(levenloos).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15BCA8-D924-4554-973A-8511363F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Massale vissterfte door 45.000 liter wei in water. Het goedje stroomde bij  zuivelfabriek Bedum het Boterdiep in. Tot aan Groningen drijven dode vissen  - Dagblad van het Noorden">
            <a:extLst>
              <a:ext uri="{FF2B5EF4-FFF2-40B4-BE49-F238E27FC236}">
                <a16:creationId xmlns:a16="http://schemas.microsoft.com/office/drawing/2014/main" id="{F6AEAAC2-BEF0-4ADC-8D0A-A146E525DA1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4" t="-50426" r="-5514" b="-5042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venloos">
            <a:extLst>
              <a:ext uri="{FF2B5EF4-FFF2-40B4-BE49-F238E27FC236}">
                <a16:creationId xmlns:a16="http://schemas.microsoft.com/office/drawing/2014/main" id="{E6633568-BE5D-469E-BB92-15062275166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42" t="-19904" r="-32442" b="-102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1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BE232-EE53-4857-8082-2A0E251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in de natuur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159B0E-DA5F-43FA-B68D-6175A9991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Biotische en abiotische factoren leven met elkaar samen. Dit noemen we een ecosysteem.</a:t>
            </a:r>
          </a:p>
          <a:p>
            <a:pPr marL="0" indent="0">
              <a:buNone/>
            </a:pPr>
            <a:r>
              <a:rPr lang="nl-NL" i="1" dirty="0"/>
              <a:t>De biotische factoren hebben ieder een eigen ‘taak’: </a:t>
            </a:r>
          </a:p>
          <a:p>
            <a:pPr marL="0" indent="0">
              <a:buNone/>
            </a:pPr>
            <a:r>
              <a:rPr lang="nl-NL" dirty="0"/>
              <a:t>Producent, consument en </a:t>
            </a:r>
            <a:r>
              <a:rPr lang="nl-NL" dirty="0" err="1"/>
              <a:t>reducent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Producent: planten, bomen, algen en sommige bacteriën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Consument: De meeste dieren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Reducent</a:t>
            </a:r>
            <a:r>
              <a:rPr lang="nl-NL" dirty="0"/>
              <a:t>: schimmels, bacteriën, sommige dieren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15BCA8-D924-4554-973A-8511363FA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4BEB0AB3-0BF8-44CC-BFD5-91783A4E7C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24119" t="-23647" r="-14633" b="-31527"/>
          <a:stretch/>
        </p:blipFill>
        <p:spPr>
          <a:xfrm>
            <a:off x="6175375" y="0"/>
            <a:ext cx="6016625" cy="6858000"/>
          </a:xfrm>
          <a:prstGeom prst="rect">
            <a:avLst/>
          </a:prstGeom>
        </p:spPr>
      </p:pic>
      <p:pic>
        <p:nvPicPr>
          <p:cNvPr id="4098" name="Picture 2" descr="Opdracht 8 | Treelovers.jouwweb.nl">
            <a:extLst>
              <a:ext uri="{FF2B5EF4-FFF2-40B4-BE49-F238E27FC236}">
                <a16:creationId xmlns:a16="http://schemas.microsoft.com/office/drawing/2014/main" id="{2D6CB411-A50C-4895-A8DE-24CD453D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40" y="5372714"/>
            <a:ext cx="3095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1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216</TotalTime>
  <Words>478</Words>
  <Application>Microsoft Office PowerPoint</Application>
  <PresentationFormat>Breedbeeld</PresentationFormat>
  <Paragraphs>80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ThemaYuverta</vt:lpstr>
      <vt:lpstr>Circulaire economie</vt:lpstr>
      <vt:lpstr>Vandaag</vt:lpstr>
      <vt:lpstr>1.. Periode overzicht</vt:lpstr>
      <vt:lpstr>2. Doelen</vt:lpstr>
      <vt:lpstr>Circulaire in de natuur </vt:lpstr>
      <vt:lpstr>PowerPoint-presentatie</vt:lpstr>
      <vt:lpstr>Circulaire in de natuur </vt:lpstr>
      <vt:lpstr>PowerPoint-presentatie</vt:lpstr>
      <vt:lpstr>Circulaire in de natuur </vt:lpstr>
      <vt:lpstr>PowerPoint-presentatie</vt:lpstr>
      <vt:lpstr>Leuk en aardig dat ecologie en ecosystemen verhaal maar waarom moeten we dit weten?</vt:lpstr>
      <vt:lpstr>Circulaire in de natuur </vt:lpstr>
      <vt:lpstr>Circulaire in de natuur </vt:lpstr>
      <vt:lpstr>PowerPoint-presentatie</vt:lpstr>
      <vt:lpstr>2. 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2021-09-10T10:05:21Z</dcterms:created>
  <dcterms:modified xsi:type="dcterms:W3CDTF">2021-09-17T11:31:45Z</dcterms:modified>
</cp:coreProperties>
</file>