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9"/>
  </p:notesMasterIdLst>
  <p:sldIdLst>
    <p:sldId id="312" r:id="rId2"/>
    <p:sldId id="310" r:id="rId3"/>
    <p:sldId id="313" r:id="rId4"/>
    <p:sldId id="314" r:id="rId5"/>
    <p:sldId id="286" r:id="rId6"/>
    <p:sldId id="315" r:id="rId7"/>
    <p:sldId id="31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9999FF"/>
    <a:srgbClr val="008000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>
      <p:cViewPr varScale="1">
        <p:scale>
          <a:sx n="111" d="100"/>
          <a:sy n="111" d="100"/>
        </p:scale>
        <p:origin x="12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18/05/2021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go4u.com/en/cram-up/grammar/preposi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Timeline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</a:t>
            </a:r>
            <a:r>
              <a:rPr lang="nl-NL" dirty="0" err="1"/>
              <a:t>prepositions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/>
        </p:blipFill>
        <p:spPr bwMode="auto">
          <a:xfrm>
            <a:off x="3779912" y="1628800"/>
            <a:ext cx="4756336" cy="457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Prepositions</a:t>
            </a:r>
            <a:r>
              <a:rPr lang="nl-NL" dirty="0"/>
              <a:t> - Voorzetsels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326" y="1268760"/>
            <a:ext cx="8229600" cy="5328592"/>
          </a:xfrm>
        </p:spPr>
        <p:txBody>
          <a:bodyPr>
            <a:normAutofit/>
          </a:bodyPr>
          <a:lstStyle/>
          <a:p>
            <a:pPr lvl="0"/>
            <a:endParaRPr lang="nl-NL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nl-NL" b="1" dirty="0"/>
              <a:t>Goals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today</a:t>
            </a:r>
            <a:endParaRPr lang="nl-NL" b="1" dirty="0"/>
          </a:p>
          <a:p>
            <a:pPr lvl="0"/>
            <a:r>
              <a:rPr lang="nl-NL" dirty="0" err="1"/>
              <a:t>Recognise</a:t>
            </a:r>
            <a:r>
              <a:rPr lang="nl-NL" dirty="0"/>
              <a:t> </a:t>
            </a:r>
            <a:r>
              <a:rPr lang="nl-NL" dirty="0" err="1"/>
              <a:t>prepositions</a:t>
            </a:r>
            <a:r>
              <a:rPr lang="nl-NL" dirty="0"/>
              <a:t> </a:t>
            </a:r>
          </a:p>
          <a:p>
            <a:pPr lvl="0"/>
            <a:r>
              <a:rPr lang="nl-NL" dirty="0"/>
              <a:t>Understand the </a:t>
            </a:r>
            <a:r>
              <a:rPr lang="nl-NL" dirty="0" err="1"/>
              <a:t>function</a:t>
            </a:r>
            <a:r>
              <a:rPr lang="nl-NL" dirty="0"/>
              <a:t> of </a:t>
            </a:r>
            <a:r>
              <a:rPr lang="nl-NL" dirty="0" err="1"/>
              <a:t>prepositions</a:t>
            </a:r>
            <a:endParaRPr lang="nl-NL" dirty="0"/>
          </a:p>
          <a:p>
            <a:pPr lvl="0"/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prepositions</a:t>
            </a:r>
            <a:r>
              <a:rPr lang="nl-NL" dirty="0"/>
              <a:t> </a:t>
            </a:r>
          </a:p>
          <a:p>
            <a:pPr marL="0" lv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31381"/>
            <a:ext cx="38163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56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NL" dirty="0" err="1"/>
              <a:t>Prepositions</a:t>
            </a:r>
            <a:r>
              <a:rPr lang="nl-NL" dirty="0"/>
              <a:t> - Voorzetsels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Give me examples of prepositions please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36" y="2436534"/>
            <a:ext cx="4583528" cy="29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36" y="2436534"/>
            <a:ext cx="4583528" cy="29930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NL" dirty="0" err="1"/>
              <a:t>Prepositions</a:t>
            </a:r>
            <a:r>
              <a:rPr lang="nl-NL" dirty="0"/>
              <a:t> - Voorzetsels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are prepositions?</a:t>
            </a:r>
          </a:p>
          <a:p>
            <a:r>
              <a:rPr lang="en-GB" dirty="0"/>
              <a:t>Place </a:t>
            </a:r>
          </a:p>
          <a:p>
            <a:r>
              <a:rPr lang="en-GB" dirty="0"/>
              <a:t>Direction </a:t>
            </a:r>
          </a:p>
          <a:p>
            <a:r>
              <a:rPr lang="en-GB" dirty="0"/>
              <a:t>Time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In </a:t>
            </a:r>
            <a:r>
              <a:rPr lang="en-GB" i="1" dirty="0" err="1"/>
              <a:t>andere</a:t>
            </a:r>
            <a:r>
              <a:rPr lang="en-GB" i="1" dirty="0"/>
              <a:t> </a:t>
            </a:r>
            <a:r>
              <a:rPr lang="en-GB" i="1" dirty="0" err="1"/>
              <a:t>woorden</a:t>
            </a:r>
            <a:r>
              <a:rPr lang="en-GB" i="1" dirty="0"/>
              <a:t>:</a:t>
            </a:r>
          </a:p>
          <a:p>
            <a:r>
              <a:rPr lang="en-GB" u="sng" dirty="0" err="1"/>
              <a:t>Waar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is</a:t>
            </a:r>
          </a:p>
          <a:p>
            <a:r>
              <a:rPr lang="en-GB" u="sng" dirty="0" err="1"/>
              <a:t>Welke</a:t>
            </a:r>
            <a:r>
              <a:rPr lang="en-GB" u="sng" dirty="0"/>
              <a:t> </a:t>
            </a:r>
            <a:r>
              <a:rPr lang="en-GB" u="sng" dirty="0" err="1"/>
              <a:t>kant</a:t>
            </a:r>
            <a:r>
              <a:rPr lang="en-GB" dirty="0"/>
              <a:t> het op </a:t>
            </a:r>
            <a:r>
              <a:rPr lang="en-GB" dirty="0" err="1"/>
              <a:t>gaat</a:t>
            </a:r>
            <a:endParaRPr lang="en-GB" dirty="0"/>
          </a:p>
          <a:p>
            <a:r>
              <a:rPr lang="en-GB" u="sng" dirty="0" err="1"/>
              <a:t>Wanneer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gebeurd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9655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Prepositions – </a:t>
            </a:r>
            <a:r>
              <a:rPr lang="en-GB" dirty="0" err="1"/>
              <a:t>Voorzetsels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Exercise A </a:t>
            </a:r>
          </a:p>
          <a:p>
            <a:r>
              <a:rPr lang="en-GB" dirty="0"/>
              <a:t>You already know many prepositions</a:t>
            </a:r>
          </a:p>
          <a:p>
            <a:r>
              <a:rPr lang="en-GB" dirty="0"/>
              <a:t>Underline the ones in the sentences</a:t>
            </a:r>
          </a:p>
          <a:p>
            <a:r>
              <a:rPr lang="en-GB" dirty="0"/>
              <a:t>Take 2 minutes then we check them</a:t>
            </a:r>
          </a:p>
        </p:txBody>
      </p:sp>
    </p:spTree>
    <p:extLst>
      <p:ext uri="{BB962C8B-B14F-4D97-AF65-F5344CB8AC3E}">
        <p14:creationId xmlns:p14="http://schemas.microsoft.com/office/powerpoint/2010/main" val="143958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Prepositions – </a:t>
            </a:r>
            <a:r>
              <a:rPr lang="en-GB" dirty="0" err="1"/>
              <a:t>Voorzetsels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Explanation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Learn by heart</a:t>
            </a:r>
            <a:endParaRPr lang="en-GB" dirty="0"/>
          </a:p>
          <a:p>
            <a:r>
              <a:rPr lang="en-GB" dirty="0"/>
              <a:t>Not always just a translation</a:t>
            </a:r>
          </a:p>
          <a:p>
            <a:r>
              <a:rPr lang="en-GB" dirty="0"/>
              <a:t>Silly mistakes!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Practice online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https://www.ego4u.com/en/cram-up/grammar/prepositions</a:t>
            </a:r>
            <a:endParaRPr lang="nl-NL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2" descr="Image result for preposition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Prepositions – </a:t>
            </a:r>
            <a:r>
              <a:rPr lang="en-GB" dirty="0" err="1"/>
              <a:t>Voorzetsels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nl-NL" b="1" dirty="0" err="1"/>
              <a:t>Exercise</a:t>
            </a:r>
            <a:r>
              <a:rPr lang="nl-NL" b="1" dirty="0"/>
              <a:t> C: Creative </a:t>
            </a:r>
            <a:r>
              <a:rPr lang="nl-NL" b="1" dirty="0" err="1"/>
              <a:t>assignment</a:t>
            </a:r>
            <a:endParaRPr lang="nl-NL" dirty="0"/>
          </a:p>
          <a:p>
            <a:r>
              <a:rPr lang="en-GB" dirty="0"/>
              <a:t>Photo essay with an instruction on how to do something</a:t>
            </a:r>
          </a:p>
          <a:p>
            <a:r>
              <a:rPr lang="en-GB" u="sng" dirty="0"/>
              <a:t>Using at least 10 prepositions. </a:t>
            </a:r>
          </a:p>
          <a:p>
            <a:r>
              <a:rPr lang="en-GB" dirty="0"/>
              <a:t>Could be anything, for example: how to take care of an animal, how to use a lawn mower or how to create the perfect sandwich.</a:t>
            </a:r>
          </a:p>
          <a:p>
            <a:r>
              <a:rPr lang="en-GB" dirty="0"/>
              <a:t>Take pictures and write the instructions underneath, all in English of course. </a:t>
            </a:r>
          </a:p>
          <a:p>
            <a:r>
              <a:rPr lang="en-GB" dirty="0"/>
              <a:t>You can use whatever programme you want: word, power point, </a:t>
            </a:r>
            <a:r>
              <a:rPr lang="en-GB" dirty="0" err="1"/>
              <a:t>instagram</a:t>
            </a:r>
            <a:r>
              <a:rPr lang="en-GB" dirty="0"/>
              <a:t> or don’t take pictures but make a vlog. </a:t>
            </a:r>
          </a:p>
          <a:p>
            <a:r>
              <a:rPr lang="en-GB" dirty="0"/>
              <a:t>Either way, you have to hand it in next week.</a:t>
            </a:r>
            <a:endParaRPr lang="nl-N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43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</TotalTime>
  <Words>213</Words>
  <Application>Microsoft Office PowerPoint</Application>
  <PresentationFormat>Diavoorstelling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Candara</vt:lpstr>
      <vt:lpstr>Kantoorthema</vt:lpstr>
      <vt:lpstr>Timeline</vt:lpstr>
      <vt:lpstr>Prepositions - Voorzetsels</vt:lpstr>
      <vt:lpstr>Prepositions - Voorzetsels</vt:lpstr>
      <vt:lpstr>Prepositions - Voorzetsels</vt:lpstr>
      <vt:lpstr>Prepositions – Voorzetsels</vt:lpstr>
      <vt:lpstr>Prepositions – Voorzetsels</vt:lpstr>
      <vt:lpstr>Prepositions – Voorzetsels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159</cp:revision>
  <dcterms:created xsi:type="dcterms:W3CDTF">2014-08-28T16:41:32Z</dcterms:created>
  <dcterms:modified xsi:type="dcterms:W3CDTF">2021-05-18T07:38:46Z</dcterms:modified>
</cp:coreProperties>
</file>