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76" r:id="rId4"/>
    <p:sldId id="277" r:id="rId5"/>
    <p:sldId id="278" r:id="rId6"/>
    <p:sldId id="291" r:id="rId7"/>
    <p:sldId id="293" r:id="rId8"/>
    <p:sldId id="290" r:id="rId9"/>
    <p:sldId id="256" r:id="rId10"/>
    <p:sldId id="292" r:id="rId11"/>
    <p:sldId id="258" r:id="rId12"/>
    <p:sldId id="259" r:id="rId13"/>
    <p:sldId id="280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FFD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31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D42F-4D65-AE2E-41D6E473B1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D42F-4D65-AE2E-41D6E473B15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D42F-4D65-AE2E-41D6E473B15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D42F-4D65-AE2E-41D6E473B15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D42F-4D65-AE2E-41D6E473B15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42F-4D65-AE2E-41D6E473B15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D42F-4D65-AE2E-41D6E473B15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42F-4D65-AE2E-41D6E473B15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D42F-4D65-AE2E-41D6E473B15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42F-4D65-AE2E-41D6E473B15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D42F-4D65-AE2E-41D6E473B15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42F-4D65-AE2E-41D6E473B15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42F-4D65-AE2E-41D6E473B15F}"/>
              </c:ext>
            </c:extLst>
          </c:dPt>
          <c:dLbls>
            <c:dLbl>
              <c:idx val="0"/>
              <c:layout>
                <c:manualLayout>
                  <c:x val="-8.3882500083211645E-2"/>
                  <c:y val="4.35626608837978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056ACE10-BAF4-4901-A717-306B23FF08DD}" type="CATEGORYNAME">
                      <a:rPr lang="en-US" sz="1400">
                        <a:latin typeface="Candara" panose="020E0502030303020204" pitchFamily="34" charset="0"/>
                      </a:rPr>
                      <a:pPr>
                        <a:defRPr sz="14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375189430889235"/>
                      <c:h val="0.2278692622823930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42F-4D65-AE2E-41D6E473B15F}"/>
                </c:ext>
              </c:extLst>
            </c:dLbl>
            <c:dLbl>
              <c:idx val="1"/>
              <c:layout>
                <c:manualLayout>
                  <c:x val="-0.13212690899529791"/>
                  <c:y val="0.1373649827706256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A6D167D0-77EC-4900-8DB4-5A0B6CEE1A7C}" type="CATEGORYNAME">
                      <a:rPr lang="en-US" sz="1400">
                        <a:latin typeface="Candara" panose="020E0502030303020204" pitchFamily="34" charset="0"/>
                      </a:rPr>
                      <a:pPr>
                        <a:defRPr sz="14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2196950600223"/>
                      <c:h val="0.1317124897977467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D42F-4D65-AE2E-41D6E473B15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B192678-9A2C-40C3-AE15-96ACB9F55293}" type="CATEGORYNAME">
                      <a:rPr lang="en-US" smtClean="0"/>
                      <a:pPr/>
                      <a:t>[CATEGORIENAAM]</a:t>
                    </a:fld>
                    <a:endParaRPr lang="nl-NL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D42F-4D65-AE2E-41D6E473B15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52F9C50-A4CF-4B08-815A-3610B7CFB391}" type="CATEGORYNAME">
                      <a:rPr lang="en-US" sz="1400">
                        <a:latin typeface="Candara" panose="020E0502030303020204" pitchFamily="34" charset="0"/>
                      </a:rPr>
                      <a:pPr/>
                      <a:t>[CATEGORIENAAM]</a:t>
                    </a:fld>
                    <a:endParaRPr lang="nl-NL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D42F-4D65-AE2E-41D6E473B15F}"/>
                </c:ext>
              </c:extLst>
            </c:dLbl>
            <c:dLbl>
              <c:idx val="4"/>
              <c:layout>
                <c:manualLayout>
                  <c:x val="-0.14427904469035902"/>
                  <c:y val="-0.1112238290382313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5E630869-7E44-4903-B4C4-78E5E93CE77F}" type="CATEGORYNAME">
                      <a:rPr lang="en-US" sz="1400">
                        <a:latin typeface="Candara" panose="020E0502030303020204" pitchFamily="34" charset="0"/>
                      </a:rPr>
                      <a:pPr>
                        <a:defRPr sz="14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49135408252225"/>
                      <c:h val="0.1421700052765164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D42F-4D65-AE2E-41D6E473B15F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F0D002E3-DA73-44BD-9C67-CFC72B833D25}" type="CATEGORYNAME">
                      <a:rPr lang="en-US" sz="1400">
                        <a:latin typeface="Candara" panose="020E0502030303020204" pitchFamily="34" charset="0"/>
                      </a:rPr>
                      <a:pPr>
                        <a:defRPr sz="14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420210284906771"/>
                      <c:h val="0.123346477414730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D42F-4D65-AE2E-41D6E473B15F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5A37AE6D-FA8D-4E42-8700-324514D04BE0}" type="CATEGORYNAME">
                      <a:rPr lang="en-US" sz="1400" smtClean="0"/>
                      <a:pPr>
                        <a:defRPr sz="14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923541962147198"/>
                      <c:h val="0.2120718264981255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D42F-4D65-AE2E-41D6E473B15F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0CFABB32-E551-4F01-942C-0BA2F0AD5413}" type="CATEGORYNAME">
                      <a:rPr lang="en-US" sz="1400">
                        <a:latin typeface="Candara" panose="020E0502030303020204" pitchFamily="34" charset="0"/>
                      </a:rPr>
                      <a:pPr>
                        <a:defRPr sz="14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098859520901639"/>
                      <c:h val="0.1066144526486992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42F-4D65-AE2E-41D6E473B15F}"/>
                </c:ext>
              </c:extLst>
            </c:dLbl>
            <c:dLbl>
              <c:idx val="8"/>
              <c:layout>
                <c:manualLayout>
                  <c:x val="0.16445843726876544"/>
                  <c:y val="-0.1135969439681380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30ED15FE-2FA5-498F-9033-0895B62CA54B}" type="CATEGORYNAME">
                      <a:rPr lang="en-US" sz="1400" smtClean="0"/>
                      <a:pPr>
                        <a:defRPr sz="14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48094701741828"/>
                      <c:h val="0.177673187984298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D42F-4D65-AE2E-41D6E473B15F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E02F1E2B-4554-4B62-85AD-2E9385352EB4}" type="CATEGORYNAME">
                      <a:rPr lang="en-US" smtClean="0"/>
                      <a:pPr/>
                      <a:t>[CATEGORIENAAM]</a:t>
                    </a:fld>
                    <a:endParaRPr lang="nl-NL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42F-4D65-AE2E-41D6E473B15F}"/>
                </c:ext>
              </c:extLst>
            </c:dLbl>
            <c:dLbl>
              <c:idx val="1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CCE6E89C-1BC2-4685-B40A-42723C6FEABC}" type="CATEGORYNAME">
                      <a:rPr lang="en-US" sz="1400" smtClean="0"/>
                      <a:pPr>
                        <a:defRPr sz="14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2890317174805"/>
                      <c:h val="0.133751622973465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42F-4D65-AE2E-41D6E473B15F}"/>
                </c:ext>
              </c:extLst>
            </c:dLbl>
            <c:dLbl>
              <c:idx val="1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093EC77F-9771-43FB-BFBB-DC1D6743B75D}" type="CATEGORYNAME">
                      <a:rPr lang="en-US" sz="1400">
                        <a:latin typeface="Candara" panose="020E0502030303020204" pitchFamily="34" charset="0"/>
                      </a:rPr>
                      <a:pPr>
                        <a:defRPr sz="14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504207570397742"/>
                      <c:h val="0.1338039928935006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42F-4D65-AE2E-41D6E473B15F}"/>
                </c:ext>
              </c:extLst>
            </c:dLbl>
            <c:dLbl>
              <c:idx val="12"/>
              <c:layout>
                <c:manualLayout>
                  <c:x val="8.0599332877659052E-2"/>
                  <c:y val="5.402014891502041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3D3D8C98-A1D8-479F-BFE7-B9E4D4497CD7}" type="CATEGORYNAME">
                      <a:rPr lang="en-US" sz="1400" smtClean="0"/>
                      <a:pPr>
                        <a:defRPr sz="14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218825136397019"/>
                      <c:h val="0.160993533138302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42F-4D65-AE2E-41D6E473B1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nl-NL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Blad1!$A$2:$A$14</c:f>
              <c:strCache>
                <c:ptCount val="13"/>
                <c:pt idx="0">
                  <c:v>What makes you angry</c:v>
                </c:pt>
                <c:pt idx="1">
                  <c:v>Best present</c:v>
                </c:pt>
                <c:pt idx="2">
                  <c:v>Who's your hero</c:v>
                </c:pt>
                <c:pt idx="3">
                  <c:v>Best thing with a mate</c:v>
                </c:pt>
                <c:pt idx="4">
                  <c:v>Worst food</c:v>
                </c:pt>
                <c:pt idx="5">
                  <c:v>Best movie</c:v>
                </c:pt>
                <c:pt idx="6">
                  <c:v>What do you do when bored</c:v>
                </c:pt>
                <c:pt idx="7">
                  <c:v>Best animal</c:v>
                </c:pt>
                <c:pt idx="8">
                  <c:v>Favorite series as a kid</c:v>
                </c:pt>
                <c:pt idx="9">
                  <c:v>Best country to live in</c:v>
                </c:pt>
                <c:pt idx="10">
                  <c:v>What are you good at</c:v>
                </c:pt>
                <c:pt idx="11">
                  <c:v>Best song</c:v>
                </c:pt>
                <c:pt idx="12">
                  <c:v>Favorite food</c:v>
                </c:pt>
              </c:strCache>
            </c:strRef>
          </c:cat>
          <c:val>
            <c:numRef>
              <c:f>Blad1!$B$2:$B$14</c:f>
              <c:numCache>
                <c:formatCode>General</c:formatCode>
                <c:ptCount val="13"/>
                <c:pt idx="0">
                  <c:v>27.6</c:v>
                </c:pt>
                <c:pt idx="1">
                  <c:v>27.6</c:v>
                </c:pt>
                <c:pt idx="2">
                  <c:v>27.6</c:v>
                </c:pt>
                <c:pt idx="3">
                  <c:v>27.6</c:v>
                </c:pt>
                <c:pt idx="4">
                  <c:v>27.6</c:v>
                </c:pt>
                <c:pt idx="5">
                  <c:v>27.6</c:v>
                </c:pt>
                <c:pt idx="6">
                  <c:v>27.6</c:v>
                </c:pt>
                <c:pt idx="7">
                  <c:v>27.6</c:v>
                </c:pt>
                <c:pt idx="8">
                  <c:v>27.6</c:v>
                </c:pt>
                <c:pt idx="9">
                  <c:v>27.6</c:v>
                </c:pt>
                <c:pt idx="10">
                  <c:v>27.6</c:v>
                </c:pt>
                <c:pt idx="11">
                  <c:v>27.6</c:v>
                </c:pt>
                <c:pt idx="12">
                  <c:v>27.6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Blad1!$B$1</c15:sqref>
                        </c15:formulaRef>
                      </c:ext>
                    </c:extLst>
                    <c:strCache>
                      <c:ptCount val="1"/>
                      <c:pt idx="0">
                        <c:v>Verkoop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D42F-4D65-AE2E-41D6E473B15F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D42F-4D65-AE2E-41D6E473B1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D42F-4D65-AE2E-41D6E473B15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D42F-4D65-AE2E-41D6E473B15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D42F-4D65-AE2E-41D6E473B15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D42F-4D65-AE2E-41D6E473B15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42F-4D65-AE2E-41D6E473B15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D42F-4D65-AE2E-41D6E473B15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42F-4D65-AE2E-41D6E473B15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D42F-4D65-AE2E-41D6E473B15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42F-4D65-AE2E-41D6E473B15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D42F-4D65-AE2E-41D6E473B15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42F-4D65-AE2E-41D6E473B15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42F-4D65-AE2E-41D6E473B15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51A3-44F9-8327-CBBCA5DC185E}"/>
              </c:ext>
            </c:extLst>
          </c:dPt>
          <c:dLbls>
            <c:dLbl>
              <c:idx val="0"/>
              <c:layout>
                <c:manualLayout>
                  <c:x val="-6.6652267431779849E-2"/>
                  <c:y val="2.683060867021903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056ACE10-BAF4-4901-A717-306B23FF08DD}" type="CATEGORYNAME">
                      <a:rPr lang="en-US" sz="1200">
                        <a:latin typeface="Candara" panose="020E0502030303020204" pitchFamily="34" charset="0"/>
                      </a:rPr>
                      <a:pPr algn="l"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375189430889235"/>
                      <c:h val="0.2278692622823930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42F-4D65-AE2E-41D6E473B15F}"/>
                </c:ext>
              </c:extLst>
            </c:dLbl>
            <c:dLbl>
              <c:idx val="1"/>
              <c:layout>
                <c:manualLayout>
                  <c:x val="-0.13212690899529791"/>
                  <c:y val="0.1373649827706256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A6D167D0-77EC-4900-8DB4-5A0B6CEE1A7C}" type="CATEGORYNAME">
                      <a:rPr lang="en-US" sz="1200">
                        <a:latin typeface="Candara" panose="020E0502030303020204" pitchFamily="34" charset="0"/>
                      </a:rPr>
                      <a:pPr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2196950600223"/>
                      <c:h val="0.1317124897977467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D42F-4D65-AE2E-41D6E473B15F}"/>
                </c:ext>
              </c:extLst>
            </c:dLbl>
            <c:dLbl>
              <c:idx val="2"/>
              <c:layout>
                <c:manualLayout>
                  <c:x val="-0.11605967578646575"/>
                  <c:y val="0.1118628353843238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CB192678-9A2C-40C3-AE15-96ACB9F55293}" type="CATEGORYNAME">
                      <a:rPr lang="en-US" sz="1200" smtClean="0"/>
                      <a:pPr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05760272297466"/>
                      <c:h val="0.1318900754280554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D42F-4D65-AE2E-41D6E473B15F}"/>
                </c:ext>
              </c:extLst>
            </c:dLbl>
            <c:dLbl>
              <c:idx val="3"/>
              <c:layout>
                <c:manualLayout>
                  <c:x val="-0.12418071564378295"/>
                  <c:y val="4.1830885341494701E-3"/>
                </c:manualLayout>
              </c:layout>
              <c:tx>
                <c:rich>
                  <a:bodyPr/>
                  <a:lstStyle/>
                  <a:p>
                    <a:fld id="{352F9C50-A4CF-4B08-815A-3610B7CFB391}" type="CATEGORYNAME">
                      <a:rPr lang="en-US" sz="1200">
                        <a:latin typeface="Candara" panose="020E0502030303020204" pitchFamily="34" charset="0"/>
                      </a:rPr>
                      <a:pPr/>
                      <a:t>[CATEGORIENAAM]</a:t>
                    </a:fld>
                    <a:endParaRPr lang="nl-NL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60049042419221"/>
                      <c:h val="0.1696627311275605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D42F-4D65-AE2E-41D6E473B15F}"/>
                </c:ext>
              </c:extLst>
            </c:dLbl>
            <c:dLbl>
              <c:idx val="4"/>
              <c:layout>
                <c:manualLayout>
                  <c:x val="-0.11929512850910123"/>
                  <c:y val="-0.1059949889562049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5E630869-7E44-4903-B4C4-78E5E93CE77F}" type="CATEGORYNAME">
                      <a:rPr lang="en-US" sz="1200">
                        <a:latin typeface="Candara" panose="020E0502030303020204" pitchFamily="34" charset="0"/>
                      </a:rPr>
                      <a:pPr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81162734599217"/>
                      <c:h val="0.1777255579043336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D42F-4D65-AE2E-41D6E473B15F}"/>
                </c:ext>
              </c:extLst>
            </c:dLbl>
            <c:dLbl>
              <c:idx val="5"/>
              <c:layout>
                <c:manualLayout>
                  <c:x val="-0.12053591732558533"/>
                  <c:y val="-8.929326628226928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F0D002E3-DA73-44BD-9C67-CFC72B833D25}" type="CATEGORYNAME">
                      <a:rPr lang="en-US" sz="1200">
                        <a:latin typeface="Candara" panose="020E0502030303020204" pitchFamily="34" charset="0"/>
                      </a:rPr>
                      <a:pPr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717569525143667"/>
                      <c:h val="0.2097952171441331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D42F-4D65-AE2E-41D6E473B15F}"/>
                </c:ext>
              </c:extLst>
            </c:dLbl>
            <c:dLbl>
              <c:idx val="6"/>
              <c:layout>
                <c:manualLayout>
                  <c:x val="-8.3786588143803922E-2"/>
                  <c:y val="-1.993350667008487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5A37AE6D-FA8D-4E42-8700-324514D04BE0}" type="CATEGORYNAME">
                      <a:rPr lang="en-US" sz="1200" smtClean="0"/>
                      <a:pPr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83610731156427"/>
                      <c:h val="0.2267123481684032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D42F-4D65-AE2E-41D6E473B15F}"/>
                </c:ext>
              </c:extLst>
            </c:dLbl>
            <c:dLbl>
              <c:idx val="7"/>
              <c:layout>
                <c:manualLayout>
                  <c:x val="6.3566562046095093E-2"/>
                  <c:y val="-3.336581476067605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r"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0CFABB32-E551-4F01-942C-0BA2F0AD5413}" type="CATEGORYNAME">
                      <a:rPr lang="en-US" sz="1200">
                        <a:latin typeface="Candara" panose="020E0502030303020204" pitchFamily="34" charset="0"/>
                      </a:rPr>
                      <a:pPr algn="r"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r"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098859520901639"/>
                      <c:h val="0.198542436433127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42F-4D65-AE2E-41D6E473B15F}"/>
                </c:ext>
              </c:extLst>
            </c:dLbl>
            <c:dLbl>
              <c:idx val="8"/>
              <c:layout>
                <c:manualLayout>
                  <c:x val="0.15067424507805299"/>
                  <c:y val="-0.1177799501596458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30ED15FE-2FA5-498F-9033-0895B62CA54B}" type="CATEGORYNAME">
                      <a:rPr lang="en-US" sz="1200" smtClean="0"/>
                      <a:pPr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24108579275794"/>
                      <c:h val="0.1693071756012824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D42F-4D65-AE2E-41D6E473B15F}"/>
                </c:ext>
              </c:extLst>
            </c:dLbl>
            <c:dLbl>
              <c:idx val="9"/>
              <c:layout>
                <c:manualLayout>
                  <c:x val="0.13667175795392661"/>
                  <c:y val="-0.1011509360382123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E02F1E2B-4554-4B62-85AD-2E9385352EB4}" type="CATEGORYNAME">
                      <a:rPr lang="en-US" sz="1200" smtClean="0"/>
                      <a:pPr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81967698862075"/>
                      <c:h val="0.150839203265775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42F-4D65-AE2E-41D6E473B15F}"/>
                </c:ext>
              </c:extLst>
            </c:dLbl>
            <c:dLbl>
              <c:idx val="10"/>
              <c:layout>
                <c:manualLayout>
                  <c:x val="0.11470523671772336"/>
                  <c:y val="4.183006191507904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CCE6E89C-1BC2-4685-B40A-42723C6FEABC}" type="CATEGORYNAME">
                      <a:rPr lang="en-US" sz="1200" smtClean="0"/>
                      <a:pPr algn="l"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64220605685003"/>
                      <c:h val="0.133751622973465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42F-4D65-AE2E-41D6E473B15F}"/>
                </c:ext>
              </c:extLst>
            </c:dLbl>
            <c:dLbl>
              <c:idx val="11"/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093EC77F-9771-43FB-BFBB-DC1D6743B75D}" type="CATEGORYNAME">
                      <a:rPr lang="en-US" sz="1200">
                        <a:latin typeface="Candara" panose="020E0502030303020204" pitchFamily="34" charset="0"/>
                      </a:rPr>
                      <a:pPr algn="l"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504207570397742"/>
                      <c:h val="0.1338039928935006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42F-4D65-AE2E-41D6E473B15F}"/>
                </c:ext>
              </c:extLst>
            </c:dLbl>
            <c:dLbl>
              <c:idx val="12"/>
              <c:layout>
                <c:manualLayout>
                  <c:x val="0.13401314545226126"/>
                  <c:y val="0.1000332993642489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3D3D8C98-A1D8-479F-BFE7-B9E4D4497CD7}" type="CATEGORYNAME">
                      <a:rPr lang="en-US" sz="1200" smtClean="0"/>
                      <a:pPr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41849160236079"/>
                      <c:h val="0.1860915702873494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42F-4D65-AE2E-41D6E473B15F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6787FFED-FBB1-43FD-AF8F-942FB5346430}" type="CATEGORYNAME">
                      <a:rPr lang="en-US" smtClean="0"/>
                      <a:pPr/>
                      <a:t>[CATEGORIENAAM]</a:t>
                    </a:fld>
                    <a:endParaRPr lang="nl-NL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B-51A3-44F9-8327-CBBCA5DC18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nl-NL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Blad1!$A$2:$A$15</c:f>
              <c:strCache>
                <c:ptCount val="14"/>
                <c:pt idx="0">
                  <c:v>Can you be friends with parents</c:v>
                </c:pt>
                <c:pt idx="1">
                  <c:v>What is really unfair </c:v>
                </c:pt>
                <c:pt idx="2">
                  <c:v>Who's the most stupid person</c:v>
                </c:pt>
                <c:pt idx="3">
                  <c:v>What superhero power do you want</c:v>
                </c:pt>
                <c:pt idx="4">
                  <c:v>First thing you do when you rule the world</c:v>
                </c:pt>
                <c:pt idx="5">
                  <c:v>Who do you want to be for a day</c:v>
                </c:pt>
                <c:pt idx="6">
                  <c:v>What are you most proud of</c:v>
                </c:pt>
                <c:pt idx="7">
                  <c:v>Does money make you happy</c:v>
                </c:pt>
                <c:pt idx="8">
                  <c:v>Is it wrong to eat animals</c:v>
                </c:pt>
                <c:pt idx="9">
                  <c:v>Where would you go with a time machine</c:v>
                </c:pt>
                <c:pt idx="10">
                  <c:v>What is the naughtiest thing you did</c:v>
                </c:pt>
                <c:pt idx="11">
                  <c:v>What are you jealous of</c:v>
                </c:pt>
                <c:pt idx="12">
                  <c:v>What do you want to be famous for</c:v>
                </c:pt>
                <c:pt idx="13">
                  <c:v>Who do you invate for an epic party</c:v>
                </c:pt>
              </c:strCache>
            </c:strRef>
          </c:cat>
          <c:val>
            <c:numRef>
              <c:f>Blad1!$B$2:$B$15</c:f>
              <c:numCache>
                <c:formatCode>General</c:formatCode>
                <c:ptCount val="14"/>
                <c:pt idx="0">
                  <c:v>25.714285714285715</c:v>
                </c:pt>
                <c:pt idx="1">
                  <c:v>25.714285714285715</c:v>
                </c:pt>
                <c:pt idx="2">
                  <c:v>25.714285714285715</c:v>
                </c:pt>
                <c:pt idx="3">
                  <c:v>25.714285714285715</c:v>
                </c:pt>
                <c:pt idx="4">
                  <c:v>25.714285714285715</c:v>
                </c:pt>
                <c:pt idx="5">
                  <c:v>25.714285714285715</c:v>
                </c:pt>
                <c:pt idx="6">
                  <c:v>25.714285714285715</c:v>
                </c:pt>
                <c:pt idx="7">
                  <c:v>25.714285714285715</c:v>
                </c:pt>
                <c:pt idx="8">
                  <c:v>25.714285714285715</c:v>
                </c:pt>
                <c:pt idx="9">
                  <c:v>25.714285714285715</c:v>
                </c:pt>
                <c:pt idx="10">
                  <c:v>25.714285714285715</c:v>
                </c:pt>
                <c:pt idx="11">
                  <c:v>25.714285714285715</c:v>
                </c:pt>
                <c:pt idx="12">
                  <c:v>25.714285714285715</c:v>
                </c:pt>
                <c:pt idx="13">
                  <c:v>25.714285714285715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Blad1!$B$1</c15:sqref>
                        </c15:formulaRef>
                      </c:ext>
                    </c:extLst>
                    <c:strCache>
                      <c:ptCount val="1"/>
                      <c:pt idx="0">
                        <c:v>Verkoop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D42F-4D65-AE2E-41D6E473B15F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D42F-4D65-AE2E-41D6E473B1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D42F-4D65-AE2E-41D6E473B15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D42F-4D65-AE2E-41D6E473B15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D42F-4D65-AE2E-41D6E473B15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D42F-4D65-AE2E-41D6E473B15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42F-4D65-AE2E-41D6E473B15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D42F-4D65-AE2E-41D6E473B15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42F-4D65-AE2E-41D6E473B15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D42F-4D65-AE2E-41D6E473B15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42F-4D65-AE2E-41D6E473B15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D42F-4D65-AE2E-41D6E473B15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42F-4D65-AE2E-41D6E473B15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42F-4D65-AE2E-41D6E473B15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51A3-44F9-8327-CBBCA5DC185E}"/>
              </c:ext>
            </c:extLst>
          </c:dPt>
          <c:dLbls>
            <c:dLbl>
              <c:idx val="0"/>
              <c:layout>
                <c:manualLayout>
                  <c:x val="-5.114505121722835E-2"/>
                  <c:y val="1.732571521171609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056ACE10-BAF4-4901-A717-306B23FF08DD}" type="CATEGORYNAME">
                      <a:rPr lang="en-US" sz="1200">
                        <a:latin typeface="Candara" panose="020E0502030303020204" pitchFamily="34" charset="0"/>
                      </a:rPr>
                      <a:pPr algn="l"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375189430889235"/>
                      <c:h val="0.2278692622823930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42F-4D65-AE2E-41D6E473B15F}"/>
                </c:ext>
              </c:extLst>
            </c:dLbl>
            <c:dLbl>
              <c:idx val="1"/>
              <c:layout>
                <c:manualLayout>
                  <c:x val="-0.13212690899529791"/>
                  <c:y val="0.1373649827706256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A6D167D0-77EC-4900-8DB4-5A0B6CEE1A7C}" type="CATEGORYNAME">
                      <a:rPr lang="en-US" sz="1200">
                        <a:latin typeface="Candara" panose="020E0502030303020204" pitchFamily="34" charset="0"/>
                      </a:rPr>
                      <a:pPr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2196950600223"/>
                      <c:h val="0.1317124897977467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D42F-4D65-AE2E-41D6E473B15F}"/>
                </c:ext>
              </c:extLst>
            </c:dLbl>
            <c:dLbl>
              <c:idx val="2"/>
              <c:layout>
                <c:manualLayout>
                  <c:x val="-0.14018197847115413"/>
                  <c:y val="9.513086551338660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CB192678-9A2C-40C3-AE15-96ACB9F55293}" type="CATEGORYNAME">
                      <a:rPr lang="en-US" sz="1200" smtClean="0"/>
                      <a:pPr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581299735359792"/>
                      <c:h val="9.842613568618097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D42F-4D65-AE2E-41D6E473B15F}"/>
                </c:ext>
              </c:extLst>
            </c:dLbl>
            <c:dLbl>
              <c:idx val="3"/>
              <c:layout>
                <c:manualLayout>
                  <c:x val="-0.12418071564378295"/>
                  <c:y val="4.1830885341494701E-3"/>
                </c:manualLayout>
              </c:layout>
              <c:tx>
                <c:rich>
                  <a:bodyPr/>
                  <a:lstStyle/>
                  <a:p>
                    <a:fld id="{352F9C50-A4CF-4B08-815A-3610B7CFB391}" type="CATEGORYNAME">
                      <a:rPr lang="en-US" sz="1600">
                        <a:latin typeface="Candara" panose="020E0502030303020204" pitchFamily="34" charset="0"/>
                      </a:rPr>
                      <a:pPr/>
                      <a:t>[CATEGORIENAAM]</a:t>
                    </a:fld>
                    <a:endParaRPr lang="nl-NL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60049042419221"/>
                      <c:h val="0.1696627311275605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D42F-4D65-AE2E-41D6E473B15F}"/>
                </c:ext>
              </c:extLst>
            </c:dLbl>
            <c:dLbl>
              <c:idx val="4"/>
              <c:layout>
                <c:manualLayout>
                  <c:x val="-0.11929512850910123"/>
                  <c:y val="-0.1059949889562049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5E630869-7E44-4903-B4C4-78E5E93CE77F}" type="CATEGORYNAME">
                      <a:rPr lang="en-US" sz="1200">
                        <a:latin typeface="Candara" panose="020E0502030303020204" pitchFamily="34" charset="0"/>
                      </a:rPr>
                      <a:pPr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81162734599217"/>
                      <c:h val="0.1777255579043336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D42F-4D65-AE2E-41D6E473B15F}"/>
                </c:ext>
              </c:extLst>
            </c:dLbl>
            <c:dLbl>
              <c:idx val="5"/>
              <c:layout>
                <c:manualLayout>
                  <c:x val="-0.13202271352676981"/>
                  <c:y val="-0.111602605189430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F0D002E3-DA73-44BD-9C67-CFC72B833D25}" type="CATEGORYNAME">
                      <a:rPr lang="en-US" sz="1200">
                        <a:latin typeface="Candara" panose="020E0502030303020204" pitchFamily="34" charset="0"/>
                      </a:rPr>
                      <a:pPr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420210284906771"/>
                      <c:h val="0.1651765393298099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D42F-4D65-AE2E-41D6E473B15F}"/>
                </c:ext>
              </c:extLst>
            </c:dLbl>
            <c:dLbl>
              <c:idx val="6"/>
              <c:layout>
                <c:manualLayout>
                  <c:x val="-7.0863907965011005E-2"/>
                  <c:y val="-3.132347022193662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5A37AE6D-FA8D-4E42-8700-324514D04BE0}" type="CATEGORYNAME">
                      <a:rPr lang="en-US" sz="1200" smtClean="0"/>
                      <a:pPr algn="l"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065260281094411"/>
                      <c:h val="0.2935422948037840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D42F-4D65-AE2E-41D6E473B15F}"/>
                </c:ext>
              </c:extLst>
            </c:dLbl>
            <c:dLbl>
              <c:idx val="7"/>
              <c:layout>
                <c:manualLayout>
                  <c:x val="6.0120581834008417E-2"/>
                  <c:y val="-4.60007990529937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r"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0CFABB32-E551-4F01-942C-0BA2F0AD5413}" type="CATEGORYNAME">
                      <a:rPr lang="en-US" sz="1200">
                        <a:latin typeface="Candara" panose="020E0502030303020204" pitchFamily="34" charset="0"/>
                      </a:rPr>
                      <a:pPr algn="r"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r"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74392254152283"/>
                      <c:h val="0.256932591678650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42F-4D65-AE2E-41D6E473B15F}"/>
                </c:ext>
              </c:extLst>
            </c:dLbl>
            <c:dLbl>
              <c:idx val="8"/>
              <c:layout>
                <c:manualLayout>
                  <c:x val="0.13516702886350146"/>
                  <c:y val="-0.1094139377766302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30ED15FE-2FA5-498F-9033-0895B62CA54B}" type="CATEGORYNAME">
                      <a:rPr lang="en-US" sz="1200" smtClean="0"/>
                      <a:pPr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24108579275794"/>
                      <c:h val="0.1693071756012824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D42F-4D65-AE2E-41D6E473B15F}"/>
                </c:ext>
              </c:extLst>
            </c:dLbl>
            <c:dLbl>
              <c:idx val="9"/>
              <c:layout>
                <c:manualLayout>
                  <c:x val="0.117718493691697"/>
                  <c:y val="-0.1053339422297202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E02F1E2B-4554-4B62-85AD-2E9385352EB4}" type="CATEGORYNAME">
                      <a:rPr lang="en-US" sz="1200" smtClean="0"/>
                      <a:pPr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81967698862075"/>
                      <c:h val="0.150839203265775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42F-4D65-AE2E-41D6E473B15F}"/>
                </c:ext>
              </c:extLst>
            </c:dLbl>
            <c:dLbl>
              <c:idx val="10"/>
              <c:layout>
                <c:manualLayout>
                  <c:x val="0.10695162861044759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CCE6E89C-1BC2-4685-B40A-42723C6FEABC}" type="CATEGORYNAME">
                      <a:rPr lang="en-US" sz="1200" smtClean="0"/>
                      <a:pPr algn="l"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039409493889508"/>
                      <c:h val="0.129568616781957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42F-4D65-AE2E-41D6E473B15F}"/>
                </c:ext>
              </c:extLst>
            </c:dLbl>
            <c:dLbl>
              <c:idx val="11"/>
              <c:layout>
                <c:manualLayout>
                  <c:x val="0.12534240014804438"/>
                  <c:y val="9.030583374559544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093EC77F-9771-43FB-BFBB-DC1D6743B75D}" type="CATEGORYNAME">
                      <a:rPr lang="en-US" sz="1200">
                        <a:latin typeface="Candara" panose="020E0502030303020204" pitchFamily="34" charset="0"/>
                      </a:rPr>
                      <a:pPr algn="l"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673279641914906"/>
                      <c:h val="0.1338039928935006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42F-4D65-AE2E-41D6E473B15F}"/>
                </c:ext>
              </c:extLst>
            </c:dLbl>
            <c:dLbl>
              <c:idx val="12"/>
              <c:layout>
                <c:manualLayout>
                  <c:x val="0.13401314545226126"/>
                  <c:y val="0.1000332993642489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3D3D8C98-A1D8-479F-BFE7-B9E4D4497CD7}" type="CATEGORYNAME">
                      <a:rPr lang="en-US" sz="1200" smtClean="0"/>
                      <a:pPr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41849160236079"/>
                      <c:h val="0.1860915702873494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42F-4D65-AE2E-41D6E473B15F}"/>
                </c:ext>
              </c:extLst>
            </c:dLbl>
            <c:dLbl>
              <c:idx val="13"/>
              <c:layout>
                <c:manualLayout>
                  <c:x val="8.3970490432332442E-2"/>
                  <c:y val="1.993021296442074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6787FFED-FBB1-43FD-AF8F-942FB5346430}" type="CATEGORYNAME">
                      <a:rPr lang="en-US" sz="1200" smtClean="0"/>
                      <a:pPr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522945660163763"/>
                      <c:h val="0.271037886178754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B-51A3-44F9-8327-CBBCA5DC18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nl-NL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Blad1!$A$2:$A$15</c:f>
              <c:strCache>
                <c:ptCount val="14"/>
                <c:pt idx="0">
                  <c:v>Too hot v. Too cold</c:v>
                </c:pt>
                <c:pt idx="1">
                  <c:v>Beauty v. Brains</c:v>
                </c:pt>
                <c:pt idx="2">
                  <c:v>Strong v. Fast</c:v>
                </c:pt>
                <c:pt idx="3">
                  <c:v>Only spoons v. Only forks</c:v>
                </c:pt>
                <c:pt idx="4">
                  <c:v>Always whisper v. Always shout</c:v>
                </c:pt>
                <c:pt idx="5">
                  <c:v>3 Feet v. 3 hands</c:v>
                </c:pt>
                <c:pt idx="6">
                  <c:v>No more make up v. Kids make up</c:v>
                </c:pt>
                <c:pt idx="7">
                  <c:v>Bath full of spiders v. Bath full of snakes</c:v>
                </c:pt>
                <c:pt idx="8">
                  <c:v>Loose all teeth v. All hair</c:v>
                </c:pt>
                <c:pt idx="9">
                  <c:v>Read minds v. Change minds</c:v>
                </c:pt>
                <c:pt idx="10">
                  <c:v>Good money + lousy boss v. Nice job + little money</c:v>
                </c:pt>
                <c:pt idx="11">
                  <c:v>Tropical island v. Amusement park</c:v>
                </c:pt>
                <c:pt idx="12">
                  <c:v>Licorice v. Chocolate</c:v>
                </c:pt>
                <c:pt idx="13">
                  <c:v>Live forever with parents v. Family of mice</c:v>
                </c:pt>
              </c:strCache>
            </c:strRef>
          </c:cat>
          <c:val>
            <c:numRef>
              <c:f>Blad1!$B$2:$B$15</c:f>
              <c:numCache>
                <c:formatCode>General</c:formatCode>
                <c:ptCount val="14"/>
                <c:pt idx="0">
                  <c:v>25.714285714285715</c:v>
                </c:pt>
                <c:pt idx="1">
                  <c:v>25.714285714285715</c:v>
                </c:pt>
                <c:pt idx="2">
                  <c:v>25.714285714285715</c:v>
                </c:pt>
                <c:pt idx="3">
                  <c:v>25.714285714285715</c:v>
                </c:pt>
                <c:pt idx="4">
                  <c:v>25.714285714285715</c:v>
                </c:pt>
                <c:pt idx="5">
                  <c:v>25.714285714285715</c:v>
                </c:pt>
                <c:pt idx="6">
                  <c:v>25.714285714285715</c:v>
                </c:pt>
                <c:pt idx="7">
                  <c:v>25.714285714285715</c:v>
                </c:pt>
                <c:pt idx="8">
                  <c:v>25.714285714285715</c:v>
                </c:pt>
                <c:pt idx="9">
                  <c:v>25.714285714285715</c:v>
                </c:pt>
                <c:pt idx="10">
                  <c:v>25.714285714285715</c:v>
                </c:pt>
                <c:pt idx="11">
                  <c:v>25.714285714285715</c:v>
                </c:pt>
                <c:pt idx="12">
                  <c:v>25.714285714285715</c:v>
                </c:pt>
                <c:pt idx="13">
                  <c:v>25.714285714285715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Blad1!$B$1</c15:sqref>
                        </c15:formulaRef>
                      </c:ext>
                    </c:extLst>
                    <c:strCache>
                      <c:ptCount val="1"/>
                      <c:pt idx="0">
                        <c:v>Verkoop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D42F-4D65-AE2E-41D6E473B15F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174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60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256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50E9B-0630-40B0-9273-27AD154C12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45D07F3-470A-4BD2-8F12-629626C07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229055-F0D8-4DD0-90CA-0E4E6EF5A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5634-161A-4928-A09D-BC3566E28C23}" type="datetimeFigureOut">
              <a:rPr lang="nl-NL" smtClean="0"/>
              <a:t>15-9-2021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AD8C0C-536B-4329-BD1A-1061055BE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CEAD50B-9340-4085-911C-217A79124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D2B9-00B5-4370-9972-CF9A528217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9226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DE7FEB-1236-4B5C-B0D1-4FE62A65D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F1D279-C815-4562-AE4B-C4250E7E0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653BA0-48B0-4150-AF4C-F00031C89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5634-161A-4928-A09D-BC3566E28C23}" type="datetimeFigureOut">
              <a:rPr lang="nl-NL" smtClean="0"/>
              <a:t>15-9-2021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F0061A-0E8B-4F1F-B3CD-A2A73CAF7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7F5A86-5041-48B4-84C6-7C8279BE7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D2B9-00B5-4370-9972-CF9A528217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3170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4DD618-124C-4AC0-9801-158335B7B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B78A133-2599-4F9A-985C-A5E2248AB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13C5AD-1E7E-4845-BF6D-2143F217B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5634-161A-4928-A09D-BC3566E28C23}" type="datetimeFigureOut">
              <a:rPr lang="nl-NL" smtClean="0"/>
              <a:t>15-9-2021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1439C68-C13D-4112-BF35-420EEB3C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C0F1008-533A-4111-8141-D140EBE32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D2B9-00B5-4370-9972-CF9A528217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8401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4AC941-DD67-427C-BE47-85832AFA3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AEFA80-7F8B-42FA-9963-AB29196A7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20364E7-B01E-4A60-BA65-B932361CB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597C1B4-A7C7-49AA-82EC-4795603BD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5634-161A-4928-A09D-BC3566E28C23}" type="datetimeFigureOut">
              <a:rPr lang="nl-NL" smtClean="0"/>
              <a:t>15-9-2021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212C1AA-CF3D-4118-B087-A126318C8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2808818-45A0-4DE3-8467-7779CE5DD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D2B9-00B5-4370-9972-CF9A528217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2355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96CA9A-3E27-47A3-9FBB-3DBF5E745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91E0B47-9C66-4614-BBCE-DD22B8D3E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9D64CF2-BE81-4813-A5FF-2160503FD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389ED3D-C29D-401D-AEF0-C166AAD2B1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83B9FBA-11E8-4D8F-A017-73F3B0376C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A1A156C-A188-4DD5-983E-4D1BFCACB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5634-161A-4928-A09D-BC3566E28C23}" type="datetimeFigureOut">
              <a:rPr lang="nl-NL" smtClean="0"/>
              <a:t>15-9-2021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1639AE5-026B-4362-8A7B-F0FB3C5FE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B1F5009-DAAA-418F-A07B-8703D9DA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D2B9-00B5-4370-9972-CF9A528217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2157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40CFD5-F623-478F-A1C1-F086C3A4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04E5987-BBD0-4437-96F6-2D3805ECE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5634-161A-4928-A09D-BC3566E28C23}" type="datetimeFigureOut">
              <a:rPr lang="nl-NL" smtClean="0"/>
              <a:t>15-9-2021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A913AED-B0B6-45C9-AE15-228993DEE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5B8FF49-8F68-4077-B019-8CF095971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D2B9-00B5-4370-9972-CF9A528217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0763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72B7C4B-0599-4B89-8CA7-94599BF7B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5634-161A-4928-A09D-BC3566E28C23}" type="datetimeFigureOut">
              <a:rPr lang="nl-NL" smtClean="0"/>
              <a:t>15-9-2021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A5733E0-AF69-4B7F-917D-08FE600A2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46EA574-3C43-45A5-9F6F-3406B957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D2B9-00B5-4370-9972-CF9A528217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543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B41123-BD8F-459E-BB31-D439299E4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17DD0F-9744-4CCC-8AEB-60720E32A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934B87A-4B72-4D05-B22D-84DB175F9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AD3729-5EC4-4138-8304-313394AF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5634-161A-4928-A09D-BC3566E28C23}" type="datetimeFigureOut">
              <a:rPr lang="nl-NL" smtClean="0"/>
              <a:t>15-9-2021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C2D3A3D-ACEA-453A-BF0E-F9F749830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6924B11-8FF9-4C4F-B3F6-A5ED4B49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D2B9-00B5-4370-9972-CF9A528217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6888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 cap="rnd" cmpd="sng">
            <a:solidFill>
              <a:schemeClr val="bg1"/>
            </a:solidFill>
          </a:ln>
        </p:spPr>
        <p:txBody>
          <a:bodyPr/>
          <a:lstStyle/>
          <a:p>
            <a:r>
              <a:rPr lang="nl-NL" dirty="0"/>
              <a:t>Klik om de stijl te bewerken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428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685194-E2DD-404B-85A5-A8BFD64AB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66D2320-01AF-4867-A5C0-957E534F68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B2C1ACB-B34C-4821-A0D9-86E87C907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C0A43EA-311F-4418-A5F8-A08A1B7C8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5634-161A-4928-A09D-BC3566E28C23}" type="datetimeFigureOut">
              <a:rPr lang="nl-NL" smtClean="0"/>
              <a:t>15-9-2021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FCA32E3-F210-40C1-B1E2-E714D4E13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B74187B-A5D7-4C8D-A070-7C43A649C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D2B9-00B5-4370-9972-CF9A528217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7023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7125E9-CB48-49F8-BFC3-9C3D13A07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FF5A82A-9124-432E-A015-305E638E9E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F819278-506F-4A75-BEB2-526576E3F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5634-161A-4928-A09D-BC3566E28C23}" type="datetimeFigureOut">
              <a:rPr lang="nl-NL" smtClean="0"/>
              <a:t>15-9-2021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173652-7025-455E-9D86-4541C3742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15CB25-09DA-4F9B-969B-15942BC6D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D2B9-00B5-4370-9972-CF9A528217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9671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BED3C64-AFCA-47CD-84FF-9DB66486C0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95AC6D2-E336-4A30-B237-22BC44CD1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3403F8-DEAC-4028-A0AB-9278DFBAA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5634-161A-4928-A09D-BC3566E28C23}" type="datetimeFigureOut">
              <a:rPr lang="nl-NL" smtClean="0"/>
              <a:t>15-9-2021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EB26F5-9013-491C-956C-2AA3B1B22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3A0912-0C80-4399-A49B-E43D19A74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D2B9-00B5-4370-9972-CF9A528217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186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57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91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54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74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28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14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323528" y="188640"/>
            <a:ext cx="8568952" cy="6552728"/>
          </a:xfrm>
          <a:prstGeom prst="rect">
            <a:avLst/>
          </a:prstGeom>
          <a:solidFill>
            <a:srgbClr val="FFD44B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Candara" panose="020E0502030303020204" pitchFamily="34" charset="0"/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08BAB902-15E9-4F86-AF14-2320F0C9AB4F}" type="datetimeFigureOut">
              <a:rPr lang="en-GB" smtClean="0"/>
              <a:pPr/>
              <a:t>15/09/2021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0FD37A17-43AC-4702-9102-63CAD151EBC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23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Candara" panose="020E05020303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D11FFDF-40EB-4833-BE5C-3B4E3D04B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BF7555-E47B-4146-81E4-79C784EE0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1CF61EB-8283-4591-8846-6C362E954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45634-161A-4928-A09D-BC3566E28C23}" type="datetimeFigureOut">
              <a:rPr lang="nl-NL" smtClean="0"/>
              <a:t>15-9-2021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B02A99-E4C9-4DF0-9E98-C8971932BC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5FF9301-1B3F-442F-AC6E-436B63832B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8D2B9-00B5-4370-9972-CF9A528217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5571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s://www.youtube.com/watch?v=HeqT4r-8Dp8" TargetMode="External"/><Relationship Id="rId7" Type="http://schemas.openxmlformats.org/officeDocument/2006/relationships/image" Target="../media/image6.jpg"/><Relationship Id="rId2" Type="http://schemas.openxmlformats.org/officeDocument/2006/relationships/hyperlink" Target="mailto:E.Kuindersma@yuverta.n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>
              <a:latin typeface="Candara" panose="020E0502030303020204" pitchFamily="34" charset="0"/>
            </a:endParaRPr>
          </a:p>
          <a:p>
            <a:endParaRPr lang="nl-NL">
              <a:latin typeface="Candara" panose="020E0502030303020204" pitchFamily="34" charset="0"/>
            </a:endParaRPr>
          </a:p>
          <a:p>
            <a:r>
              <a:rPr lang="nl-NL">
                <a:latin typeface="Candara" panose="020E0502030303020204" pitchFamily="34" charset="0"/>
              </a:rPr>
              <a:t>Let’s</a:t>
            </a:r>
            <a:r>
              <a:rPr lang="nl-NL" dirty="0">
                <a:latin typeface="Candara" panose="020E0502030303020204" pitchFamily="34" charset="0"/>
              </a:rPr>
              <a:t> meet (</a:t>
            </a:r>
            <a:r>
              <a:rPr lang="nl-NL" dirty="0" err="1">
                <a:latin typeface="Candara" panose="020E0502030303020204" pitchFamily="34" charset="0"/>
              </a:rPr>
              <a:t>again</a:t>
            </a:r>
            <a:r>
              <a:rPr lang="nl-NL" dirty="0">
                <a:latin typeface="Candara" panose="020E0502030303020204" pitchFamily="34" charset="0"/>
              </a:rPr>
              <a:t>) </a:t>
            </a:r>
          </a:p>
          <a:p>
            <a:endParaRPr lang="en-GB" dirty="0">
              <a:latin typeface="Candara" panose="020E0502030303020204" pitchFamily="34" charset="0"/>
            </a:endParaRPr>
          </a:p>
          <a:p>
            <a:r>
              <a:rPr lang="en-GB" dirty="0">
                <a:latin typeface="Candara" panose="020E0502030303020204" pitchFamily="34" charset="0"/>
              </a:rPr>
              <a:t>Rules of the classroom</a:t>
            </a:r>
          </a:p>
          <a:p>
            <a:endParaRPr lang="en-GB" dirty="0">
              <a:latin typeface="Candara" panose="020E0502030303020204" pitchFamily="34" charset="0"/>
            </a:endParaRPr>
          </a:p>
          <a:p>
            <a:r>
              <a:rPr lang="en-GB" dirty="0">
                <a:latin typeface="Candara" panose="020E0502030303020204" pitchFamily="34" charset="0"/>
              </a:rPr>
              <a:t>Materials, Tests and Planner</a:t>
            </a:r>
          </a:p>
          <a:p>
            <a:endParaRPr lang="en-GB" dirty="0">
              <a:latin typeface="Candara" panose="020E0502030303020204" pitchFamily="34" charset="0"/>
            </a:endParaRPr>
          </a:p>
          <a:p>
            <a:r>
              <a:rPr lang="en-GB" dirty="0">
                <a:latin typeface="Candara" panose="020E0502030303020204" pitchFamily="34" charset="0"/>
              </a:rPr>
              <a:t>What’s next?</a:t>
            </a:r>
          </a:p>
          <a:p>
            <a:endParaRPr lang="nl-NL" dirty="0">
              <a:latin typeface="Candara" panose="020E0502030303020204" pitchFamily="34" charset="0"/>
            </a:endParaRPr>
          </a:p>
          <a:p>
            <a:r>
              <a:rPr lang="nl-NL" dirty="0" err="1">
                <a:latin typeface="Candara" panose="020E0502030303020204" pitchFamily="34" charset="0"/>
              </a:rPr>
              <a:t>Let’s</a:t>
            </a:r>
            <a:r>
              <a:rPr lang="nl-NL" dirty="0">
                <a:latin typeface="Candara" panose="020E0502030303020204" pitchFamily="34" charset="0"/>
              </a:rPr>
              <a:t> meet </a:t>
            </a:r>
            <a:r>
              <a:rPr lang="nl-NL" dirty="0" err="1">
                <a:latin typeface="Candara" panose="020E0502030303020204" pitchFamily="34" charset="0"/>
              </a:rPr>
              <a:t>you</a:t>
            </a:r>
            <a:endParaRPr lang="nl-NL" dirty="0">
              <a:latin typeface="Candara" panose="020E0502030303020204" pitchFamily="34" charset="0"/>
            </a:endParaRPr>
          </a:p>
          <a:p>
            <a:endParaRPr lang="en-GB" dirty="0">
              <a:latin typeface="Candara" panose="020E0502030303020204" pitchFamily="34" charset="0"/>
            </a:endParaRPr>
          </a:p>
          <a:p>
            <a:endParaRPr lang="en-GB" dirty="0">
              <a:latin typeface="Candara" panose="020E0502030303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59E57B4-6319-4494-B8AF-B6691F16F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136" y="1635795"/>
            <a:ext cx="4562664" cy="466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56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bstracte achtergrond van veelkleurige kubussen">
            <a:extLst>
              <a:ext uri="{FF2B5EF4-FFF2-40B4-BE49-F238E27FC236}">
                <a16:creationId xmlns:a16="http://schemas.microsoft.com/office/drawing/2014/main" id="{C3ABF25D-159F-4448-AF03-E29E89C696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169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6">
                  <a:lumMod val="75000"/>
                  <a:alpha val="60000"/>
                </a:schemeClr>
              </a:gs>
            </a:gsLst>
            <a:lin ang="5400000" scaled="1"/>
          </a:gradFill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B9646B4-70D6-431B-AC9C-73EBE246E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2123574" cy="4553828"/>
          </a:xfr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rgbClr val="00B0F0"/>
              </a:gs>
            </a:gsLst>
            <a:lin ang="5400000" scaled="1"/>
          </a:gradFill>
        </p:spPr>
        <p:txBody>
          <a:bodyPr/>
          <a:lstStyle/>
          <a:p>
            <a:r>
              <a:rPr lang="nl-NL" b="1" u="sng" dirty="0"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Medium</a:t>
            </a:r>
            <a:br>
              <a:rPr lang="nl-NL" dirty="0"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</a:br>
            <a:br>
              <a:rPr lang="nl-NL" dirty="0"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</a:br>
            <a:r>
              <a:rPr lang="nl-NL" sz="3000" dirty="0" err="1"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Kinda</a:t>
            </a:r>
            <a:r>
              <a:rPr lang="nl-NL" sz="3000" dirty="0"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 </a:t>
            </a:r>
            <a:r>
              <a:rPr lang="nl-NL" sz="3000" dirty="0" err="1"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interesting</a:t>
            </a:r>
            <a:br>
              <a:rPr lang="nl-NL" dirty="0"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</a:br>
            <a:endParaRPr lang="nl-NL" dirty="0"/>
          </a:p>
        </p:txBody>
      </p:sp>
      <p:graphicFrame>
        <p:nvGraphicFramePr>
          <p:cNvPr id="8" name="Tijdelijke aanduiding voor inhoud 7">
            <a:extLst>
              <a:ext uri="{FF2B5EF4-FFF2-40B4-BE49-F238E27FC236}">
                <a16:creationId xmlns:a16="http://schemas.microsoft.com/office/drawing/2014/main" id="{8A595578-9CED-41C7-A6FC-EAED260854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10540"/>
              </p:ext>
            </p:extLst>
          </p:nvPr>
        </p:nvGraphicFramePr>
        <p:xfrm>
          <a:off x="2987278" y="1131094"/>
          <a:ext cx="5528072" cy="4554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Afbeelding 11" descr="Zakenvrouw, die wijst">
            <a:extLst>
              <a:ext uri="{FF2B5EF4-FFF2-40B4-BE49-F238E27FC236}">
                <a16:creationId xmlns:a16="http://schemas.microsoft.com/office/drawing/2014/main" id="{A943AE23-F33F-4A5D-B0FD-BEEF9F8A11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980" y="2761925"/>
            <a:ext cx="1245922" cy="308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6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8" grpId="1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bstracte achtergrond van veelkleurige kubussen">
            <a:extLst>
              <a:ext uri="{FF2B5EF4-FFF2-40B4-BE49-F238E27FC236}">
                <a16:creationId xmlns:a16="http://schemas.microsoft.com/office/drawing/2014/main" id="{C3ABF25D-159F-4448-AF03-E29E89C696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169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6">
                  <a:lumMod val="75000"/>
                  <a:alpha val="60000"/>
                </a:schemeClr>
              </a:gs>
            </a:gsLst>
            <a:lin ang="5400000" scaled="1"/>
          </a:gradFill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B9646B4-70D6-431B-AC9C-73EBE246E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2123574" cy="4553828"/>
          </a:xfr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rgbClr val="00B0F0"/>
              </a:gs>
            </a:gsLst>
            <a:lin ang="5400000" scaled="1"/>
          </a:gradFill>
        </p:spPr>
        <p:txBody>
          <a:bodyPr/>
          <a:lstStyle/>
          <a:p>
            <a:r>
              <a:rPr lang="nl-NL" b="1" u="sng" dirty="0"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Hard</a:t>
            </a:r>
            <a:br>
              <a:rPr lang="nl-NL" dirty="0"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</a:br>
            <a:br>
              <a:rPr lang="nl-NL" dirty="0"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</a:br>
            <a:r>
              <a:rPr lang="nl-NL" sz="3000" dirty="0" err="1"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You</a:t>
            </a:r>
            <a:r>
              <a:rPr lang="nl-NL" sz="3000" dirty="0"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 have </a:t>
            </a:r>
            <a:r>
              <a:rPr lang="nl-NL" sz="3000" dirty="0" err="1"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to</a:t>
            </a:r>
            <a:r>
              <a:rPr lang="nl-NL" sz="3000" dirty="0"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 </a:t>
            </a:r>
            <a:r>
              <a:rPr lang="nl-NL" sz="3000" dirty="0" err="1"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choose</a:t>
            </a:r>
            <a:endParaRPr lang="nl-NL" dirty="0"/>
          </a:p>
        </p:txBody>
      </p:sp>
      <p:graphicFrame>
        <p:nvGraphicFramePr>
          <p:cNvPr id="8" name="Tijdelijke aanduiding voor inhoud 7">
            <a:extLst>
              <a:ext uri="{FF2B5EF4-FFF2-40B4-BE49-F238E27FC236}">
                <a16:creationId xmlns:a16="http://schemas.microsoft.com/office/drawing/2014/main" id="{8A595578-9CED-41C7-A6FC-EAED260854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0519609"/>
              </p:ext>
            </p:extLst>
          </p:nvPr>
        </p:nvGraphicFramePr>
        <p:xfrm>
          <a:off x="2987278" y="1131094"/>
          <a:ext cx="5528072" cy="4554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Afbeelding 11" descr="Zakenvrouw, die wijst">
            <a:extLst>
              <a:ext uri="{FF2B5EF4-FFF2-40B4-BE49-F238E27FC236}">
                <a16:creationId xmlns:a16="http://schemas.microsoft.com/office/drawing/2014/main" id="{A943AE23-F33F-4A5D-B0FD-BEEF9F8A11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980" y="2761925"/>
            <a:ext cx="1245922" cy="308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7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8" grpId="1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next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endParaRPr lang="en-GB" b="0" i="0" dirty="0">
              <a:solidFill>
                <a:srgbClr val="201F1E"/>
              </a:solidFill>
              <a:effectLst/>
              <a:latin typeface="Candara" panose="020E0502030303020204" pitchFamily="34" charset="0"/>
            </a:endParaRPr>
          </a:p>
          <a:p>
            <a:pPr marL="0" indent="0" algn="l">
              <a:buNone/>
            </a:pPr>
            <a:endParaRPr lang="en-GB" b="0" i="0" dirty="0">
              <a:solidFill>
                <a:srgbClr val="201F1E"/>
              </a:solidFill>
              <a:effectLst/>
              <a:latin typeface="Candara" panose="020E0502030303020204" pitchFamily="34" charset="0"/>
            </a:endParaRPr>
          </a:p>
          <a:p>
            <a:pPr marL="0" indent="0" algn="l">
              <a:buNone/>
            </a:pPr>
            <a:r>
              <a:rPr lang="en-GB" b="1" dirty="0">
                <a:solidFill>
                  <a:srgbClr val="201F1E"/>
                </a:solidFill>
                <a:latin typeface="Candara" panose="020E0502030303020204" pitchFamily="34" charset="0"/>
              </a:rPr>
              <a:t>Make up for missed tests</a:t>
            </a:r>
            <a:endParaRPr lang="en-GB" b="1" i="0" dirty="0">
              <a:solidFill>
                <a:srgbClr val="201F1E"/>
              </a:solidFill>
              <a:effectLst/>
              <a:latin typeface="Candara" panose="020E0502030303020204" pitchFamily="34" charset="0"/>
            </a:endParaRPr>
          </a:p>
          <a:p>
            <a:r>
              <a:rPr lang="en-GB" i="0" dirty="0">
                <a:solidFill>
                  <a:srgbClr val="201F1E"/>
                </a:solidFill>
                <a:effectLst/>
                <a:latin typeface="Candara" panose="020E0502030303020204" pitchFamily="34" charset="0"/>
              </a:rPr>
              <a:t>Let’s make a list</a:t>
            </a:r>
          </a:p>
          <a:p>
            <a:pPr lvl="1"/>
            <a:r>
              <a:rPr lang="en-GB" i="0" dirty="0">
                <a:solidFill>
                  <a:srgbClr val="201F1E"/>
                </a:solidFill>
                <a:effectLst/>
                <a:latin typeface="Candara" panose="020E0502030303020204" pitchFamily="34" charset="0"/>
              </a:rPr>
              <a:t>3 </a:t>
            </a:r>
            <a:r>
              <a:rPr lang="en-GB" dirty="0">
                <a:solidFill>
                  <a:srgbClr val="201F1E"/>
                </a:solidFill>
                <a:latin typeface="Candara" panose="020E0502030303020204" pitchFamily="34" charset="0"/>
              </a:rPr>
              <a:t>separate</a:t>
            </a:r>
            <a:r>
              <a:rPr lang="en-GB" i="0" dirty="0">
                <a:solidFill>
                  <a:srgbClr val="201F1E"/>
                </a:solidFill>
                <a:effectLst/>
                <a:latin typeface="Candara" panose="020E0502030303020204" pitchFamily="34" charset="0"/>
              </a:rPr>
              <a:t> classes mixed into 2</a:t>
            </a:r>
          </a:p>
          <a:p>
            <a:pPr lvl="1"/>
            <a:r>
              <a:rPr lang="en-GB" i="0" dirty="0">
                <a:solidFill>
                  <a:srgbClr val="201F1E"/>
                </a:solidFill>
                <a:effectLst/>
                <a:latin typeface="Candara" panose="020E0502030303020204" pitchFamily="34" charset="0"/>
              </a:rPr>
              <a:t>Individual</a:t>
            </a:r>
          </a:p>
          <a:p>
            <a:pPr lvl="1"/>
            <a:r>
              <a:rPr lang="en-GB" dirty="0">
                <a:solidFill>
                  <a:srgbClr val="201F1E"/>
                </a:solidFill>
                <a:latin typeface="Candara" panose="020E0502030303020204" pitchFamily="34" charset="0"/>
              </a:rPr>
              <a:t>NO SO UNIT 4</a:t>
            </a:r>
          </a:p>
          <a:p>
            <a:pPr lvl="1"/>
            <a:r>
              <a:rPr lang="en-GB" i="0" dirty="0">
                <a:solidFill>
                  <a:srgbClr val="201F1E"/>
                </a:solidFill>
                <a:effectLst/>
                <a:latin typeface="Candara" panose="020E0502030303020204" pitchFamily="34" charset="0"/>
              </a:rPr>
              <a:t>Your average 	= not important for exam grade</a:t>
            </a:r>
            <a:r>
              <a:rPr lang="en-GB" dirty="0">
                <a:solidFill>
                  <a:srgbClr val="201F1E"/>
                </a:solidFill>
                <a:latin typeface="Candara" panose="020E0502030303020204" pitchFamily="34" charset="0"/>
              </a:rPr>
              <a:t> </a:t>
            </a:r>
          </a:p>
          <a:p>
            <a:pPr marL="457200" lvl="1" indent="0">
              <a:buNone/>
            </a:pPr>
            <a:r>
              <a:rPr lang="en-GB" i="0" dirty="0">
                <a:solidFill>
                  <a:srgbClr val="201F1E"/>
                </a:solidFill>
                <a:effectLst/>
                <a:latin typeface="Candara" panose="020E0502030303020204" pitchFamily="34" charset="0"/>
              </a:rPr>
              <a:t>			</a:t>
            </a:r>
            <a:r>
              <a:rPr lang="en-GB" dirty="0">
                <a:solidFill>
                  <a:srgbClr val="201F1E"/>
                </a:solidFill>
                <a:latin typeface="Candara" panose="020E0502030303020204" pitchFamily="34" charset="0"/>
              </a:rPr>
              <a:t>= important for exam level</a:t>
            </a:r>
            <a:endParaRPr lang="en-GB" i="0" dirty="0">
              <a:solidFill>
                <a:srgbClr val="201F1E"/>
              </a:solidFill>
              <a:effectLst/>
              <a:latin typeface="Candara" panose="020E0502030303020204" pitchFamily="34" charset="0"/>
            </a:endParaRPr>
          </a:p>
          <a:p>
            <a:r>
              <a:rPr lang="en-GB" dirty="0">
                <a:solidFill>
                  <a:srgbClr val="201F1E"/>
                </a:solidFill>
                <a:latin typeface="Candara" panose="020E0502030303020204" pitchFamily="34" charset="0"/>
              </a:rPr>
              <a:t>Week 5 + 6 exam time</a:t>
            </a:r>
          </a:p>
          <a:p>
            <a:pPr lvl="1"/>
            <a:r>
              <a:rPr lang="en-GB" dirty="0">
                <a:solidFill>
                  <a:srgbClr val="201F1E"/>
                </a:solidFill>
                <a:latin typeface="Candara" panose="020E0502030303020204" pitchFamily="34" charset="0"/>
              </a:rPr>
              <a:t>Week 5: Listening for all</a:t>
            </a:r>
          </a:p>
          <a:p>
            <a:pPr lvl="1"/>
            <a:r>
              <a:rPr lang="en-GB" i="0" dirty="0">
                <a:solidFill>
                  <a:srgbClr val="201F1E"/>
                </a:solidFill>
                <a:effectLst/>
                <a:latin typeface="Candara" panose="020E0502030303020204" pitchFamily="34" charset="0"/>
              </a:rPr>
              <a:t>C</a:t>
            </a:r>
            <a:r>
              <a:rPr lang="en-GB" dirty="0">
                <a:solidFill>
                  <a:srgbClr val="201F1E"/>
                </a:solidFill>
                <a:latin typeface="Candara" panose="020E0502030303020204" pitchFamily="34" charset="0"/>
              </a:rPr>
              <a:t>heck </a:t>
            </a:r>
            <a:r>
              <a:rPr lang="en-GB" dirty="0" err="1">
                <a:solidFill>
                  <a:srgbClr val="201F1E"/>
                </a:solidFill>
                <a:latin typeface="Candara" panose="020E0502030303020204" pitchFamily="34" charset="0"/>
              </a:rPr>
              <a:t>Wikiwijs</a:t>
            </a:r>
            <a:r>
              <a:rPr lang="en-GB" dirty="0">
                <a:solidFill>
                  <a:srgbClr val="201F1E"/>
                </a:solidFill>
                <a:latin typeface="Candara" panose="020E0502030303020204" pitchFamily="34" charset="0"/>
              </a:rPr>
              <a:t> for all grammar topics</a:t>
            </a:r>
          </a:p>
          <a:p>
            <a:pPr lvl="1"/>
            <a:r>
              <a:rPr lang="en-GB" i="0" dirty="0">
                <a:solidFill>
                  <a:srgbClr val="201F1E"/>
                </a:solidFill>
                <a:effectLst/>
                <a:latin typeface="Candara" panose="020E0502030303020204" pitchFamily="34" charset="0"/>
              </a:rPr>
              <a:t>Check </a:t>
            </a:r>
            <a:r>
              <a:rPr lang="en-GB" i="0" dirty="0" err="1">
                <a:solidFill>
                  <a:srgbClr val="201F1E"/>
                </a:solidFill>
                <a:effectLst/>
                <a:latin typeface="Candara" panose="020E0502030303020204" pitchFamily="34" charset="0"/>
              </a:rPr>
              <a:t>Studiemeter</a:t>
            </a:r>
            <a:r>
              <a:rPr lang="en-GB" i="0" dirty="0">
                <a:solidFill>
                  <a:srgbClr val="201F1E"/>
                </a:solidFill>
                <a:effectLst/>
                <a:latin typeface="Candara" panose="020E0502030303020204" pitchFamily="34" charset="0"/>
              </a:rPr>
              <a:t> for testing vocab, grammar and skills</a:t>
            </a:r>
          </a:p>
        </p:txBody>
      </p:sp>
      <p:pic>
        <p:nvPicPr>
          <p:cNvPr id="1026" name="Picture 2" descr="I&amp;#39;m so bored! Somebody help me! - Anchorman Glass Case | Meme Generator">
            <a:extLst>
              <a:ext uri="{FF2B5EF4-FFF2-40B4-BE49-F238E27FC236}">
                <a16:creationId xmlns:a16="http://schemas.microsoft.com/office/drawing/2014/main" id="{5E551CD0-7137-4F50-B5F6-FD6E3A873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141277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466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meet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4114800" cy="51125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>
                <a:latin typeface="Candara" panose="020E0502030303020204" pitchFamily="34" charset="0"/>
              </a:rPr>
              <a:t>Name and email</a:t>
            </a:r>
            <a:endParaRPr lang="en-GB" dirty="0">
              <a:latin typeface="Candara" panose="020E0502030303020204" pitchFamily="34" charset="0"/>
            </a:endParaRPr>
          </a:p>
          <a:p>
            <a:r>
              <a:rPr lang="en-GB" dirty="0">
                <a:latin typeface="Candara" panose="020E0502030303020204" pitchFamily="34" charset="0"/>
              </a:rPr>
              <a:t>Ellen Kuindersma</a:t>
            </a:r>
          </a:p>
          <a:p>
            <a:r>
              <a:rPr lang="en-GB" dirty="0">
                <a:latin typeface="Candara" panose="020E0502030303020204" pitchFamily="34" charset="0"/>
                <a:hlinkClick r:id="rId2"/>
              </a:rPr>
              <a:t>E.Kuindersma@yuverta.nl</a:t>
            </a:r>
            <a:r>
              <a:rPr lang="en-GB" dirty="0">
                <a:latin typeface="Candara" panose="020E0502030303020204" pitchFamily="34" charset="0"/>
              </a:rPr>
              <a:t> </a:t>
            </a:r>
          </a:p>
          <a:p>
            <a:pPr marL="0" indent="0">
              <a:buNone/>
            </a:pPr>
            <a:endParaRPr lang="en-GB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GB" b="1" dirty="0">
                <a:latin typeface="Candara" panose="020E0502030303020204" pitchFamily="34" charset="0"/>
              </a:rPr>
              <a:t>Who I am</a:t>
            </a:r>
          </a:p>
          <a:p>
            <a:r>
              <a:rPr lang="en-GB" dirty="0">
                <a:latin typeface="Candara" panose="020E0502030303020204" pitchFamily="34" charset="0"/>
              </a:rPr>
              <a:t>Teacher of English and Art historian</a:t>
            </a:r>
          </a:p>
          <a:p>
            <a:r>
              <a:rPr lang="en-GB" dirty="0">
                <a:latin typeface="Candara" panose="020E0502030303020204" pitchFamily="34" charset="0"/>
              </a:rPr>
              <a:t>Watch British Comedy</a:t>
            </a:r>
          </a:p>
          <a:p>
            <a:r>
              <a:rPr lang="en-GB" dirty="0">
                <a:latin typeface="Candara" panose="020E0502030303020204" pitchFamily="34" charset="0"/>
              </a:rPr>
              <a:t>Like books and music</a:t>
            </a:r>
          </a:p>
          <a:p>
            <a:r>
              <a:rPr lang="en-GB" dirty="0">
                <a:latin typeface="Candara" panose="020E0502030303020204" pitchFamily="34" charset="0"/>
              </a:rPr>
              <a:t>Mum of two girls</a:t>
            </a:r>
          </a:p>
          <a:p>
            <a:pPr marL="0" indent="0">
              <a:buNone/>
            </a:pPr>
            <a:endParaRPr lang="en-GB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GB" b="1" dirty="0">
                <a:latin typeface="Candara" panose="020E0502030303020204" pitchFamily="34" charset="0"/>
              </a:rPr>
              <a:t>Who are you?</a:t>
            </a:r>
          </a:p>
          <a:p>
            <a:r>
              <a:rPr lang="en-GB" dirty="0">
                <a:latin typeface="Candara" panose="020E0502030303020204" pitchFamily="34" charset="0"/>
              </a:rPr>
              <a:t>Tell me your name</a:t>
            </a:r>
          </a:p>
          <a:p>
            <a:r>
              <a:rPr lang="en-GB" dirty="0">
                <a:latin typeface="Candara" panose="020E0502030303020204" pitchFamily="34" charset="0"/>
              </a:rPr>
              <a:t>Please take the same seat next time</a:t>
            </a:r>
          </a:p>
          <a:p>
            <a:pPr marL="0" indent="0">
              <a:buNone/>
            </a:pPr>
            <a:endParaRPr lang="en-GB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GB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GB" dirty="0">
              <a:latin typeface="Candara" panose="020E0502030303020204" pitchFamily="34" charset="0"/>
            </a:endParaRPr>
          </a:p>
        </p:txBody>
      </p:sp>
      <p:pic>
        <p:nvPicPr>
          <p:cNvPr id="4" name="Afbeelding 3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12962" r="8765"/>
          <a:stretch/>
        </p:blipFill>
        <p:spPr>
          <a:xfrm>
            <a:off x="6876256" y="1556792"/>
            <a:ext cx="1824338" cy="1652143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962" y="3338289"/>
            <a:ext cx="1105358" cy="167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8" r="9408"/>
          <a:stretch/>
        </p:blipFill>
        <p:spPr>
          <a:xfrm>
            <a:off x="6153291" y="5113660"/>
            <a:ext cx="2562029" cy="151394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312" y="3312583"/>
            <a:ext cx="2524008" cy="1694522"/>
          </a:xfrm>
          <a:prstGeom prst="rect">
            <a:avLst/>
          </a:prstGeom>
        </p:spPr>
      </p:pic>
      <p:pic>
        <p:nvPicPr>
          <p:cNvPr id="5" name="Picture 2" descr="Morbid: A True Crime Podcast | Podcast on Spotify">
            <a:extLst>
              <a:ext uri="{FF2B5EF4-FFF2-40B4-BE49-F238E27FC236}">
                <a16:creationId xmlns:a16="http://schemas.microsoft.com/office/drawing/2014/main" id="{1918D1AC-9956-496B-AE38-8FDCDA76C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1556792"/>
            <a:ext cx="1649371" cy="164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b Beckett and Josh Widdicombe's Lockdown Parenting Hell on Apple Podcasts">
            <a:extLst>
              <a:ext uri="{FF2B5EF4-FFF2-40B4-BE49-F238E27FC236}">
                <a16:creationId xmlns:a16="http://schemas.microsoft.com/office/drawing/2014/main" id="{90513935-58F9-44DB-A46C-8EE0B785E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83353"/>
            <a:ext cx="1544248" cy="154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714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Rules of the classroom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solidFill>
                <a:srgbClr val="1C1C1C"/>
              </a:solidFill>
              <a:latin typeface="Candara" panose="020E0502030303020204" pitchFamily="34" charset="0"/>
            </a:endParaRPr>
          </a:p>
          <a:p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Share what you like – </a:t>
            </a:r>
            <a:r>
              <a:rPr lang="en-GB" b="1" dirty="0">
                <a:solidFill>
                  <a:srgbClr val="1C1C1C"/>
                </a:solidFill>
                <a:latin typeface="Candara" panose="020E0502030303020204" pitchFamily="34" charset="0"/>
              </a:rPr>
              <a:t>In English</a:t>
            </a:r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!</a:t>
            </a:r>
          </a:p>
          <a:p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Mobile phones only when allowed</a:t>
            </a:r>
          </a:p>
          <a:p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You need to bring</a:t>
            </a:r>
          </a:p>
          <a:p>
            <a:pPr lvl="1"/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Book: Can Do </a:t>
            </a:r>
            <a:r>
              <a:rPr lang="en-GB" dirty="0" err="1">
                <a:solidFill>
                  <a:srgbClr val="1C1C1C"/>
                </a:solidFill>
                <a:latin typeface="Candara" panose="020E0502030303020204" pitchFamily="34" charset="0"/>
              </a:rPr>
              <a:t>Mbo</a:t>
            </a:r>
            <a:r>
              <a:rPr lang="en-GB">
                <a:solidFill>
                  <a:srgbClr val="1C1C1C"/>
                </a:solidFill>
                <a:latin typeface="Candara" panose="020E0502030303020204" pitchFamily="34" charset="0"/>
              </a:rPr>
              <a:t>-breed B </a:t>
            </a:r>
            <a:endParaRPr lang="en-GB" dirty="0">
              <a:solidFill>
                <a:srgbClr val="1C1C1C"/>
              </a:solidFill>
              <a:latin typeface="Candara" panose="020E0502030303020204" pitchFamily="34" charset="0"/>
            </a:endParaRPr>
          </a:p>
          <a:p>
            <a:pPr lvl="1"/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Binder</a:t>
            </a:r>
          </a:p>
          <a:p>
            <a:pPr lvl="1"/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Pen or pencil</a:t>
            </a:r>
          </a:p>
          <a:p>
            <a:pPr lvl="1"/>
            <a:r>
              <a:rPr lang="en-GB" b="1" i="1" dirty="0">
                <a:solidFill>
                  <a:srgbClr val="FF0000"/>
                </a:solidFill>
                <a:latin typeface="Candara" panose="020E0502030303020204" pitchFamily="34" charset="0"/>
              </a:rPr>
              <a:t>No book = no help form me</a:t>
            </a:r>
          </a:p>
          <a:p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Bring some inspiration </a:t>
            </a:r>
          </a:p>
        </p:txBody>
      </p:sp>
      <p:pic>
        <p:nvPicPr>
          <p:cNvPr id="1026" name="Picture 2" descr="Image result for disregard ru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5"/>
          <a:stretch/>
        </p:blipFill>
        <p:spPr bwMode="auto">
          <a:xfrm>
            <a:off x="4644008" y="3573016"/>
            <a:ext cx="4186436" cy="304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19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Materials, Tests and Planner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b="1" dirty="0">
              <a:solidFill>
                <a:srgbClr val="1C1C1C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1C1C1C"/>
                </a:solidFill>
                <a:latin typeface="Candara" panose="020E0502030303020204" pitchFamily="34" charset="0"/>
              </a:rPr>
              <a:t>Materials</a:t>
            </a:r>
          </a:p>
          <a:p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Book			= Old school paper learning</a:t>
            </a:r>
          </a:p>
          <a:p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Hand out		= During class, On </a:t>
            </a:r>
            <a:r>
              <a:rPr lang="en-GB" dirty="0" err="1">
                <a:solidFill>
                  <a:srgbClr val="1C1C1C"/>
                </a:solidFill>
                <a:latin typeface="Candara" panose="020E0502030303020204" pitchFamily="34" charset="0"/>
              </a:rPr>
              <a:t>Wikiwijs</a:t>
            </a:r>
            <a:endParaRPr lang="en-GB" dirty="0">
              <a:solidFill>
                <a:srgbClr val="1C1C1C"/>
              </a:solidFill>
              <a:latin typeface="Candara" panose="020E0502030303020204" pitchFamily="34" charset="0"/>
            </a:endParaRPr>
          </a:p>
          <a:p>
            <a:r>
              <a:rPr lang="en-GB" dirty="0" err="1">
                <a:solidFill>
                  <a:srgbClr val="1C1C1C"/>
                </a:solidFill>
                <a:latin typeface="Candara" panose="020E0502030303020204" pitchFamily="34" charset="0"/>
              </a:rPr>
              <a:t>Eduarte</a:t>
            </a:r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		= Grades</a:t>
            </a:r>
          </a:p>
          <a:p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Teams		= Communication, </a:t>
            </a:r>
            <a:r>
              <a:rPr lang="en-GB" dirty="0" err="1">
                <a:solidFill>
                  <a:srgbClr val="1C1C1C"/>
                </a:solidFill>
                <a:latin typeface="Candara" panose="020E0502030303020204" pitchFamily="34" charset="0"/>
              </a:rPr>
              <a:t>Wikiwijs</a:t>
            </a:r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 link</a:t>
            </a:r>
          </a:p>
          <a:p>
            <a:r>
              <a:rPr lang="en-GB" dirty="0" err="1">
                <a:solidFill>
                  <a:srgbClr val="1C1C1C"/>
                </a:solidFill>
                <a:latin typeface="Candara" panose="020E0502030303020204" pitchFamily="34" charset="0"/>
              </a:rPr>
              <a:t>Studiemeter</a:t>
            </a:r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		= Practice online</a:t>
            </a:r>
          </a:p>
          <a:p>
            <a:r>
              <a:rPr lang="en-GB" dirty="0" err="1">
                <a:solidFill>
                  <a:srgbClr val="1C1C1C"/>
                </a:solidFill>
                <a:latin typeface="Candara" panose="020E0502030303020204" pitchFamily="34" charset="0"/>
              </a:rPr>
              <a:t>Wikiwijs</a:t>
            </a:r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		= Planners, Hand Outs, What to learn, 				</a:t>
            </a:r>
            <a:r>
              <a:rPr lang="en-GB" dirty="0" err="1">
                <a:solidFill>
                  <a:srgbClr val="1C1C1C"/>
                </a:solidFill>
                <a:latin typeface="Candara" panose="020E0502030303020204" pitchFamily="34" charset="0"/>
              </a:rPr>
              <a:t>Powerpoints</a:t>
            </a:r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 of the classes</a:t>
            </a:r>
          </a:p>
          <a:p>
            <a:pPr marL="0" indent="0">
              <a:buNone/>
            </a:pPr>
            <a:endParaRPr lang="en-GB" b="1" dirty="0">
              <a:solidFill>
                <a:srgbClr val="1C1C1C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419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Materials, Tests and Planner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GB" b="1" dirty="0">
              <a:solidFill>
                <a:srgbClr val="1C1C1C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1C1C1C"/>
                </a:solidFill>
                <a:latin typeface="Candara" panose="020E0502030303020204" pitchFamily="34" charset="0"/>
              </a:rPr>
              <a:t>Tests</a:t>
            </a:r>
          </a:p>
          <a:p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Every Period</a:t>
            </a:r>
          </a:p>
          <a:p>
            <a:pPr lvl="1"/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1 SO: Vocab + Grammar	= 30 %</a:t>
            </a:r>
          </a:p>
          <a:p>
            <a:pPr lvl="1"/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1 Skill test 		= 70 %</a:t>
            </a:r>
          </a:p>
          <a:p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Exam at a higher level</a:t>
            </a:r>
          </a:p>
          <a:p>
            <a:pPr lvl="1"/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Optional</a:t>
            </a:r>
          </a:p>
          <a:p>
            <a:pPr lvl="1"/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Work independently</a:t>
            </a:r>
          </a:p>
          <a:p>
            <a:pPr lvl="1"/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You can ask for help naturally</a:t>
            </a:r>
          </a:p>
          <a:p>
            <a:pPr lvl="1"/>
            <a:endParaRPr lang="en-GB" dirty="0">
              <a:solidFill>
                <a:srgbClr val="1C1C1C"/>
              </a:solidFill>
              <a:latin typeface="Candara" panose="020E0502030303020204" pitchFamily="34" charset="0"/>
            </a:endParaRPr>
          </a:p>
          <a:p>
            <a:pPr lvl="1"/>
            <a:endParaRPr lang="en-GB" dirty="0">
              <a:solidFill>
                <a:srgbClr val="1C1C1C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798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Materials, Tests and Planner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b="1" dirty="0">
                <a:solidFill>
                  <a:srgbClr val="1C1C1C"/>
                </a:solidFill>
                <a:latin typeface="Candara" panose="020E0502030303020204" pitchFamily="34" charset="0"/>
              </a:rPr>
              <a:t>Tests</a:t>
            </a:r>
          </a:p>
          <a:p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Exam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at level MBO 2:</a:t>
            </a:r>
          </a:p>
          <a:p>
            <a:pPr lvl="1"/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Starting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at level A2 (= MBO 2): Do </a:t>
            </a:r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all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</a:t>
            </a:r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your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tests at level A2</a:t>
            </a:r>
          </a:p>
          <a:p>
            <a:pPr lvl="1"/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Starting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at level A1 (= MBO 1)</a:t>
            </a:r>
          </a:p>
          <a:p>
            <a:pPr lvl="2"/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Year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1: Pass </a:t>
            </a:r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your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tests at level A1 </a:t>
            </a:r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with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</a:t>
            </a:r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an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8 </a:t>
            </a:r>
            <a:r>
              <a:rPr lang="en-GB" sz="1600" dirty="0">
                <a:solidFill>
                  <a:srgbClr val="1C1C1C"/>
                </a:solidFill>
                <a:latin typeface="Candara" panose="020E0502030303020204" pitchFamily="34" charset="0"/>
              </a:rPr>
              <a:t>average</a:t>
            </a:r>
          </a:p>
          <a:p>
            <a:pPr lvl="2"/>
            <a:r>
              <a:rPr lang="en-GB" sz="1600" dirty="0">
                <a:solidFill>
                  <a:srgbClr val="1C1C1C"/>
                </a:solidFill>
                <a:latin typeface="Candara" panose="020E0502030303020204" pitchFamily="34" charset="0"/>
              </a:rPr>
              <a:t>Year 2: Pass your tests at level A2 with a 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5,5 </a:t>
            </a:r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average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</a:t>
            </a:r>
          </a:p>
          <a:p>
            <a:endParaRPr lang="nl-NL" sz="1600" dirty="0">
              <a:solidFill>
                <a:srgbClr val="1C1C1C"/>
              </a:solidFill>
              <a:latin typeface="Candara" panose="020E0502030303020204" pitchFamily="34" charset="0"/>
            </a:endParaRPr>
          </a:p>
          <a:p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Exam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at level MBO 3:</a:t>
            </a:r>
          </a:p>
          <a:p>
            <a:pPr lvl="1"/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Starting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at level B1 (= MBO 3): Do </a:t>
            </a:r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all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</a:t>
            </a:r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your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tests at level B1</a:t>
            </a:r>
          </a:p>
          <a:p>
            <a:pPr lvl="1"/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Starting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at level A2</a:t>
            </a:r>
          </a:p>
          <a:p>
            <a:pPr lvl="2"/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Year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1: Pass </a:t>
            </a:r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your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tests at level A2 </a:t>
            </a:r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with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</a:t>
            </a:r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an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8 </a:t>
            </a:r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average</a:t>
            </a:r>
            <a:endParaRPr lang="nl-NL" sz="1600" dirty="0">
              <a:solidFill>
                <a:srgbClr val="1C1C1C"/>
              </a:solidFill>
              <a:latin typeface="Candara" panose="020E0502030303020204" pitchFamily="34" charset="0"/>
            </a:endParaRPr>
          </a:p>
          <a:p>
            <a:pPr lvl="2"/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Year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2: Pass </a:t>
            </a:r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your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tests at level B1 </a:t>
            </a:r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with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a 5,5 </a:t>
            </a:r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average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</a:t>
            </a:r>
          </a:p>
          <a:p>
            <a:endParaRPr lang="nl-NL" sz="1600" dirty="0">
              <a:solidFill>
                <a:srgbClr val="1C1C1C"/>
              </a:solidFill>
              <a:latin typeface="Candara" panose="020E0502030303020204" pitchFamily="34" charset="0"/>
            </a:endParaRPr>
          </a:p>
          <a:p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Exam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at </a:t>
            </a:r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lavel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MBO 4:</a:t>
            </a:r>
          </a:p>
          <a:p>
            <a:pPr lvl="1"/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Starting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at level B2 (= MBO 4): Do </a:t>
            </a:r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all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</a:t>
            </a:r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your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tests at level B1</a:t>
            </a:r>
          </a:p>
          <a:p>
            <a:pPr lvl="1"/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Starting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at level B1</a:t>
            </a:r>
          </a:p>
          <a:p>
            <a:pPr lvl="2"/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Year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1: Pass </a:t>
            </a:r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your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tests at level B1 </a:t>
            </a:r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with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</a:t>
            </a:r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an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8 </a:t>
            </a:r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average</a:t>
            </a:r>
            <a:endParaRPr lang="nl-NL" sz="1600" dirty="0">
              <a:solidFill>
                <a:srgbClr val="1C1C1C"/>
              </a:solidFill>
              <a:latin typeface="Candara" panose="020E0502030303020204" pitchFamily="34" charset="0"/>
            </a:endParaRPr>
          </a:p>
          <a:p>
            <a:pPr lvl="2"/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Year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2: Pass </a:t>
            </a:r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your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tests at level B2 </a:t>
            </a:r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with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a 5,5 </a:t>
            </a:r>
            <a:r>
              <a:rPr lang="nl-NL" sz="1600" dirty="0" err="1">
                <a:solidFill>
                  <a:srgbClr val="1C1C1C"/>
                </a:solidFill>
                <a:latin typeface="Candara" panose="020E0502030303020204" pitchFamily="34" charset="0"/>
              </a:rPr>
              <a:t>average</a:t>
            </a:r>
            <a:r>
              <a:rPr lang="nl-NL" sz="1600" dirty="0">
                <a:solidFill>
                  <a:srgbClr val="1C1C1C"/>
                </a:solidFill>
                <a:latin typeface="Candara" panose="020E0502030303020204" pitchFamily="34" charset="0"/>
              </a:rPr>
              <a:t> </a:t>
            </a:r>
            <a:endParaRPr lang="en-GB" sz="1600" dirty="0">
              <a:solidFill>
                <a:srgbClr val="1C1C1C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906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Materials, Tests and Planner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1C1C1C"/>
                </a:solidFill>
                <a:latin typeface="Candara" panose="020E0502030303020204" pitchFamily="34" charset="0"/>
              </a:rPr>
              <a:t>Planner</a:t>
            </a:r>
          </a:p>
          <a:p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Different levels</a:t>
            </a:r>
          </a:p>
          <a:p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Look at planner period 1</a:t>
            </a:r>
          </a:p>
          <a:p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PowerPoints and Hand outs</a:t>
            </a:r>
          </a:p>
          <a:p>
            <a:r>
              <a:rPr lang="en-GB" dirty="0" err="1">
                <a:solidFill>
                  <a:srgbClr val="1C1C1C"/>
                </a:solidFill>
                <a:latin typeface="Candara" panose="020E0502030303020204" pitchFamily="34" charset="0"/>
              </a:rPr>
              <a:t>Studiemeter</a:t>
            </a:r>
            <a:endParaRPr lang="en-GB" dirty="0">
              <a:solidFill>
                <a:srgbClr val="1C1C1C"/>
              </a:solidFill>
              <a:latin typeface="Candara" panose="020E0502030303020204" pitchFamily="34" charset="0"/>
            </a:endParaRPr>
          </a:p>
          <a:p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Homework</a:t>
            </a:r>
          </a:p>
          <a:p>
            <a:pPr lvl="1"/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Planner at </a:t>
            </a:r>
            <a:r>
              <a:rPr lang="en-GB" dirty="0" err="1">
                <a:solidFill>
                  <a:srgbClr val="1C1C1C"/>
                </a:solidFill>
                <a:latin typeface="Candara" panose="020E0502030303020204" pitchFamily="34" charset="0"/>
              </a:rPr>
              <a:t>Wikiwijs</a:t>
            </a:r>
            <a:endParaRPr lang="en-GB" dirty="0">
              <a:solidFill>
                <a:srgbClr val="1C1C1C"/>
              </a:solidFill>
              <a:latin typeface="Candara" panose="020E0502030303020204" pitchFamily="34" charset="0"/>
            </a:endParaRPr>
          </a:p>
          <a:p>
            <a:pPr lvl="1"/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To do: All assignments of your level (done before test)</a:t>
            </a:r>
          </a:p>
          <a:p>
            <a:pPr lvl="1"/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To learn	</a:t>
            </a:r>
          </a:p>
          <a:p>
            <a:pPr lvl="2"/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Vocab Unit 5 (depending on your level A2 </a:t>
            </a:r>
            <a:r>
              <a:rPr lang="en-GB" b="1" dirty="0">
                <a:solidFill>
                  <a:srgbClr val="1C1C1C"/>
                </a:solidFill>
                <a:latin typeface="Candara" panose="020E0502030303020204" pitchFamily="34" charset="0"/>
              </a:rPr>
              <a:t>plus</a:t>
            </a:r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 B1/B2)</a:t>
            </a:r>
          </a:p>
          <a:p>
            <a:pPr lvl="2"/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Expressions Unit 5 (depending on your level 25/35/50)</a:t>
            </a:r>
          </a:p>
          <a:p>
            <a:pPr lvl="2"/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Grammar</a:t>
            </a:r>
          </a:p>
          <a:p>
            <a:pPr marL="0" indent="0">
              <a:buNone/>
            </a:pPr>
            <a:endParaRPr lang="en-GB" dirty="0">
              <a:solidFill>
                <a:srgbClr val="1C1C1C"/>
              </a:solidFill>
              <a:latin typeface="Candara" panose="020E0502030303020204" pitchFamily="34" charset="0"/>
            </a:endParaRPr>
          </a:p>
          <a:p>
            <a:endParaRPr lang="en-GB" dirty="0">
              <a:solidFill>
                <a:srgbClr val="1C1C1C"/>
              </a:solidFill>
              <a:latin typeface="Candara" panose="020E0502030303020204" pitchFamily="34" charset="0"/>
            </a:endParaRPr>
          </a:p>
          <a:p>
            <a:endParaRPr lang="en-GB" dirty="0">
              <a:solidFill>
                <a:srgbClr val="1C1C1C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422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FEE3F71-8F82-4F74-9576-B383C7241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781" y="4064383"/>
            <a:ext cx="4711219" cy="1124236"/>
          </a:xfr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/>
          <a:p>
            <a:pPr algn="r"/>
            <a:r>
              <a:rPr lang="nl-NL" sz="3000" dirty="0" err="1">
                <a:solidFill>
                  <a:srgbClr val="002060"/>
                </a:solidFill>
                <a:latin typeface="Century Schoolbook" panose="02040604050505020304" pitchFamily="18" charset="0"/>
                <a:ea typeface="Yu Mincho" panose="020B0400000000000000" pitchFamily="18" charset="-128"/>
                <a:cs typeface="Aldhabi" panose="020B0604020202020204" pitchFamily="2" charset="-78"/>
              </a:rPr>
              <a:t>Discussion</a:t>
            </a:r>
            <a:r>
              <a:rPr lang="nl-NL" sz="3000" dirty="0">
                <a:solidFill>
                  <a:srgbClr val="002060"/>
                </a:solidFill>
                <a:latin typeface="Century Schoolbook" panose="02040604050505020304" pitchFamily="18" charset="0"/>
                <a:ea typeface="Yu Mincho" panose="020B0400000000000000" pitchFamily="18" charset="-128"/>
                <a:cs typeface="Aldhabi" panose="020B0604020202020204" pitchFamily="2" charset="-78"/>
              </a:rPr>
              <a:t> </a:t>
            </a:r>
            <a:r>
              <a:rPr lang="nl-NL" sz="3000" dirty="0" err="1">
                <a:solidFill>
                  <a:srgbClr val="002060"/>
                </a:solidFill>
                <a:latin typeface="Century Schoolbook" panose="02040604050505020304" pitchFamily="18" charset="0"/>
                <a:ea typeface="Yu Mincho" panose="020B0400000000000000" pitchFamily="18" charset="-128"/>
                <a:cs typeface="Aldhabi" panose="020B0604020202020204" pitchFamily="2" charset="-78"/>
              </a:rPr>
              <a:t>wheel</a:t>
            </a:r>
            <a:endParaRPr lang="nl-NL" sz="3000" dirty="0">
              <a:solidFill>
                <a:srgbClr val="002060"/>
              </a:solidFill>
              <a:latin typeface="Century Schoolbook" panose="02040604050505020304" pitchFamily="18" charset="0"/>
              <a:ea typeface="Yu Mincho" panose="020B0400000000000000" pitchFamily="18" charset="-128"/>
              <a:cs typeface="Aldhabi" panose="020B0604020202020204" pitchFamily="2" charset="-78"/>
            </a:endParaRP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B523C5AC-A5EE-47CE-95BD-DC27EB17A8B5}"/>
              </a:ext>
            </a:extLst>
          </p:cNvPr>
          <p:cNvSpPr txBox="1">
            <a:spLocks/>
          </p:cNvSpPr>
          <p:nvPr/>
        </p:nvSpPr>
        <p:spPr>
          <a:xfrm>
            <a:off x="5488332" y="4064383"/>
            <a:ext cx="3004888" cy="1124236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rgbClr val="00B0F0"/>
              </a:gs>
            </a:gsLst>
            <a:lin ang="5400000" scaled="1"/>
          </a:gradFill>
        </p:spPr>
        <p:txBody>
          <a:bodyPr vert="horz" lIns="68580" tIns="34290" rIns="68580" bIns="3429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spcBef>
                <a:spcPts val="750"/>
              </a:spcBef>
            </a:pPr>
            <a:r>
              <a:rPr lang="nl-NL" sz="1800" dirty="0">
                <a:solidFill>
                  <a:srgbClr val="002060"/>
                </a:solidFill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Easy	Bit boring topics</a:t>
            </a:r>
          </a:p>
          <a:p>
            <a:pPr algn="l" defTabSz="685800">
              <a:spcBef>
                <a:spcPts val="750"/>
              </a:spcBef>
            </a:pPr>
            <a:r>
              <a:rPr lang="nl-NL" sz="1800" dirty="0">
                <a:solidFill>
                  <a:srgbClr val="002060"/>
                </a:solidFill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Medium	</a:t>
            </a:r>
            <a:r>
              <a:rPr lang="nl-NL" sz="1800" dirty="0" err="1">
                <a:solidFill>
                  <a:srgbClr val="002060"/>
                </a:solidFill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Kinda</a:t>
            </a:r>
            <a:r>
              <a:rPr lang="nl-NL" sz="1800" dirty="0">
                <a:solidFill>
                  <a:srgbClr val="002060"/>
                </a:solidFill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 </a:t>
            </a:r>
            <a:r>
              <a:rPr lang="nl-NL" sz="1800" dirty="0" err="1">
                <a:solidFill>
                  <a:srgbClr val="002060"/>
                </a:solidFill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interesting</a:t>
            </a:r>
            <a:endParaRPr lang="nl-NL" sz="1800" dirty="0">
              <a:solidFill>
                <a:srgbClr val="002060"/>
              </a:solidFill>
              <a:latin typeface="Tw Cen MT Condensed" panose="020B0606020104020203" pitchFamily="34" charset="0"/>
              <a:ea typeface="Yu Mincho" panose="020B0400000000000000" pitchFamily="18" charset="-128"/>
              <a:cs typeface="Aldhabi" panose="020B0604020202020204" pitchFamily="2" charset="-78"/>
            </a:endParaRPr>
          </a:p>
          <a:p>
            <a:pPr algn="l" defTabSz="685800">
              <a:spcBef>
                <a:spcPts val="750"/>
              </a:spcBef>
            </a:pPr>
            <a:r>
              <a:rPr lang="nl-NL" sz="1800" dirty="0">
                <a:solidFill>
                  <a:srgbClr val="002060"/>
                </a:solidFill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Hard	</a:t>
            </a:r>
            <a:r>
              <a:rPr lang="nl-NL" sz="1800" dirty="0" err="1">
                <a:solidFill>
                  <a:srgbClr val="002060"/>
                </a:solidFill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You</a:t>
            </a:r>
            <a:r>
              <a:rPr lang="nl-NL" sz="1800" dirty="0">
                <a:solidFill>
                  <a:srgbClr val="002060"/>
                </a:solidFill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 have </a:t>
            </a:r>
            <a:r>
              <a:rPr lang="nl-NL" sz="1800" dirty="0" err="1">
                <a:solidFill>
                  <a:srgbClr val="002060"/>
                </a:solidFill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to</a:t>
            </a:r>
            <a:r>
              <a:rPr lang="nl-NL" sz="1800" dirty="0">
                <a:solidFill>
                  <a:srgbClr val="002060"/>
                </a:solidFill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 </a:t>
            </a:r>
            <a:r>
              <a:rPr lang="nl-NL" sz="1800" dirty="0" err="1">
                <a:solidFill>
                  <a:srgbClr val="002060"/>
                </a:solidFill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choose</a:t>
            </a:r>
            <a:endParaRPr lang="nl-NL" sz="1800" dirty="0">
              <a:solidFill>
                <a:srgbClr val="002060"/>
              </a:solidFill>
              <a:latin typeface="Tw Cen MT Condensed" panose="020B0606020104020203" pitchFamily="34" charset="0"/>
              <a:ea typeface="Yu Mincho" panose="020B0400000000000000" pitchFamily="18" charset="-128"/>
              <a:cs typeface="Aldhabi" panose="020B0604020202020204" pitchFamily="2" charset="-78"/>
            </a:endParaRPr>
          </a:p>
        </p:txBody>
      </p:sp>
      <p:pic>
        <p:nvPicPr>
          <p:cNvPr id="5" name="Afbeelding 4" descr="Nieuwsgierige hond die zijn hoofd in beeld steekt">
            <a:extLst>
              <a:ext uri="{FF2B5EF4-FFF2-40B4-BE49-F238E27FC236}">
                <a16:creationId xmlns:a16="http://schemas.microsoft.com/office/drawing/2014/main" id="{D1A0F78B-D457-4FE3-931F-2E20DAF685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916" y="1254020"/>
            <a:ext cx="6084168" cy="2810363"/>
          </a:xfrm>
          <a:prstGeom prst="rect">
            <a:avLst/>
          </a:prstGeom>
        </p:spPr>
      </p:pic>
      <p:sp>
        <p:nvSpPr>
          <p:cNvPr id="36" name="Ondertitel 2">
            <a:extLst>
              <a:ext uri="{FF2B5EF4-FFF2-40B4-BE49-F238E27FC236}">
                <a16:creationId xmlns:a16="http://schemas.microsoft.com/office/drawing/2014/main" id="{6EE2BB82-FCA8-4D90-9A66-8D9AA8A597D0}"/>
              </a:ext>
            </a:extLst>
          </p:cNvPr>
          <p:cNvSpPr txBox="1">
            <a:spLocks/>
          </p:cNvSpPr>
          <p:nvPr/>
        </p:nvSpPr>
        <p:spPr>
          <a:xfrm>
            <a:off x="2216390" y="972848"/>
            <a:ext cx="4711219" cy="1124236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000" dirty="0" err="1">
                <a:solidFill>
                  <a:srgbClr val="002060"/>
                </a:solidFill>
                <a:latin typeface="Century Schoolbook" panose="02040604050505020304" pitchFamily="18" charset="0"/>
                <a:ea typeface="Yu Mincho" panose="020B0400000000000000" pitchFamily="18" charset="-128"/>
                <a:cs typeface="Aldhabi" panose="020B0604020202020204" pitchFamily="2" charset="-78"/>
              </a:rPr>
              <a:t>Let’s</a:t>
            </a:r>
            <a:r>
              <a:rPr lang="nl-NL" sz="3000" dirty="0">
                <a:solidFill>
                  <a:srgbClr val="002060"/>
                </a:solidFill>
                <a:latin typeface="Century Schoolbook" panose="02040604050505020304" pitchFamily="18" charset="0"/>
                <a:ea typeface="Yu Mincho" panose="020B0400000000000000" pitchFamily="18" charset="-128"/>
                <a:cs typeface="Aldhabi" panose="020B0604020202020204" pitchFamily="2" charset="-78"/>
              </a:rPr>
              <a:t> meet </a:t>
            </a:r>
            <a:r>
              <a:rPr lang="nl-NL" sz="3000" dirty="0" err="1">
                <a:solidFill>
                  <a:srgbClr val="002060"/>
                </a:solidFill>
                <a:latin typeface="Century Schoolbook" panose="02040604050505020304" pitchFamily="18" charset="0"/>
                <a:ea typeface="Yu Mincho" panose="020B0400000000000000" pitchFamily="18" charset="-128"/>
                <a:cs typeface="Aldhabi" panose="020B0604020202020204" pitchFamily="2" charset="-78"/>
              </a:rPr>
              <a:t>you</a:t>
            </a:r>
            <a:endParaRPr lang="nl-NL" sz="3000" dirty="0">
              <a:solidFill>
                <a:srgbClr val="002060"/>
              </a:solidFill>
              <a:latin typeface="Century Schoolbook" panose="02040604050505020304" pitchFamily="18" charset="0"/>
              <a:ea typeface="Yu Mincho" panose="020B0400000000000000" pitchFamily="18" charset="-128"/>
              <a:cs typeface="Aldhabi" panose="020B06040202020202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4875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bstracte achtergrond van veelkleurige kubussen">
            <a:extLst>
              <a:ext uri="{FF2B5EF4-FFF2-40B4-BE49-F238E27FC236}">
                <a16:creationId xmlns:a16="http://schemas.microsoft.com/office/drawing/2014/main" id="{C3ABF25D-159F-4448-AF03-E29E89C696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169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6">
                  <a:lumMod val="75000"/>
                  <a:alpha val="60000"/>
                </a:schemeClr>
              </a:gs>
            </a:gsLst>
            <a:lin ang="5400000" scaled="1"/>
          </a:gradFill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B9646B4-70D6-431B-AC9C-73EBE246E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2123574" cy="4553828"/>
          </a:xfr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rgbClr val="00B0F0"/>
              </a:gs>
            </a:gsLst>
            <a:lin ang="5400000" scaled="1"/>
          </a:gradFill>
        </p:spPr>
        <p:txBody>
          <a:bodyPr/>
          <a:lstStyle/>
          <a:p>
            <a:r>
              <a:rPr lang="nl-NL" b="1" u="sng" dirty="0"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Easy</a:t>
            </a:r>
            <a:r>
              <a:rPr lang="nl-NL" dirty="0"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	</a:t>
            </a:r>
            <a:br>
              <a:rPr lang="nl-NL" dirty="0"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</a:br>
            <a:br>
              <a:rPr lang="nl-NL" dirty="0"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</a:br>
            <a:r>
              <a:rPr lang="nl-NL" sz="3000" dirty="0"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Bit boring topics</a:t>
            </a:r>
            <a:br>
              <a:rPr lang="nl-NL" dirty="0"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</a:br>
            <a:endParaRPr lang="nl-NL" dirty="0"/>
          </a:p>
        </p:txBody>
      </p:sp>
      <p:graphicFrame>
        <p:nvGraphicFramePr>
          <p:cNvPr id="8" name="Tijdelijke aanduiding voor inhoud 7">
            <a:extLst>
              <a:ext uri="{FF2B5EF4-FFF2-40B4-BE49-F238E27FC236}">
                <a16:creationId xmlns:a16="http://schemas.microsoft.com/office/drawing/2014/main" id="{8A595578-9CED-41C7-A6FC-EAED260854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3851772"/>
              </p:ext>
            </p:extLst>
          </p:nvPr>
        </p:nvGraphicFramePr>
        <p:xfrm>
          <a:off x="2987278" y="1131094"/>
          <a:ext cx="5528072" cy="4554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Afbeelding 11" descr="Zakenvrouw, die wijst">
            <a:extLst>
              <a:ext uri="{FF2B5EF4-FFF2-40B4-BE49-F238E27FC236}">
                <a16:creationId xmlns:a16="http://schemas.microsoft.com/office/drawing/2014/main" id="{A943AE23-F33F-4A5D-B0FD-BEEF9F8A11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483" y="2887035"/>
            <a:ext cx="1245922" cy="308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4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8" grpId="1">
        <p:bldAsOne/>
      </p:bldGraphic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toorthema">
  <a:themeElements>
    <a:clrScheme name="Aangepas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FF0066"/>
      </a:accent2>
      <a:accent3>
        <a:srgbClr val="7030A0"/>
      </a:accent3>
      <a:accent4>
        <a:srgbClr val="FFC000"/>
      </a:accent4>
      <a:accent5>
        <a:srgbClr val="5B9BD5"/>
      </a:accent5>
      <a:accent6>
        <a:srgbClr val="00B050"/>
      </a:accent6>
      <a:hlink>
        <a:srgbClr val="0563C1"/>
      </a:hlink>
      <a:folHlink>
        <a:srgbClr val="CC66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590</Words>
  <Application>Microsoft Office PowerPoint</Application>
  <PresentationFormat>Diavoorstelling (4:3)</PresentationFormat>
  <Paragraphs>152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Candara</vt:lpstr>
      <vt:lpstr>Century Schoolbook</vt:lpstr>
      <vt:lpstr>Tw Cen MT Condensed</vt:lpstr>
      <vt:lpstr>Verdana</vt:lpstr>
      <vt:lpstr>Kantoorthema</vt:lpstr>
      <vt:lpstr>1_Kantoorthema</vt:lpstr>
      <vt:lpstr>Timeline</vt:lpstr>
      <vt:lpstr>Let’s meet</vt:lpstr>
      <vt:lpstr>Rules of the classroom</vt:lpstr>
      <vt:lpstr>Materials, Tests and Planner</vt:lpstr>
      <vt:lpstr>Materials, Tests and Planner</vt:lpstr>
      <vt:lpstr>Materials, Tests and Planner</vt:lpstr>
      <vt:lpstr>Materials, Tests and Planner</vt:lpstr>
      <vt:lpstr>PowerPoint-presentatie</vt:lpstr>
      <vt:lpstr>Easy   Bit boring topics </vt:lpstr>
      <vt:lpstr>Medium  Kinda interesting </vt:lpstr>
      <vt:lpstr>Hard  You have to choose</vt:lpstr>
      <vt:lpstr>What’s next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E.A.M. Kuindersma</dc:creator>
  <cp:lastModifiedBy>Ellen Kuindersma</cp:lastModifiedBy>
  <cp:revision>60</cp:revision>
  <dcterms:created xsi:type="dcterms:W3CDTF">2017-08-29T19:23:49Z</dcterms:created>
  <dcterms:modified xsi:type="dcterms:W3CDTF">2021-09-15T14:02:24Z</dcterms:modified>
</cp:coreProperties>
</file>