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1" r:id="rId7"/>
    <p:sldId id="260" r:id="rId8"/>
    <p:sldId id="263" r:id="rId9"/>
    <p:sldId id="265" r:id="rId10"/>
    <p:sldId id="262" r:id="rId11"/>
    <p:sldId id="264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EB82AC-4419-4D80-9FC0-DE3E5C78EDEC}" v="703" dt="2021-09-09T15:01:35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F5EB82AC-4419-4D80-9FC0-DE3E5C78EDEC}"/>
    <pc:docChg chg="undo custSel addSld delSld modSld sldOrd">
      <pc:chgData name="Gerjan de Ruiter" userId="5d7c516b-9dcd-41a8-99d3-54425d29895b" providerId="ADAL" clId="{F5EB82AC-4419-4D80-9FC0-DE3E5C78EDEC}" dt="2021-09-13T08:47:21.400" v="3734" actId="478"/>
      <pc:docMkLst>
        <pc:docMk/>
      </pc:docMkLst>
      <pc:sldChg chg="addSp delSp modSp new mod modClrScheme chgLayout">
        <pc:chgData name="Gerjan de Ruiter" userId="5d7c516b-9dcd-41a8-99d3-54425d29895b" providerId="ADAL" clId="{F5EB82AC-4419-4D80-9FC0-DE3E5C78EDEC}" dt="2021-09-06T12:58:34.923" v="62" actId="20577"/>
        <pc:sldMkLst>
          <pc:docMk/>
          <pc:sldMk cId="2671238847" sldId="256"/>
        </pc:sldMkLst>
        <pc:spChg chg="del mod">
          <ac:chgData name="Gerjan de Ruiter" userId="5d7c516b-9dcd-41a8-99d3-54425d29895b" providerId="ADAL" clId="{F5EB82AC-4419-4D80-9FC0-DE3E5C78EDEC}" dt="2021-09-06T12:58:13.361" v="2" actId="26606"/>
          <ac:spMkLst>
            <pc:docMk/>
            <pc:sldMk cId="2671238847" sldId="256"/>
            <ac:spMk id="2" creationId="{322CCE3C-E966-415C-B752-1FCF12933953}"/>
          </ac:spMkLst>
        </pc:spChg>
        <pc:spChg chg="del mod">
          <ac:chgData name="Gerjan de Ruiter" userId="5d7c516b-9dcd-41a8-99d3-54425d29895b" providerId="ADAL" clId="{F5EB82AC-4419-4D80-9FC0-DE3E5C78EDEC}" dt="2021-09-06T12:58:13.361" v="2" actId="26606"/>
          <ac:spMkLst>
            <pc:docMk/>
            <pc:sldMk cId="2671238847" sldId="256"/>
            <ac:spMk id="3" creationId="{094FD164-56A0-4D8C-9A79-1F7551B377E6}"/>
          </ac:spMkLst>
        </pc:spChg>
        <pc:spChg chg="add mod">
          <ac:chgData name="Gerjan de Ruiter" userId="5d7c516b-9dcd-41a8-99d3-54425d29895b" providerId="ADAL" clId="{F5EB82AC-4419-4D80-9FC0-DE3E5C78EDEC}" dt="2021-09-06T12:58:34.923" v="62" actId="20577"/>
          <ac:spMkLst>
            <pc:docMk/>
            <pc:sldMk cId="2671238847" sldId="256"/>
            <ac:spMk id="8" creationId="{668F2DF8-4F19-4F83-86D2-97703CB2F36E}"/>
          </ac:spMkLst>
        </pc:spChg>
        <pc:spChg chg="add mod">
          <ac:chgData name="Gerjan de Ruiter" userId="5d7c516b-9dcd-41a8-99d3-54425d29895b" providerId="ADAL" clId="{F5EB82AC-4419-4D80-9FC0-DE3E5C78EDEC}" dt="2021-09-06T12:58:17.772" v="21" actId="20577"/>
          <ac:spMkLst>
            <pc:docMk/>
            <pc:sldMk cId="2671238847" sldId="256"/>
            <ac:spMk id="10" creationId="{E7B71CD8-9339-4DC9-9323-874DDD5E7F50}"/>
          </ac:spMkLst>
        </pc:spChg>
      </pc:sldChg>
      <pc:sldChg chg="addSp delSp modSp new mod">
        <pc:chgData name="Gerjan de Ruiter" userId="5d7c516b-9dcd-41a8-99d3-54425d29895b" providerId="ADAL" clId="{F5EB82AC-4419-4D80-9FC0-DE3E5C78EDEC}" dt="2021-09-07T16:25:23.765" v="2904" actId="20577"/>
        <pc:sldMkLst>
          <pc:docMk/>
          <pc:sldMk cId="1852098774" sldId="257"/>
        </pc:sldMkLst>
        <pc:spChg chg="mod">
          <ac:chgData name="Gerjan de Ruiter" userId="5d7c516b-9dcd-41a8-99d3-54425d29895b" providerId="ADAL" clId="{F5EB82AC-4419-4D80-9FC0-DE3E5C78EDEC}" dt="2021-09-06T13:02:42.573" v="73" actId="20577"/>
          <ac:spMkLst>
            <pc:docMk/>
            <pc:sldMk cId="1852098774" sldId="257"/>
            <ac:spMk id="2" creationId="{14988AA5-9C5C-4133-9C11-F9FEA582D457}"/>
          </ac:spMkLst>
        </pc:spChg>
        <pc:spChg chg="mod">
          <ac:chgData name="Gerjan de Ruiter" userId="5d7c516b-9dcd-41a8-99d3-54425d29895b" providerId="ADAL" clId="{F5EB82AC-4419-4D80-9FC0-DE3E5C78EDEC}" dt="2021-09-07T16:25:23.765" v="2904" actId="20577"/>
          <ac:spMkLst>
            <pc:docMk/>
            <pc:sldMk cId="1852098774" sldId="257"/>
            <ac:spMk id="3" creationId="{BF48F37E-7CA4-4671-934C-CC44EAA37493}"/>
          </ac:spMkLst>
        </pc:spChg>
        <pc:spChg chg="del">
          <ac:chgData name="Gerjan de Ruiter" userId="5d7c516b-9dcd-41a8-99d3-54425d29895b" providerId="ADAL" clId="{F5EB82AC-4419-4D80-9FC0-DE3E5C78EDEC}" dt="2021-09-06T12:58:56.510" v="66"/>
          <ac:spMkLst>
            <pc:docMk/>
            <pc:sldMk cId="1852098774" sldId="257"/>
            <ac:spMk id="4" creationId="{AEEB895F-108C-442C-9BFB-D49FD1B5CDB9}"/>
          </ac:spMkLst>
        </pc:spChg>
        <pc:picChg chg="add del mod">
          <ac:chgData name="Gerjan de Ruiter" userId="5d7c516b-9dcd-41a8-99d3-54425d29895b" providerId="ADAL" clId="{F5EB82AC-4419-4D80-9FC0-DE3E5C78EDEC}" dt="2021-09-06T12:58:55.542" v="65" actId="21"/>
          <ac:picMkLst>
            <pc:docMk/>
            <pc:sldMk cId="1852098774" sldId="257"/>
            <ac:picMk id="6" creationId="{60E5C80B-AE8A-4AEE-A9AE-5BA9B05D09D8}"/>
          </ac:picMkLst>
        </pc:picChg>
        <pc:picChg chg="add mod">
          <ac:chgData name="Gerjan de Ruiter" userId="5d7c516b-9dcd-41a8-99d3-54425d29895b" providerId="ADAL" clId="{F5EB82AC-4419-4D80-9FC0-DE3E5C78EDEC}" dt="2021-09-06T12:58:56.510" v="66"/>
          <ac:picMkLst>
            <pc:docMk/>
            <pc:sldMk cId="1852098774" sldId="257"/>
            <ac:picMk id="7" creationId="{C81B1672-5272-460A-8782-77A01F1EA98F}"/>
          </ac:picMkLst>
        </pc:picChg>
      </pc:sldChg>
      <pc:sldChg chg="addSp delSp modSp new add del mod modClrScheme modAnim chgLayout">
        <pc:chgData name="Gerjan de Ruiter" userId="5d7c516b-9dcd-41a8-99d3-54425d29895b" providerId="ADAL" clId="{F5EB82AC-4419-4D80-9FC0-DE3E5C78EDEC}" dt="2021-09-13T08:47:21.400" v="3734" actId="478"/>
        <pc:sldMkLst>
          <pc:docMk/>
          <pc:sldMk cId="3979527927" sldId="258"/>
        </pc:sldMkLst>
        <pc:spChg chg="del mod ord">
          <ac:chgData name="Gerjan de Ruiter" userId="5d7c516b-9dcd-41a8-99d3-54425d29895b" providerId="ADAL" clId="{F5EB82AC-4419-4D80-9FC0-DE3E5C78EDEC}" dt="2021-09-06T13:03:59.573" v="160" actId="700"/>
          <ac:spMkLst>
            <pc:docMk/>
            <pc:sldMk cId="3979527927" sldId="258"/>
            <ac:spMk id="2" creationId="{2597DA92-7D22-4AA9-85D9-49C35B5E75F1}"/>
          </ac:spMkLst>
        </pc:spChg>
        <pc:spChg chg="del mod ord">
          <ac:chgData name="Gerjan de Ruiter" userId="5d7c516b-9dcd-41a8-99d3-54425d29895b" providerId="ADAL" clId="{F5EB82AC-4419-4D80-9FC0-DE3E5C78EDEC}" dt="2021-09-06T13:03:59.573" v="160" actId="700"/>
          <ac:spMkLst>
            <pc:docMk/>
            <pc:sldMk cId="3979527927" sldId="258"/>
            <ac:spMk id="3" creationId="{0A08B4A2-8936-4631-B166-0A77901A080C}"/>
          </ac:spMkLst>
        </pc:spChg>
        <pc:spChg chg="del mod ord">
          <ac:chgData name="Gerjan de Ruiter" userId="5d7c516b-9dcd-41a8-99d3-54425d29895b" providerId="ADAL" clId="{F5EB82AC-4419-4D80-9FC0-DE3E5C78EDEC}" dt="2021-09-06T13:03:59.573" v="160" actId="700"/>
          <ac:spMkLst>
            <pc:docMk/>
            <pc:sldMk cId="3979527927" sldId="258"/>
            <ac:spMk id="4" creationId="{6924B697-4E3D-47CF-AFD8-5722BB413724}"/>
          </ac:spMkLst>
        </pc:spChg>
        <pc:spChg chg="del mod ord">
          <ac:chgData name="Gerjan de Ruiter" userId="5d7c516b-9dcd-41a8-99d3-54425d29895b" providerId="ADAL" clId="{F5EB82AC-4419-4D80-9FC0-DE3E5C78EDEC}" dt="2021-09-06T13:03:59.573" v="160" actId="700"/>
          <ac:spMkLst>
            <pc:docMk/>
            <pc:sldMk cId="3979527927" sldId="258"/>
            <ac:spMk id="5" creationId="{D167F334-5CA0-4E41-9490-9778F3D5B4D1}"/>
          </ac:spMkLst>
        </pc:spChg>
        <pc:spChg chg="add mod ord">
          <ac:chgData name="Gerjan de Ruiter" userId="5d7c516b-9dcd-41a8-99d3-54425d29895b" providerId="ADAL" clId="{F5EB82AC-4419-4D80-9FC0-DE3E5C78EDEC}" dt="2021-09-06T13:04:07.596" v="174" actId="20577"/>
          <ac:spMkLst>
            <pc:docMk/>
            <pc:sldMk cId="3979527927" sldId="258"/>
            <ac:spMk id="6" creationId="{6E0A2E00-2D46-435D-919F-7FCB95C0A406}"/>
          </ac:spMkLst>
        </pc:spChg>
        <pc:spChg chg="add del mod ord">
          <ac:chgData name="Gerjan de Ruiter" userId="5d7c516b-9dcd-41a8-99d3-54425d29895b" providerId="ADAL" clId="{F5EB82AC-4419-4D80-9FC0-DE3E5C78EDEC}" dt="2021-09-07T15:26:39.501" v="1661" actId="478"/>
          <ac:spMkLst>
            <pc:docMk/>
            <pc:sldMk cId="3979527927" sldId="258"/>
            <ac:spMk id="7" creationId="{14534B38-6224-40D7-A7C8-B3C94265D3B0}"/>
          </ac:spMkLst>
        </pc:spChg>
        <pc:spChg chg="add del mod ord">
          <ac:chgData name="Gerjan de Ruiter" userId="5d7c516b-9dcd-41a8-99d3-54425d29895b" providerId="ADAL" clId="{F5EB82AC-4419-4D80-9FC0-DE3E5C78EDEC}" dt="2021-09-07T15:13:29.489" v="1070"/>
          <ac:spMkLst>
            <pc:docMk/>
            <pc:sldMk cId="3979527927" sldId="258"/>
            <ac:spMk id="8" creationId="{A05D1268-724A-4183-9A07-445E2044423E}"/>
          </ac:spMkLst>
        </pc:spChg>
        <pc:spChg chg="add mod ord">
          <ac:chgData name="Gerjan de Ruiter" userId="5d7c516b-9dcd-41a8-99d3-54425d29895b" providerId="ADAL" clId="{F5EB82AC-4419-4D80-9FC0-DE3E5C78EDEC}" dt="2021-09-06T13:03:59.573" v="160" actId="700"/>
          <ac:spMkLst>
            <pc:docMk/>
            <pc:sldMk cId="3979527927" sldId="258"/>
            <ac:spMk id="9" creationId="{FC5F1032-2A9F-4D85-A857-9D4AFE88EAEE}"/>
          </ac:spMkLst>
        </pc:spChg>
        <pc:graphicFrameChg chg="add del modGraphic">
          <ac:chgData name="Gerjan de Ruiter" userId="5d7c516b-9dcd-41a8-99d3-54425d29895b" providerId="ADAL" clId="{F5EB82AC-4419-4D80-9FC0-DE3E5C78EDEC}" dt="2021-09-07T15:13:28.677" v="1069" actId="21"/>
          <ac:graphicFrameMkLst>
            <pc:docMk/>
            <pc:sldMk cId="3979527927" sldId="258"/>
            <ac:graphicFrameMk id="2" creationId="{37577EA4-785A-46DE-B601-C31814383FBE}"/>
          </ac:graphicFrameMkLst>
        </pc:graphicFrameChg>
        <pc:graphicFrameChg chg="add mod">
          <ac:chgData name="Gerjan de Ruiter" userId="5d7c516b-9dcd-41a8-99d3-54425d29895b" providerId="ADAL" clId="{F5EB82AC-4419-4D80-9FC0-DE3E5C78EDEC}" dt="2021-09-07T15:20:00.911" v="1655" actId="20577"/>
          <ac:graphicFrameMkLst>
            <pc:docMk/>
            <pc:sldMk cId="3979527927" sldId="258"/>
            <ac:graphicFrameMk id="10" creationId="{18D89B9B-0FE7-4784-9995-56D5624B2D87}"/>
          </ac:graphicFrameMkLst>
        </pc:graphicFrameChg>
        <pc:picChg chg="add del mod">
          <ac:chgData name="Gerjan de Ruiter" userId="5d7c516b-9dcd-41a8-99d3-54425d29895b" providerId="ADAL" clId="{F5EB82AC-4419-4D80-9FC0-DE3E5C78EDEC}" dt="2021-09-13T08:47:21.400" v="3734" actId="478"/>
          <ac:picMkLst>
            <pc:docMk/>
            <pc:sldMk cId="3979527927" sldId="258"/>
            <ac:picMk id="3" creationId="{B9D4A9AC-A4A6-4709-9938-4D15F19713E3}"/>
          </ac:picMkLst>
        </pc:picChg>
      </pc:sldChg>
      <pc:sldChg chg="addSp delSp modSp new mod modClrScheme chgLayout">
        <pc:chgData name="Gerjan de Ruiter" userId="5d7c516b-9dcd-41a8-99d3-54425d29895b" providerId="ADAL" clId="{F5EB82AC-4419-4D80-9FC0-DE3E5C78EDEC}" dt="2021-09-07T16:27:46.458" v="3272" actId="20577"/>
        <pc:sldMkLst>
          <pc:docMk/>
          <pc:sldMk cId="800458110" sldId="259"/>
        </pc:sldMkLst>
        <pc:spChg chg="mod ord">
          <ac:chgData name="Gerjan de Ruiter" userId="5d7c516b-9dcd-41a8-99d3-54425d29895b" providerId="ADAL" clId="{F5EB82AC-4419-4D80-9FC0-DE3E5C78EDEC}" dt="2021-09-06T13:05:25.994" v="197" actId="700"/>
          <ac:spMkLst>
            <pc:docMk/>
            <pc:sldMk cId="800458110" sldId="259"/>
            <ac:spMk id="2" creationId="{C2A7BACB-961B-45DA-A8E3-30DB3791520F}"/>
          </ac:spMkLst>
        </pc:spChg>
        <pc:spChg chg="del mod ord">
          <ac:chgData name="Gerjan de Ruiter" userId="5d7c516b-9dcd-41a8-99d3-54425d29895b" providerId="ADAL" clId="{F5EB82AC-4419-4D80-9FC0-DE3E5C78EDEC}" dt="2021-09-06T13:05:25.994" v="197" actId="700"/>
          <ac:spMkLst>
            <pc:docMk/>
            <pc:sldMk cId="800458110" sldId="259"/>
            <ac:spMk id="3" creationId="{57F69A7D-8387-495B-89FC-7D20759BD64D}"/>
          </ac:spMkLst>
        </pc:spChg>
        <pc:spChg chg="del">
          <ac:chgData name="Gerjan de Ruiter" userId="5d7c516b-9dcd-41a8-99d3-54425d29895b" providerId="ADAL" clId="{F5EB82AC-4419-4D80-9FC0-DE3E5C78EDEC}" dt="2021-09-06T13:05:25.994" v="197" actId="700"/>
          <ac:spMkLst>
            <pc:docMk/>
            <pc:sldMk cId="800458110" sldId="259"/>
            <ac:spMk id="4" creationId="{FD9D9B0E-4D70-4A47-81C3-C539130C8F2D}"/>
          </ac:spMkLst>
        </pc:spChg>
        <pc:spChg chg="del">
          <ac:chgData name="Gerjan de Ruiter" userId="5d7c516b-9dcd-41a8-99d3-54425d29895b" providerId="ADAL" clId="{F5EB82AC-4419-4D80-9FC0-DE3E5C78EDEC}" dt="2021-09-06T13:05:25.994" v="197" actId="700"/>
          <ac:spMkLst>
            <pc:docMk/>
            <pc:sldMk cId="800458110" sldId="259"/>
            <ac:spMk id="5" creationId="{EDB5AAB0-A068-4849-8FF1-F49FB0C99E8C}"/>
          </ac:spMkLst>
        </pc:spChg>
        <pc:spChg chg="add del mod ord">
          <ac:chgData name="Gerjan de Ruiter" userId="5d7c516b-9dcd-41a8-99d3-54425d29895b" providerId="ADAL" clId="{F5EB82AC-4419-4D80-9FC0-DE3E5C78EDEC}" dt="2021-09-06T13:30:26.291" v="245" actId="3680"/>
          <ac:spMkLst>
            <pc:docMk/>
            <pc:sldMk cId="800458110" sldId="259"/>
            <ac:spMk id="6" creationId="{5FD7BCA7-9F6E-4D94-AB0D-8E033293FB5A}"/>
          </ac:spMkLst>
        </pc:spChg>
        <pc:graphicFrameChg chg="add mod ord modGraphic">
          <ac:chgData name="Gerjan de Ruiter" userId="5d7c516b-9dcd-41a8-99d3-54425d29895b" providerId="ADAL" clId="{F5EB82AC-4419-4D80-9FC0-DE3E5C78EDEC}" dt="2021-09-07T16:27:46.458" v="3272" actId="20577"/>
          <ac:graphicFrameMkLst>
            <pc:docMk/>
            <pc:sldMk cId="800458110" sldId="259"/>
            <ac:graphicFrameMk id="7" creationId="{0BB7FE8F-98CA-4B59-BDFC-17E716AAC860}"/>
          </ac:graphicFrameMkLst>
        </pc:graphicFrameChg>
      </pc:sldChg>
      <pc:sldChg chg="addSp delSp modSp new mod ord modAnim">
        <pc:chgData name="Gerjan de Ruiter" userId="5d7c516b-9dcd-41a8-99d3-54425d29895b" providerId="ADAL" clId="{F5EB82AC-4419-4D80-9FC0-DE3E5C78EDEC}" dt="2021-09-07T16:23:47.238" v="2863" actId="114"/>
        <pc:sldMkLst>
          <pc:docMk/>
          <pc:sldMk cId="3955852521" sldId="260"/>
        </pc:sldMkLst>
        <pc:spChg chg="mod">
          <ac:chgData name="Gerjan de Ruiter" userId="5d7c516b-9dcd-41a8-99d3-54425d29895b" providerId="ADAL" clId="{F5EB82AC-4419-4D80-9FC0-DE3E5C78EDEC}" dt="2021-09-07T15:29:06.628" v="1689" actId="20577"/>
          <ac:spMkLst>
            <pc:docMk/>
            <pc:sldMk cId="3955852521" sldId="260"/>
            <ac:spMk id="2" creationId="{8B36969D-7CD5-4876-8911-9636C2028B9E}"/>
          </ac:spMkLst>
        </pc:spChg>
        <pc:spChg chg="mod">
          <ac:chgData name="Gerjan de Ruiter" userId="5d7c516b-9dcd-41a8-99d3-54425d29895b" providerId="ADAL" clId="{F5EB82AC-4419-4D80-9FC0-DE3E5C78EDEC}" dt="2021-09-07T16:23:47.238" v="2863" actId="114"/>
          <ac:spMkLst>
            <pc:docMk/>
            <pc:sldMk cId="3955852521" sldId="260"/>
            <ac:spMk id="3" creationId="{4C228927-4913-4D1D-B38D-8B17745F23D7}"/>
          </ac:spMkLst>
        </pc:spChg>
        <pc:spChg chg="del">
          <ac:chgData name="Gerjan de Ruiter" userId="5d7c516b-9dcd-41a8-99d3-54425d29895b" providerId="ADAL" clId="{F5EB82AC-4419-4D80-9FC0-DE3E5C78EDEC}" dt="2021-09-07T16:14:37.104" v="2264"/>
          <ac:spMkLst>
            <pc:docMk/>
            <pc:sldMk cId="3955852521" sldId="260"/>
            <ac:spMk id="4" creationId="{25C41CB5-D75A-41F4-9A19-0156806DE939}"/>
          </ac:spMkLst>
        </pc:spChg>
        <pc:picChg chg="add mod">
          <ac:chgData name="Gerjan de Ruiter" userId="5d7c516b-9dcd-41a8-99d3-54425d29895b" providerId="ADAL" clId="{F5EB82AC-4419-4D80-9FC0-DE3E5C78EDEC}" dt="2021-09-07T16:15:02.061" v="2276" actId="18131"/>
          <ac:picMkLst>
            <pc:docMk/>
            <pc:sldMk cId="3955852521" sldId="260"/>
            <ac:picMk id="2050" creationId="{630F6CEA-3CBC-4234-80B8-6A86CCD2F00C}"/>
          </ac:picMkLst>
        </pc:picChg>
      </pc:sldChg>
      <pc:sldChg chg="addSp delSp modSp new mod modClrScheme chgLayout">
        <pc:chgData name="Gerjan de Ruiter" userId="5d7c516b-9dcd-41a8-99d3-54425d29895b" providerId="ADAL" clId="{F5EB82AC-4419-4D80-9FC0-DE3E5C78EDEC}" dt="2021-09-06T14:40:28.107" v="1038" actId="26606"/>
        <pc:sldMkLst>
          <pc:docMk/>
          <pc:sldMk cId="741583439" sldId="261"/>
        </pc:sldMkLst>
        <pc:spChg chg="mod ord">
          <ac:chgData name="Gerjan de Ruiter" userId="5d7c516b-9dcd-41a8-99d3-54425d29895b" providerId="ADAL" clId="{F5EB82AC-4419-4D80-9FC0-DE3E5C78EDEC}" dt="2021-09-06T14:40:28.107" v="1038" actId="26606"/>
          <ac:spMkLst>
            <pc:docMk/>
            <pc:sldMk cId="741583439" sldId="261"/>
            <ac:spMk id="2" creationId="{47382E59-1192-4C3C-9675-64DBFC9D33B4}"/>
          </ac:spMkLst>
        </pc:spChg>
        <pc:spChg chg="add del">
          <ac:chgData name="Gerjan de Ruiter" userId="5d7c516b-9dcd-41a8-99d3-54425d29895b" providerId="ADAL" clId="{F5EB82AC-4419-4D80-9FC0-DE3E5C78EDEC}" dt="2021-09-06T14:40:24.140" v="1036"/>
          <ac:spMkLst>
            <pc:docMk/>
            <pc:sldMk cId="741583439" sldId="261"/>
            <ac:spMk id="3" creationId="{EA4B73D7-02BB-48BB-B456-26A267F34A8D}"/>
          </ac:spMkLst>
        </pc:spChg>
        <pc:spChg chg="mod">
          <ac:chgData name="Gerjan de Ruiter" userId="5d7c516b-9dcd-41a8-99d3-54425d29895b" providerId="ADAL" clId="{F5EB82AC-4419-4D80-9FC0-DE3E5C78EDEC}" dt="2021-09-06T14:40:28.107" v="1038" actId="26606"/>
          <ac:spMkLst>
            <pc:docMk/>
            <pc:sldMk cId="741583439" sldId="261"/>
            <ac:spMk id="4" creationId="{43C4EB50-9F22-4D9D-91A5-A47124DD691A}"/>
          </ac:spMkLst>
        </pc:spChg>
        <pc:spChg chg="add del mod">
          <ac:chgData name="Gerjan de Ruiter" userId="5d7c516b-9dcd-41a8-99d3-54425d29895b" providerId="ADAL" clId="{F5EB82AC-4419-4D80-9FC0-DE3E5C78EDEC}" dt="2021-09-06T14:40:28.107" v="1038" actId="26606"/>
          <ac:spMkLst>
            <pc:docMk/>
            <pc:sldMk cId="741583439" sldId="261"/>
            <ac:spMk id="12" creationId="{30721B7E-CF41-423C-B6F3-EDB7B267543D}"/>
          </ac:spMkLst>
        </pc:spChg>
        <pc:picChg chg="add del mod">
          <ac:chgData name="Gerjan de Ruiter" userId="5d7c516b-9dcd-41a8-99d3-54425d29895b" providerId="ADAL" clId="{F5EB82AC-4419-4D80-9FC0-DE3E5C78EDEC}" dt="2021-09-06T14:40:21.527" v="1034"/>
          <ac:picMkLst>
            <pc:docMk/>
            <pc:sldMk cId="741583439" sldId="261"/>
            <ac:picMk id="6" creationId="{EF4718F9-9259-4435-B326-7CDC0A09E9CE}"/>
          </ac:picMkLst>
        </pc:picChg>
        <pc:picChg chg="add mod">
          <ac:chgData name="Gerjan de Ruiter" userId="5d7c516b-9dcd-41a8-99d3-54425d29895b" providerId="ADAL" clId="{F5EB82AC-4419-4D80-9FC0-DE3E5C78EDEC}" dt="2021-09-06T14:40:28.107" v="1038" actId="26606"/>
          <ac:picMkLst>
            <pc:docMk/>
            <pc:sldMk cId="741583439" sldId="261"/>
            <ac:picMk id="7" creationId="{F50F9D06-FF0B-4273-9F48-A718E64A20B6}"/>
          </ac:picMkLst>
        </pc:picChg>
        <pc:picChg chg="add del mod">
          <ac:chgData name="Gerjan de Ruiter" userId="5d7c516b-9dcd-41a8-99d3-54425d29895b" providerId="ADAL" clId="{F5EB82AC-4419-4D80-9FC0-DE3E5C78EDEC}" dt="2021-09-06T14:40:22.637" v="1035" actId="478"/>
          <ac:picMkLst>
            <pc:docMk/>
            <pc:sldMk cId="741583439" sldId="261"/>
            <ac:picMk id="1026" creationId="{43E61E3B-54C3-4B39-8B3C-4848DE7B0FFF}"/>
          </ac:picMkLst>
        </pc:picChg>
      </pc:sldChg>
      <pc:sldChg chg="addSp delSp modSp new mod ord modClrScheme chgLayout modNotesTx">
        <pc:chgData name="Gerjan de Ruiter" userId="5d7c516b-9dcd-41a8-99d3-54425d29895b" providerId="ADAL" clId="{F5EB82AC-4419-4D80-9FC0-DE3E5C78EDEC}" dt="2021-09-07T16:29:32.198" v="3709" actId="20577"/>
        <pc:sldMkLst>
          <pc:docMk/>
          <pc:sldMk cId="338132090" sldId="262"/>
        </pc:sldMkLst>
        <pc:spChg chg="mod ord">
          <ac:chgData name="Gerjan de Ruiter" userId="5d7c516b-9dcd-41a8-99d3-54425d29895b" providerId="ADAL" clId="{F5EB82AC-4419-4D80-9FC0-DE3E5C78EDEC}" dt="2021-09-07T16:10:48.989" v="1814" actId="700"/>
          <ac:spMkLst>
            <pc:docMk/>
            <pc:sldMk cId="338132090" sldId="262"/>
            <ac:spMk id="2" creationId="{E20CAFDC-444B-4120-9CE0-467367F01107}"/>
          </ac:spMkLst>
        </pc:spChg>
        <pc:spChg chg="del mod ord">
          <ac:chgData name="Gerjan de Ruiter" userId="5d7c516b-9dcd-41a8-99d3-54425d29895b" providerId="ADAL" clId="{F5EB82AC-4419-4D80-9FC0-DE3E5C78EDEC}" dt="2021-09-07T16:10:16.672" v="1807" actId="700"/>
          <ac:spMkLst>
            <pc:docMk/>
            <pc:sldMk cId="338132090" sldId="262"/>
            <ac:spMk id="3" creationId="{776941FA-4341-419F-9A8F-E2F2005C0D2F}"/>
          </ac:spMkLst>
        </pc:spChg>
        <pc:spChg chg="del">
          <ac:chgData name="Gerjan de Ruiter" userId="5d7c516b-9dcd-41a8-99d3-54425d29895b" providerId="ADAL" clId="{F5EB82AC-4419-4D80-9FC0-DE3E5C78EDEC}" dt="2021-09-07T15:28:27.965" v="1670"/>
          <ac:spMkLst>
            <pc:docMk/>
            <pc:sldMk cId="338132090" sldId="262"/>
            <ac:spMk id="4" creationId="{3387818F-B2D9-44A4-BB38-720E927F689F}"/>
          </ac:spMkLst>
        </pc:spChg>
        <pc:spChg chg="del">
          <ac:chgData name="Gerjan de Ruiter" userId="5d7c516b-9dcd-41a8-99d3-54425d29895b" providerId="ADAL" clId="{F5EB82AC-4419-4D80-9FC0-DE3E5C78EDEC}" dt="2021-09-07T16:10:16.672" v="1807" actId="700"/>
          <ac:spMkLst>
            <pc:docMk/>
            <pc:sldMk cId="338132090" sldId="262"/>
            <ac:spMk id="5" creationId="{C24B1CA4-06C5-4AC1-BAA0-1CC3025BB127}"/>
          </ac:spMkLst>
        </pc:spChg>
        <pc:spChg chg="add del mod ord">
          <ac:chgData name="Gerjan de Ruiter" userId="5d7c516b-9dcd-41a8-99d3-54425d29895b" providerId="ADAL" clId="{F5EB82AC-4419-4D80-9FC0-DE3E5C78EDEC}" dt="2021-09-07T16:10:25.439" v="1808" actId="700"/>
          <ac:spMkLst>
            <pc:docMk/>
            <pc:sldMk cId="338132090" sldId="262"/>
            <ac:spMk id="7" creationId="{2C0D7C0C-23E7-49B6-9029-85F6ECA21190}"/>
          </ac:spMkLst>
        </pc:spChg>
        <pc:spChg chg="add del mod ord">
          <ac:chgData name="Gerjan de Ruiter" userId="5d7c516b-9dcd-41a8-99d3-54425d29895b" providerId="ADAL" clId="{F5EB82AC-4419-4D80-9FC0-DE3E5C78EDEC}" dt="2021-09-07T16:10:48.989" v="1814" actId="700"/>
          <ac:spMkLst>
            <pc:docMk/>
            <pc:sldMk cId="338132090" sldId="262"/>
            <ac:spMk id="8" creationId="{9E149E71-7296-4059-911E-992015F5E69E}"/>
          </ac:spMkLst>
        </pc:spChg>
        <pc:spChg chg="add del mod ord">
          <ac:chgData name="Gerjan de Ruiter" userId="5d7c516b-9dcd-41a8-99d3-54425d29895b" providerId="ADAL" clId="{F5EB82AC-4419-4D80-9FC0-DE3E5C78EDEC}" dt="2021-09-07T16:11:01.545" v="1815"/>
          <ac:spMkLst>
            <pc:docMk/>
            <pc:sldMk cId="338132090" sldId="262"/>
            <ac:spMk id="10" creationId="{4DFDA632-5E41-4927-8486-14123AAEE64C}"/>
          </ac:spMkLst>
        </pc:spChg>
        <pc:picChg chg="add del mod ord modCrop">
          <ac:chgData name="Gerjan de Ruiter" userId="5d7c516b-9dcd-41a8-99d3-54425d29895b" providerId="ADAL" clId="{F5EB82AC-4419-4D80-9FC0-DE3E5C78EDEC}" dt="2021-09-07T16:10:32.418" v="1811" actId="21"/>
          <ac:picMkLst>
            <pc:docMk/>
            <pc:sldMk cId="338132090" sldId="262"/>
            <ac:picMk id="6" creationId="{061B1D6D-B77C-4A51-AA73-9D94106A855A}"/>
          </ac:picMkLst>
        </pc:picChg>
        <pc:picChg chg="add del mod">
          <ac:chgData name="Gerjan de Ruiter" userId="5d7c516b-9dcd-41a8-99d3-54425d29895b" providerId="ADAL" clId="{F5EB82AC-4419-4D80-9FC0-DE3E5C78EDEC}" dt="2021-09-07T16:10:36.425" v="1813" actId="478"/>
          <ac:picMkLst>
            <pc:docMk/>
            <pc:sldMk cId="338132090" sldId="262"/>
            <ac:picMk id="9" creationId="{D178C979-55F1-4061-9DB6-BD8DF92015B4}"/>
          </ac:picMkLst>
        </pc:picChg>
        <pc:picChg chg="add mod">
          <ac:chgData name="Gerjan de Ruiter" userId="5d7c516b-9dcd-41a8-99d3-54425d29895b" providerId="ADAL" clId="{F5EB82AC-4419-4D80-9FC0-DE3E5C78EDEC}" dt="2021-09-07T16:24:26.837" v="2867" actId="1076"/>
          <ac:picMkLst>
            <pc:docMk/>
            <pc:sldMk cId="338132090" sldId="262"/>
            <ac:picMk id="11" creationId="{87CC49EC-40C8-4CE3-B52F-59D59F8BDFEA}"/>
          </ac:picMkLst>
        </pc:picChg>
      </pc:sldChg>
      <pc:sldChg chg="addSp delSp modSp new mod">
        <pc:chgData name="Gerjan de Ruiter" userId="5d7c516b-9dcd-41a8-99d3-54425d29895b" providerId="ADAL" clId="{F5EB82AC-4419-4D80-9FC0-DE3E5C78EDEC}" dt="2021-09-07T16:17:38.027" v="2367" actId="26606"/>
        <pc:sldMkLst>
          <pc:docMk/>
          <pc:sldMk cId="2523670451" sldId="263"/>
        </pc:sldMkLst>
        <pc:spChg chg="mod">
          <ac:chgData name="Gerjan de Ruiter" userId="5d7c516b-9dcd-41a8-99d3-54425d29895b" providerId="ADAL" clId="{F5EB82AC-4419-4D80-9FC0-DE3E5C78EDEC}" dt="2021-09-07T16:17:38.027" v="2367" actId="26606"/>
          <ac:spMkLst>
            <pc:docMk/>
            <pc:sldMk cId="2523670451" sldId="263"/>
            <ac:spMk id="2" creationId="{3D7B36EE-0D20-48B5-9A7F-3FB0BD270E6F}"/>
          </ac:spMkLst>
        </pc:spChg>
        <pc:spChg chg="mod">
          <ac:chgData name="Gerjan de Ruiter" userId="5d7c516b-9dcd-41a8-99d3-54425d29895b" providerId="ADAL" clId="{F5EB82AC-4419-4D80-9FC0-DE3E5C78EDEC}" dt="2021-09-07T16:17:38.027" v="2367" actId="26606"/>
          <ac:spMkLst>
            <pc:docMk/>
            <pc:sldMk cId="2523670451" sldId="263"/>
            <ac:spMk id="3" creationId="{8261D5AC-F9B4-40DA-ABCB-460BDA403E08}"/>
          </ac:spMkLst>
        </pc:spChg>
        <pc:spChg chg="del">
          <ac:chgData name="Gerjan de Ruiter" userId="5d7c516b-9dcd-41a8-99d3-54425d29895b" providerId="ADAL" clId="{F5EB82AC-4419-4D80-9FC0-DE3E5C78EDEC}" dt="2021-09-07T16:17:32.762" v="2366"/>
          <ac:spMkLst>
            <pc:docMk/>
            <pc:sldMk cId="2523670451" sldId="263"/>
            <ac:spMk id="4" creationId="{6E11E018-6A60-48CA-B056-033240847C2E}"/>
          </ac:spMkLst>
        </pc:spChg>
        <pc:spChg chg="del">
          <ac:chgData name="Gerjan de Ruiter" userId="5d7c516b-9dcd-41a8-99d3-54425d29895b" providerId="ADAL" clId="{F5EB82AC-4419-4D80-9FC0-DE3E5C78EDEC}" dt="2021-09-07T16:17:38.027" v="2367" actId="26606"/>
          <ac:spMkLst>
            <pc:docMk/>
            <pc:sldMk cId="2523670451" sldId="263"/>
            <ac:spMk id="5" creationId="{D770BAAC-0BC3-4EB8-8BA6-1BCC16172717}"/>
          </ac:spMkLst>
        </pc:spChg>
        <pc:spChg chg="add">
          <ac:chgData name="Gerjan de Ruiter" userId="5d7c516b-9dcd-41a8-99d3-54425d29895b" providerId="ADAL" clId="{F5EB82AC-4419-4D80-9FC0-DE3E5C78EDEC}" dt="2021-09-07T16:17:38.027" v="2367" actId="26606"/>
          <ac:spMkLst>
            <pc:docMk/>
            <pc:sldMk cId="2523670451" sldId="263"/>
            <ac:spMk id="71" creationId="{B2D572B8-5CFB-4FE3-9F3D-768B7534FA00}"/>
          </ac:spMkLst>
        </pc:spChg>
        <pc:picChg chg="add mod">
          <ac:chgData name="Gerjan de Ruiter" userId="5d7c516b-9dcd-41a8-99d3-54425d29895b" providerId="ADAL" clId="{F5EB82AC-4419-4D80-9FC0-DE3E5C78EDEC}" dt="2021-09-07T16:17:38.027" v="2367" actId="26606"/>
          <ac:picMkLst>
            <pc:docMk/>
            <pc:sldMk cId="2523670451" sldId="263"/>
            <ac:picMk id="3074" creationId="{5FAB39C1-1050-4F52-AC7E-BC7E8F6AA223}"/>
          </ac:picMkLst>
        </pc:picChg>
      </pc:sldChg>
      <pc:sldChg chg="addSp delSp modSp new mod">
        <pc:chgData name="Gerjan de Ruiter" userId="5d7c516b-9dcd-41a8-99d3-54425d29895b" providerId="ADAL" clId="{F5EB82AC-4419-4D80-9FC0-DE3E5C78EDEC}" dt="2021-09-10T09:07:31.677" v="3733" actId="20577"/>
        <pc:sldMkLst>
          <pc:docMk/>
          <pc:sldMk cId="2662644313" sldId="264"/>
        </pc:sldMkLst>
        <pc:spChg chg="mod">
          <ac:chgData name="Gerjan de Ruiter" userId="5d7c516b-9dcd-41a8-99d3-54425d29895b" providerId="ADAL" clId="{F5EB82AC-4419-4D80-9FC0-DE3E5C78EDEC}" dt="2021-09-07T16:13:56.392" v="2263" actId="26606"/>
          <ac:spMkLst>
            <pc:docMk/>
            <pc:sldMk cId="2662644313" sldId="264"/>
            <ac:spMk id="2" creationId="{268B1978-4E5D-4F46-A4FB-DB02698A1759}"/>
          </ac:spMkLst>
        </pc:spChg>
        <pc:spChg chg="mod">
          <ac:chgData name="Gerjan de Ruiter" userId="5d7c516b-9dcd-41a8-99d3-54425d29895b" providerId="ADAL" clId="{F5EB82AC-4419-4D80-9FC0-DE3E5C78EDEC}" dt="2021-09-10T09:07:31.677" v="3733" actId="20577"/>
          <ac:spMkLst>
            <pc:docMk/>
            <pc:sldMk cId="2662644313" sldId="264"/>
            <ac:spMk id="3" creationId="{B8143420-DB54-4D6E-B639-252390DA97EB}"/>
          </ac:spMkLst>
        </pc:spChg>
        <pc:spChg chg="del">
          <ac:chgData name="Gerjan de Ruiter" userId="5d7c516b-9dcd-41a8-99d3-54425d29895b" providerId="ADAL" clId="{F5EB82AC-4419-4D80-9FC0-DE3E5C78EDEC}" dt="2021-09-07T16:13:56.392" v="2263" actId="26606"/>
          <ac:spMkLst>
            <pc:docMk/>
            <pc:sldMk cId="2662644313" sldId="264"/>
            <ac:spMk id="4" creationId="{46C5697D-0C85-4C0B-8FF0-502C2E0BA415}"/>
          </ac:spMkLst>
        </pc:spChg>
        <pc:spChg chg="del">
          <ac:chgData name="Gerjan de Ruiter" userId="5d7c516b-9dcd-41a8-99d3-54425d29895b" providerId="ADAL" clId="{F5EB82AC-4419-4D80-9FC0-DE3E5C78EDEC}" dt="2021-09-07T16:13:56.392" v="2263" actId="26606"/>
          <ac:spMkLst>
            <pc:docMk/>
            <pc:sldMk cId="2662644313" sldId="264"/>
            <ac:spMk id="5" creationId="{67E03A8C-404A-42E0-8A6F-EF725B29EB5D}"/>
          </ac:spMkLst>
        </pc:spChg>
        <pc:spChg chg="add">
          <ac:chgData name="Gerjan de Ruiter" userId="5d7c516b-9dcd-41a8-99d3-54425d29895b" providerId="ADAL" clId="{F5EB82AC-4419-4D80-9FC0-DE3E5C78EDEC}" dt="2021-09-07T16:13:56.392" v="2263" actId="26606"/>
          <ac:spMkLst>
            <pc:docMk/>
            <pc:sldMk cId="2662644313" sldId="264"/>
            <ac:spMk id="71" creationId="{47398F53-0CCA-4829-98AF-A474D66C47CE}"/>
          </ac:spMkLst>
        </pc:spChg>
        <pc:picChg chg="add mod">
          <ac:chgData name="Gerjan de Ruiter" userId="5d7c516b-9dcd-41a8-99d3-54425d29895b" providerId="ADAL" clId="{F5EB82AC-4419-4D80-9FC0-DE3E5C78EDEC}" dt="2021-09-07T16:13:56.392" v="2263" actId="26606"/>
          <ac:picMkLst>
            <pc:docMk/>
            <pc:sldMk cId="2662644313" sldId="264"/>
            <ac:picMk id="1026" creationId="{B9C71612-69AA-4532-853C-575E065FA2F6}"/>
          </ac:picMkLst>
        </pc:picChg>
      </pc:sldChg>
      <pc:sldChg chg="addSp delSp modSp new mod ord modClrScheme chgLayout">
        <pc:chgData name="Gerjan de Ruiter" userId="5d7c516b-9dcd-41a8-99d3-54425d29895b" providerId="ADAL" clId="{F5EB82AC-4419-4D80-9FC0-DE3E5C78EDEC}" dt="2021-09-09T15:02:46.819" v="3732"/>
        <pc:sldMkLst>
          <pc:docMk/>
          <pc:sldMk cId="671301820" sldId="265"/>
        </pc:sldMkLst>
        <pc:spChg chg="del mod ord">
          <ac:chgData name="Gerjan de Ruiter" userId="5d7c516b-9dcd-41a8-99d3-54425d29895b" providerId="ADAL" clId="{F5EB82AC-4419-4D80-9FC0-DE3E5C78EDEC}" dt="2021-09-07T16:21:13.958" v="2656" actId="700"/>
          <ac:spMkLst>
            <pc:docMk/>
            <pc:sldMk cId="671301820" sldId="265"/>
            <ac:spMk id="2" creationId="{EED52B1F-E2B2-4A2C-ACD2-3A16B19790BD}"/>
          </ac:spMkLst>
        </pc:spChg>
        <pc:spChg chg="del mod ord">
          <ac:chgData name="Gerjan de Ruiter" userId="5d7c516b-9dcd-41a8-99d3-54425d29895b" providerId="ADAL" clId="{F5EB82AC-4419-4D80-9FC0-DE3E5C78EDEC}" dt="2021-09-07T16:22:01.323" v="2677" actId="478"/>
          <ac:spMkLst>
            <pc:docMk/>
            <pc:sldMk cId="671301820" sldId="265"/>
            <ac:spMk id="3" creationId="{159059B6-D37F-4165-93AD-C8892B8285A8}"/>
          </ac:spMkLst>
        </pc:spChg>
        <pc:spChg chg="del mod ord">
          <ac:chgData name="Gerjan de Ruiter" userId="5d7c516b-9dcd-41a8-99d3-54425d29895b" providerId="ADAL" clId="{F5EB82AC-4419-4D80-9FC0-DE3E5C78EDEC}" dt="2021-09-07T16:21:13.958" v="2656" actId="700"/>
          <ac:spMkLst>
            <pc:docMk/>
            <pc:sldMk cId="671301820" sldId="265"/>
            <ac:spMk id="4" creationId="{353169E5-31C8-4EA3-B21D-4E21EA5C1B2C}"/>
          </ac:spMkLst>
        </pc:spChg>
        <pc:spChg chg="del">
          <ac:chgData name="Gerjan de Ruiter" userId="5d7c516b-9dcd-41a8-99d3-54425d29895b" providerId="ADAL" clId="{F5EB82AC-4419-4D80-9FC0-DE3E5C78EDEC}" dt="2021-09-07T16:21:13.958" v="2656" actId="700"/>
          <ac:spMkLst>
            <pc:docMk/>
            <pc:sldMk cId="671301820" sldId="265"/>
            <ac:spMk id="5" creationId="{DC47AC8A-2E77-4104-BD59-101A1CA73ECE}"/>
          </ac:spMkLst>
        </pc:spChg>
        <pc:spChg chg="add del mod ord">
          <ac:chgData name="Gerjan de Ruiter" userId="5d7c516b-9dcd-41a8-99d3-54425d29895b" providerId="ADAL" clId="{F5EB82AC-4419-4D80-9FC0-DE3E5C78EDEC}" dt="2021-09-07T16:21:32.288" v="2665" actId="700"/>
          <ac:spMkLst>
            <pc:docMk/>
            <pc:sldMk cId="671301820" sldId="265"/>
            <ac:spMk id="6" creationId="{C9AAE55B-0A7F-4F80-A59B-76DF4F0AE41B}"/>
          </ac:spMkLst>
        </pc:spChg>
        <pc:spChg chg="add del mod ord">
          <ac:chgData name="Gerjan de Ruiter" userId="5d7c516b-9dcd-41a8-99d3-54425d29895b" providerId="ADAL" clId="{F5EB82AC-4419-4D80-9FC0-DE3E5C78EDEC}" dt="2021-09-07T16:21:32.288" v="2665" actId="700"/>
          <ac:spMkLst>
            <pc:docMk/>
            <pc:sldMk cId="671301820" sldId="265"/>
            <ac:spMk id="7" creationId="{625C2580-651E-401E-A1F4-32CC2A25E50B}"/>
          </ac:spMkLst>
        </pc:spChg>
        <pc:spChg chg="add mod ord">
          <ac:chgData name="Gerjan de Ruiter" userId="5d7c516b-9dcd-41a8-99d3-54425d29895b" providerId="ADAL" clId="{F5EB82AC-4419-4D80-9FC0-DE3E5C78EDEC}" dt="2021-09-09T15:02:18.973" v="3726" actId="20577"/>
          <ac:spMkLst>
            <pc:docMk/>
            <pc:sldMk cId="671301820" sldId="265"/>
            <ac:spMk id="8" creationId="{3FEEE6E3-5AE9-4610-91E3-0D00AE9337B5}"/>
          </ac:spMkLst>
        </pc:spChg>
        <pc:spChg chg="add del mod ord">
          <ac:chgData name="Gerjan de Ruiter" userId="5d7c516b-9dcd-41a8-99d3-54425d29895b" providerId="ADAL" clId="{F5EB82AC-4419-4D80-9FC0-DE3E5C78EDEC}" dt="2021-09-07T16:21:36.050" v="2667"/>
          <ac:spMkLst>
            <pc:docMk/>
            <pc:sldMk cId="671301820" sldId="265"/>
            <ac:spMk id="9" creationId="{94FE952A-6F2C-46BE-B5D0-8DDBB1BB9676}"/>
          </ac:spMkLst>
        </pc:spChg>
        <pc:spChg chg="add del mod">
          <ac:chgData name="Gerjan de Ruiter" userId="5d7c516b-9dcd-41a8-99d3-54425d29895b" providerId="ADAL" clId="{F5EB82AC-4419-4D80-9FC0-DE3E5C78EDEC}" dt="2021-09-07T16:22:03.758" v="2678" actId="478"/>
          <ac:spMkLst>
            <pc:docMk/>
            <pc:sldMk cId="671301820" sldId="265"/>
            <ac:spMk id="11" creationId="{3C813A5E-FF82-4CA7-BECC-ABE6D4C92F44}"/>
          </ac:spMkLst>
        </pc:spChg>
        <pc:picChg chg="add del mod">
          <ac:chgData name="Gerjan de Ruiter" userId="5d7c516b-9dcd-41a8-99d3-54425d29895b" providerId="ADAL" clId="{F5EB82AC-4419-4D80-9FC0-DE3E5C78EDEC}" dt="2021-09-07T16:21:27.739" v="2664"/>
          <ac:picMkLst>
            <pc:docMk/>
            <pc:sldMk cId="671301820" sldId="265"/>
            <ac:picMk id="4098" creationId="{BF1153F3-CA9E-42C1-9EE5-1BFE9B7432B3}"/>
          </ac:picMkLst>
        </pc:picChg>
        <pc:picChg chg="add mod">
          <ac:chgData name="Gerjan de Ruiter" userId="5d7c516b-9dcd-41a8-99d3-54425d29895b" providerId="ADAL" clId="{F5EB82AC-4419-4D80-9FC0-DE3E5C78EDEC}" dt="2021-09-07T16:21:54.901" v="2674" actId="18131"/>
          <ac:picMkLst>
            <pc:docMk/>
            <pc:sldMk cId="671301820" sldId="265"/>
            <ac:picMk id="4100" creationId="{F8137175-9880-4320-B735-FB42BEC9C739}"/>
          </ac:picMkLst>
        </pc:picChg>
      </pc:sldChg>
      <pc:sldChg chg="modSp new mod">
        <pc:chgData name="Gerjan de Ruiter" userId="5d7c516b-9dcd-41a8-99d3-54425d29895b" providerId="ADAL" clId="{F5EB82AC-4419-4D80-9FC0-DE3E5C78EDEC}" dt="2021-09-07T16:27:02.858" v="3237" actId="20577"/>
        <pc:sldMkLst>
          <pc:docMk/>
          <pc:sldMk cId="3536352491" sldId="266"/>
        </pc:sldMkLst>
        <pc:spChg chg="mod">
          <ac:chgData name="Gerjan de Ruiter" userId="5d7c516b-9dcd-41a8-99d3-54425d29895b" providerId="ADAL" clId="{F5EB82AC-4419-4D80-9FC0-DE3E5C78EDEC}" dt="2021-09-07T16:25:27.233" v="2907" actId="20577"/>
          <ac:spMkLst>
            <pc:docMk/>
            <pc:sldMk cId="3536352491" sldId="266"/>
            <ac:spMk id="2" creationId="{AEB568E3-4155-4B10-B312-91B15A419407}"/>
          </ac:spMkLst>
        </pc:spChg>
        <pc:spChg chg="mod">
          <ac:chgData name="Gerjan de Ruiter" userId="5d7c516b-9dcd-41a8-99d3-54425d29895b" providerId="ADAL" clId="{F5EB82AC-4419-4D80-9FC0-DE3E5C78EDEC}" dt="2021-09-07T16:27:02.858" v="3237" actId="20577"/>
          <ac:spMkLst>
            <pc:docMk/>
            <pc:sldMk cId="3536352491" sldId="266"/>
            <ac:spMk id="3" creationId="{5DC64313-4BEE-4D83-A237-093A9EF69E8E}"/>
          </ac:spMkLst>
        </pc:spChg>
      </pc:sldChg>
      <pc:sldChg chg="modSp add mod">
        <pc:chgData name="Gerjan de Ruiter" userId="5d7c516b-9dcd-41a8-99d3-54425d29895b" providerId="ADAL" clId="{F5EB82AC-4419-4D80-9FC0-DE3E5C78EDEC}" dt="2021-09-07T16:27:23.247" v="3259" actId="20577"/>
        <pc:sldMkLst>
          <pc:docMk/>
          <pc:sldMk cId="1512166378" sldId="267"/>
        </pc:sldMkLst>
        <pc:spChg chg="mod">
          <ac:chgData name="Gerjan de Ruiter" userId="5d7c516b-9dcd-41a8-99d3-54425d29895b" providerId="ADAL" clId="{F5EB82AC-4419-4D80-9FC0-DE3E5C78EDEC}" dt="2021-09-07T16:27:23.247" v="3259" actId="20577"/>
          <ac:spMkLst>
            <pc:docMk/>
            <pc:sldMk cId="1512166378" sldId="267"/>
            <ac:spMk id="2" creationId="{AEB568E3-4155-4B10-B312-91B15A419407}"/>
          </ac:spMkLst>
        </pc:spChg>
      </pc:sldChg>
      <pc:sldChg chg="modSp add del mod">
        <pc:chgData name="Gerjan de Ruiter" userId="5d7c516b-9dcd-41a8-99d3-54425d29895b" providerId="ADAL" clId="{F5EB82AC-4419-4D80-9FC0-DE3E5C78EDEC}" dt="2021-09-09T15:01:57.265" v="3714" actId="47"/>
        <pc:sldMkLst>
          <pc:docMk/>
          <pc:sldMk cId="2810871864" sldId="268"/>
        </pc:sldMkLst>
        <pc:spChg chg="mod">
          <ac:chgData name="Gerjan de Ruiter" userId="5d7c516b-9dcd-41a8-99d3-54425d29895b" providerId="ADAL" clId="{F5EB82AC-4419-4D80-9FC0-DE3E5C78EDEC}" dt="2021-09-09T15:01:49.219" v="3713" actId="27636"/>
          <ac:spMkLst>
            <pc:docMk/>
            <pc:sldMk cId="2810871864" sldId="268"/>
            <ac:spMk id="3" creationId="{B8143420-DB54-4D6E-B639-252390DA97EB}"/>
          </ac:spMkLst>
        </pc:spChg>
      </pc:sldChg>
      <pc:sldMasterChg chg="addSldLayout">
        <pc:chgData name="Gerjan de Ruiter" userId="5d7c516b-9dcd-41a8-99d3-54425d29895b" providerId="ADAL" clId="{F5EB82AC-4419-4D80-9FC0-DE3E5C78EDEC}" dt="2021-09-06T12:58:01.375" v="0" actId="680"/>
        <pc:sldMasterMkLst>
          <pc:docMk/>
          <pc:sldMasterMk cId="1546203869" sldId="2147483648"/>
        </pc:sldMasterMkLst>
        <pc:sldLayoutChg chg="add">
          <pc:chgData name="Gerjan de Ruiter" userId="5d7c516b-9dcd-41a8-99d3-54425d29895b" providerId="ADAL" clId="{F5EB82AC-4419-4D80-9FC0-DE3E5C78EDEC}" dt="2021-09-06T12:58:01.375" v="0" actId="680"/>
          <pc:sldLayoutMkLst>
            <pc:docMk/>
            <pc:sldMasterMk cId="1546203869" sldId="2147483648"/>
            <pc:sldLayoutMk cId="163824854" sldId="21474836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05D78-AC8A-49B0-9BBE-E834649B0AF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391E72A-58A4-498F-A1A0-786E7314E5A7}">
      <dgm:prSet phldrT="[Tekst]"/>
      <dgm:spPr/>
      <dgm:t>
        <a:bodyPr/>
        <a:lstStyle/>
        <a:p>
          <a:r>
            <a:rPr lang="nl-NL" b="1" dirty="0"/>
            <a:t>Professioneel</a:t>
          </a:r>
        </a:p>
        <a:p>
          <a:r>
            <a:rPr lang="nl-NL" dirty="0"/>
            <a:t>Biotechnoloog</a:t>
          </a:r>
        </a:p>
        <a:p>
          <a:r>
            <a:rPr lang="nl-NL" dirty="0"/>
            <a:t>Docent Biologie, </a:t>
          </a:r>
          <a:r>
            <a:rPr lang="nl-NL" i="1" dirty="0"/>
            <a:t>“rekenen, natuurkunde en scheikunde”</a:t>
          </a:r>
        </a:p>
      </dgm:t>
    </dgm:pt>
    <dgm:pt modelId="{2104A61B-F657-45CE-A607-345A58AFA92B}" type="parTrans" cxnId="{ED8D04F3-36AB-49EE-BFDC-0011EE0810EA}">
      <dgm:prSet/>
      <dgm:spPr/>
      <dgm:t>
        <a:bodyPr/>
        <a:lstStyle/>
        <a:p>
          <a:endParaRPr lang="nl-NL"/>
        </a:p>
      </dgm:t>
    </dgm:pt>
    <dgm:pt modelId="{C5ABAC93-A3B5-469F-B3C4-891ECEBDA7B2}" type="sibTrans" cxnId="{ED8D04F3-36AB-49EE-BFDC-0011EE0810EA}">
      <dgm:prSet/>
      <dgm:spPr/>
      <dgm:t>
        <a:bodyPr/>
        <a:lstStyle/>
        <a:p>
          <a:endParaRPr lang="nl-NL"/>
        </a:p>
      </dgm:t>
    </dgm:pt>
    <dgm:pt modelId="{8891CB67-D019-43D2-860D-33FC56334470}">
      <dgm:prSet phldrT="[Tekst]"/>
      <dgm:spPr/>
      <dgm:t>
        <a:bodyPr/>
        <a:lstStyle/>
        <a:p>
          <a:r>
            <a:rPr lang="nl-NL" b="1" dirty="0"/>
            <a:t>Persoonlijk</a:t>
          </a:r>
        </a:p>
        <a:p>
          <a:r>
            <a:rPr lang="nl-NL" b="0" dirty="0"/>
            <a:t>Samenwonend in Tilburg met Mayke en …, </a:t>
          </a:r>
          <a:r>
            <a:rPr lang="nl-NL" b="0" dirty="0" err="1"/>
            <a:t>Nala</a:t>
          </a:r>
          <a:endParaRPr lang="nl-NL" b="0" dirty="0"/>
        </a:p>
        <a:p>
          <a:endParaRPr lang="nl-NL" b="0" dirty="0"/>
        </a:p>
        <a:p>
          <a:r>
            <a:rPr lang="nl-NL" b="0" dirty="0"/>
            <a:t>Gek op koken, spelletjes en probeer te sporten. </a:t>
          </a:r>
        </a:p>
      </dgm:t>
    </dgm:pt>
    <dgm:pt modelId="{6825EE5B-40EF-43F4-92C4-6A0A7A8A2EC7}" type="parTrans" cxnId="{C4345CA7-878F-41B1-AE2D-217506B4C2A0}">
      <dgm:prSet/>
      <dgm:spPr/>
      <dgm:t>
        <a:bodyPr/>
        <a:lstStyle/>
        <a:p>
          <a:endParaRPr lang="nl-NL"/>
        </a:p>
      </dgm:t>
    </dgm:pt>
    <dgm:pt modelId="{3C27DF02-0ED4-49AD-B87D-FA423AD56483}" type="sibTrans" cxnId="{C4345CA7-878F-41B1-AE2D-217506B4C2A0}">
      <dgm:prSet/>
      <dgm:spPr/>
      <dgm:t>
        <a:bodyPr/>
        <a:lstStyle/>
        <a:p>
          <a:endParaRPr lang="nl-NL"/>
        </a:p>
      </dgm:t>
    </dgm:pt>
    <dgm:pt modelId="{3B8C74F2-F9CE-4B48-8760-C2E1A56175EC}">
      <dgm:prSet phldrT="[Tekst]"/>
      <dgm:spPr/>
      <dgm:t>
        <a:bodyPr/>
        <a:lstStyle/>
        <a:p>
          <a:r>
            <a:rPr lang="nl-NL" b="1" dirty="0"/>
            <a:t>Wat moeten jullie echt weten…</a:t>
          </a:r>
          <a:endParaRPr lang="nl-NL" b="0" dirty="0"/>
        </a:p>
        <a:p>
          <a:r>
            <a:rPr lang="nl-NL" b="0" dirty="0"/>
            <a:t>Dyslectisch en beetje chaotisch</a:t>
          </a:r>
        </a:p>
        <a:p>
          <a:endParaRPr lang="nl-NL" b="0" dirty="0"/>
        </a:p>
        <a:p>
          <a:r>
            <a:rPr lang="nl-NL" b="0" dirty="0"/>
            <a:t>Maak graag tijd vrij voor toffe berichten uit mijn vakgebied.</a:t>
          </a:r>
        </a:p>
      </dgm:t>
    </dgm:pt>
    <dgm:pt modelId="{21475C62-8AB3-4636-9BD9-5CABDD98F591}" type="parTrans" cxnId="{1079D61C-56B5-4755-B77B-4636052ED431}">
      <dgm:prSet/>
      <dgm:spPr/>
      <dgm:t>
        <a:bodyPr/>
        <a:lstStyle/>
        <a:p>
          <a:endParaRPr lang="nl-NL"/>
        </a:p>
      </dgm:t>
    </dgm:pt>
    <dgm:pt modelId="{5A03B427-5522-4A24-8F88-C04D5D829E1F}" type="sibTrans" cxnId="{1079D61C-56B5-4755-B77B-4636052ED431}">
      <dgm:prSet/>
      <dgm:spPr/>
      <dgm:t>
        <a:bodyPr/>
        <a:lstStyle/>
        <a:p>
          <a:endParaRPr lang="nl-NL"/>
        </a:p>
      </dgm:t>
    </dgm:pt>
    <dgm:pt modelId="{BD26EF10-41D7-40E5-B489-707BCB0736B5}" type="pres">
      <dgm:prSet presAssocID="{07405D78-AC8A-49B0-9BBE-E834649B0AFE}" presName="arrowDiagram" presStyleCnt="0">
        <dgm:presLayoutVars>
          <dgm:chMax val="5"/>
          <dgm:dir/>
          <dgm:resizeHandles val="exact"/>
        </dgm:presLayoutVars>
      </dgm:prSet>
      <dgm:spPr/>
    </dgm:pt>
    <dgm:pt modelId="{C8E28F29-EB22-422C-BBFB-CA04A3528636}" type="pres">
      <dgm:prSet presAssocID="{07405D78-AC8A-49B0-9BBE-E834649B0AFE}" presName="arrow" presStyleLbl="bgShp" presStyleIdx="0" presStyleCnt="1"/>
      <dgm:spPr/>
    </dgm:pt>
    <dgm:pt modelId="{EFEF5EC3-FB8D-4D96-AD03-8E051EA1102B}" type="pres">
      <dgm:prSet presAssocID="{07405D78-AC8A-49B0-9BBE-E834649B0AFE}" presName="arrowDiagram3" presStyleCnt="0"/>
      <dgm:spPr/>
    </dgm:pt>
    <dgm:pt modelId="{5FEB22C4-1767-4B0B-BC8B-AD3EF3FEC9CE}" type="pres">
      <dgm:prSet presAssocID="{8391E72A-58A4-498F-A1A0-786E7314E5A7}" presName="bullet3a" presStyleLbl="node1" presStyleIdx="0" presStyleCnt="3"/>
      <dgm:spPr/>
    </dgm:pt>
    <dgm:pt modelId="{50AB679D-020F-4486-9E74-33F3523626EB}" type="pres">
      <dgm:prSet presAssocID="{8391E72A-58A4-498F-A1A0-786E7314E5A7}" presName="textBox3a" presStyleLbl="revTx" presStyleIdx="0" presStyleCnt="3" custScaleX="200661" custLinFactNeighborX="-3250" custLinFactNeighborY="19951">
        <dgm:presLayoutVars>
          <dgm:bulletEnabled val="1"/>
        </dgm:presLayoutVars>
      </dgm:prSet>
      <dgm:spPr/>
    </dgm:pt>
    <dgm:pt modelId="{07116051-FCA1-45BD-9C5B-E13C13B642FE}" type="pres">
      <dgm:prSet presAssocID="{8891CB67-D019-43D2-860D-33FC56334470}" presName="bullet3b" presStyleLbl="node1" presStyleIdx="1" presStyleCnt="3"/>
      <dgm:spPr/>
    </dgm:pt>
    <dgm:pt modelId="{212F8C00-DB91-46D7-A45C-6BB02EB6A644}" type="pres">
      <dgm:prSet presAssocID="{8891CB67-D019-43D2-860D-33FC56334470}" presName="textBox3b" presStyleLbl="revTx" presStyleIdx="1" presStyleCnt="3" custLinFactNeighborX="9139" custLinFactNeighborY="-667">
        <dgm:presLayoutVars>
          <dgm:bulletEnabled val="1"/>
        </dgm:presLayoutVars>
      </dgm:prSet>
      <dgm:spPr/>
    </dgm:pt>
    <dgm:pt modelId="{E69F0F8D-3D12-41BF-BA7A-E640F665313C}" type="pres">
      <dgm:prSet presAssocID="{3B8C74F2-F9CE-4B48-8760-C2E1A56175EC}" presName="bullet3c" presStyleLbl="node1" presStyleIdx="2" presStyleCnt="3"/>
      <dgm:spPr/>
    </dgm:pt>
    <dgm:pt modelId="{AC8050C5-78B3-4A68-917B-B658A3388E1D}" type="pres">
      <dgm:prSet presAssocID="{3B8C74F2-F9CE-4B48-8760-C2E1A56175EC}" presName="textBox3c" presStyleLbl="revTx" presStyleIdx="2" presStyleCnt="3" custScaleX="140346" custLinFactNeighborX="15233" custLinFactNeighborY="5771">
        <dgm:presLayoutVars>
          <dgm:bulletEnabled val="1"/>
        </dgm:presLayoutVars>
      </dgm:prSet>
      <dgm:spPr/>
    </dgm:pt>
  </dgm:ptLst>
  <dgm:cxnLst>
    <dgm:cxn modelId="{1079D61C-56B5-4755-B77B-4636052ED431}" srcId="{07405D78-AC8A-49B0-9BBE-E834649B0AFE}" destId="{3B8C74F2-F9CE-4B48-8760-C2E1A56175EC}" srcOrd="2" destOrd="0" parTransId="{21475C62-8AB3-4636-9BD9-5CABDD98F591}" sibTransId="{5A03B427-5522-4A24-8F88-C04D5D829E1F}"/>
    <dgm:cxn modelId="{49FEC955-649D-48B2-A3D2-7D48BBB51E2B}" type="presOf" srcId="{8391E72A-58A4-498F-A1A0-786E7314E5A7}" destId="{50AB679D-020F-4486-9E74-33F3523626EB}" srcOrd="0" destOrd="0" presId="urn:microsoft.com/office/officeart/2005/8/layout/arrow2"/>
    <dgm:cxn modelId="{C4345CA7-878F-41B1-AE2D-217506B4C2A0}" srcId="{07405D78-AC8A-49B0-9BBE-E834649B0AFE}" destId="{8891CB67-D019-43D2-860D-33FC56334470}" srcOrd="1" destOrd="0" parTransId="{6825EE5B-40EF-43F4-92C4-6A0A7A8A2EC7}" sibTransId="{3C27DF02-0ED4-49AD-B87D-FA423AD56483}"/>
    <dgm:cxn modelId="{AB5550C3-2713-4814-AF7F-3CDE24FA3B1D}" type="presOf" srcId="{8891CB67-D019-43D2-860D-33FC56334470}" destId="{212F8C00-DB91-46D7-A45C-6BB02EB6A644}" srcOrd="0" destOrd="0" presId="urn:microsoft.com/office/officeart/2005/8/layout/arrow2"/>
    <dgm:cxn modelId="{2440B4E3-937A-4BBE-BA89-F31BFB23A509}" type="presOf" srcId="{07405D78-AC8A-49B0-9BBE-E834649B0AFE}" destId="{BD26EF10-41D7-40E5-B489-707BCB0736B5}" srcOrd="0" destOrd="0" presId="urn:microsoft.com/office/officeart/2005/8/layout/arrow2"/>
    <dgm:cxn modelId="{ED8D04F3-36AB-49EE-BFDC-0011EE0810EA}" srcId="{07405D78-AC8A-49B0-9BBE-E834649B0AFE}" destId="{8391E72A-58A4-498F-A1A0-786E7314E5A7}" srcOrd="0" destOrd="0" parTransId="{2104A61B-F657-45CE-A607-345A58AFA92B}" sibTransId="{C5ABAC93-A3B5-469F-B3C4-891ECEBDA7B2}"/>
    <dgm:cxn modelId="{56001FF4-2734-4D0E-8A0A-11BF736CC93F}" type="presOf" srcId="{3B8C74F2-F9CE-4B48-8760-C2E1A56175EC}" destId="{AC8050C5-78B3-4A68-917B-B658A3388E1D}" srcOrd="0" destOrd="0" presId="urn:microsoft.com/office/officeart/2005/8/layout/arrow2"/>
    <dgm:cxn modelId="{59FF1AC3-5B66-4239-BE19-923DEE3AA0BF}" type="presParOf" srcId="{BD26EF10-41D7-40E5-B489-707BCB0736B5}" destId="{C8E28F29-EB22-422C-BBFB-CA04A3528636}" srcOrd="0" destOrd="0" presId="urn:microsoft.com/office/officeart/2005/8/layout/arrow2"/>
    <dgm:cxn modelId="{A171A862-3A01-4887-BDBE-19811D39D8AA}" type="presParOf" srcId="{BD26EF10-41D7-40E5-B489-707BCB0736B5}" destId="{EFEF5EC3-FB8D-4D96-AD03-8E051EA1102B}" srcOrd="1" destOrd="0" presId="urn:microsoft.com/office/officeart/2005/8/layout/arrow2"/>
    <dgm:cxn modelId="{CC478228-669C-4983-B7EA-D469E4E2C186}" type="presParOf" srcId="{EFEF5EC3-FB8D-4D96-AD03-8E051EA1102B}" destId="{5FEB22C4-1767-4B0B-BC8B-AD3EF3FEC9CE}" srcOrd="0" destOrd="0" presId="urn:microsoft.com/office/officeart/2005/8/layout/arrow2"/>
    <dgm:cxn modelId="{261EA872-3632-42E6-AF59-D24CA1805DC7}" type="presParOf" srcId="{EFEF5EC3-FB8D-4D96-AD03-8E051EA1102B}" destId="{50AB679D-020F-4486-9E74-33F3523626EB}" srcOrd="1" destOrd="0" presId="urn:microsoft.com/office/officeart/2005/8/layout/arrow2"/>
    <dgm:cxn modelId="{062591E9-AD3F-4D30-AEC6-19A169A49663}" type="presParOf" srcId="{EFEF5EC3-FB8D-4D96-AD03-8E051EA1102B}" destId="{07116051-FCA1-45BD-9C5B-E13C13B642FE}" srcOrd="2" destOrd="0" presId="urn:microsoft.com/office/officeart/2005/8/layout/arrow2"/>
    <dgm:cxn modelId="{85741297-5EC9-44B3-836E-5E28A0165250}" type="presParOf" srcId="{EFEF5EC3-FB8D-4D96-AD03-8E051EA1102B}" destId="{212F8C00-DB91-46D7-A45C-6BB02EB6A644}" srcOrd="3" destOrd="0" presId="urn:microsoft.com/office/officeart/2005/8/layout/arrow2"/>
    <dgm:cxn modelId="{EAC564CB-7DC0-4F40-897A-F145DD0BD7B2}" type="presParOf" srcId="{EFEF5EC3-FB8D-4D96-AD03-8E051EA1102B}" destId="{E69F0F8D-3D12-41BF-BA7A-E640F665313C}" srcOrd="4" destOrd="0" presId="urn:microsoft.com/office/officeart/2005/8/layout/arrow2"/>
    <dgm:cxn modelId="{8729A7E6-3C24-44CC-BE63-CAA2DFE97822}" type="presParOf" srcId="{EFEF5EC3-FB8D-4D96-AD03-8E051EA1102B}" destId="{AC8050C5-78B3-4A68-917B-B658A3388E1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28F29-EB22-422C-BBFB-CA04A3528636}">
      <dsp:nvSpPr>
        <dsp:cNvPr id="0" name=""/>
        <dsp:cNvSpPr/>
      </dsp:nvSpPr>
      <dsp:spPr>
        <a:xfrm>
          <a:off x="0" y="1548804"/>
          <a:ext cx="6016625" cy="37603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B22C4-1767-4B0B-BC8B-AD3EF3FEC9CE}">
      <dsp:nvSpPr>
        <dsp:cNvPr id="0" name=""/>
        <dsp:cNvSpPr/>
      </dsp:nvSpPr>
      <dsp:spPr>
        <a:xfrm>
          <a:off x="764111" y="4144226"/>
          <a:ext cx="156432" cy="156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B679D-020F-4486-9E74-33F3523626EB}">
      <dsp:nvSpPr>
        <dsp:cNvPr id="0" name=""/>
        <dsp:cNvSpPr/>
      </dsp:nvSpPr>
      <dsp:spPr>
        <a:xfrm>
          <a:off x="91196" y="4439260"/>
          <a:ext cx="2813013" cy="1086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89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Professioneel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Biotechnoloog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Docent Biologie, </a:t>
          </a:r>
          <a:r>
            <a:rPr lang="nl-NL" sz="1300" i="1" kern="1200" dirty="0"/>
            <a:t>“rekenen, natuurkunde en scheikunde”</a:t>
          </a:r>
        </a:p>
      </dsp:txBody>
      <dsp:txXfrm>
        <a:off x="91196" y="4439260"/>
        <a:ext cx="2813013" cy="1086752"/>
      </dsp:txXfrm>
    </dsp:sp>
    <dsp:sp modelId="{07116051-FCA1-45BD-9C5B-E13C13B642FE}">
      <dsp:nvSpPr>
        <dsp:cNvPr id="0" name=""/>
        <dsp:cNvSpPr/>
      </dsp:nvSpPr>
      <dsp:spPr>
        <a:xfrm>
          <a:off x="2144926" y="3122152"/>
          <a:ext cx="282781" cy="282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F8C00-DB91-46D7-A45C-6BB02EB6A644}">
      <dsp:nvSpPr>
        <dsp:cNvPr id="0" name=""/>
        <dsp:cNvSpPr/>
      </dsp:nvSpPr>
      <dsp:spPr>
        <a:xfrm>
          <a:off x="2418283" y="3249898"/>
          <a:ext cx="1443990" cy="204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4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Persoonlijk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dirty="0"/>
            <a:t>Samenwonend in Tilburg met Mayke en …, </a:t>
          </a:r>
          <a:r>
            <a:rPr lang="nl-NL" sz="1300" b="0" kern="1200" dirty="0" err="1"/>
            <a:t>Nala</a:t>
          </a:r>
          <a:endParaRPr lang="nl-NL" sz="1300" b="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b="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dirty="0"/>
            <a:t>Gek op koken, spelletjes en probeer te sporten. </a:t>
          </a:r>
        </a:p>
      </dsp:txBody>
      <dsp:txXfrm>
        <a:off x="2418283" y="3249898"/>
        <a:ext cx="1443990" cy="2045652"/>
      </dsp:txXfrm>
    </dsp:sp>
    <dsp:sp modelId="{E69F0F8D-3D12-41BF-BA7A-E640F665313C}">
      <dsp:nvSpPr>
        <dsp:cNvPr id="0" name=""/>
        <dsp:cNvSpPr/>
      </dsp:nvSpPr>
      <dsp:spPr>
        <a:xfrm>
          <a:off x="3805515" y="2500183"/>
          <a:ext cx="391080" cy="391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050C5-78B3-4A68-917B-B658A3388E1D}">
      <dsp:nvSpPr>
        <dsp:cNvPr id="0" name=""/>
        <dsp:cNvSpPr/>
      </dsp:nvSpPr>
      <dsp:spPr>
        <a:xfrm>
          <a:off x="3929722" y="2846547"/>
          <a:ext cx="2026582" cy="2613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226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Wat moeten jullie echt weten…</a:t>
          </a:r>
          <a:endParaRPr lang="nl-NL" sz="1300" b="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dirty="0"/>
            <a:t>Dyslectisch en beetje chaotisch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b="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0" kern="1200" dirty="0"/>
            <a:t>Maak graag tijd vrij voor toffe berichten uit mijn vakgebied.</a:t>
          </a:r>
        </a:p>
      </dsp:txBody>
      <dsp:txXfrm>
        <a:off x="3929722" y="2846547"/>
        <a:ext cx="2026582" cy="2613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A14B-2DB1-42EA-B7F9-0113A360E9B3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3BADF-127F-4A47-B8B1-5FD0C49A0C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13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Circulaire economie, is een economische gedachten waarbij er anders over de economie wordt gedacht dan vroeger. </a:t>
            </a:r>
          </a:p>
          <a:p>
            <a:r>
              <a:rPr lang="nl-NL" dirty="0"/>
              <a:t>Circulaire economie is er nog niet, maar wij zien het steeds vaker om ons heen.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BADF-127F-4A47-B8B1-5FD0C49A0CC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34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10-9-2021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5078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792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0107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0605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946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83748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71669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2444789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58490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43241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46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4720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2368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4386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18214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5317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4900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2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10-9-2021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259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10-9-2021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6812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10-9-2021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951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10-9-2021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05414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3608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19886-B912-4CA5-8782-7BA80AE94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4FB32-0C1A-4B95-BFFF-CFE62CDA4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5467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10-9-2021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5505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784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738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0263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7520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10-9-2021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75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10-9-2021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763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668F2DF8-4F19-4F83-86D2-97703CB2F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leefomgeving</a:t>
            </a:r>
            <a:endParaRPr lang="en-US" dirty="0"/>
          </a:p>
          <a:p>
            <a:r>
              <a:rPr lang="en-US" dirty="0" err="1"/>
              <a:t>Leerjaar</a:t>
            </a:r>
            <a:r>
              <a:rPr lang="en-US" dirty="0"/>
              <a:t> 1 – les 1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7B71CD8-9339-4DC9-9323-874DDD5E7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en-US" dirty="0" err="1"/>
              <a:t>Circulaire</a:t>
            </a:r>
            <a:r>
              <a:rPr lang="en-US" dirty="0"/>
              <a:t> </a:t>
            </a:r>
            <a:r>
              <a:rPr lang="en-US" dirty="0" err="1"/>
              <a:t>economie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3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CAFDC-444B-4120-9CE0-467367F0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Transitie</a:t>
            </a:r>
          </a:p>
        </p:txBody>
      </p:sp>
      <p:pic>
        <p:nvPicPr>
          <p:cNvPr id="11" name="Tijdelijke aanduiding voor inhoud 3">
            <a:extLst>
              <a:ext uri="{FF2B5EF4-FFF2-40B4-BE49-F238E27FC236}">
                <a16:creationId xmlns:a16="http://schemas.microsoft.com/office/drawing/2014/main" id="{87CC49EC-40C8-4CE3-B52F-59D59F8BD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0334" y="1070982"/>
            <a:ext cx="6852999" cy="531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B1978-4E5D-4F46-A4FB-DB02698A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143420-DB54-4D6E-B639-252390DA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Denk is aan je eigen omgeving, je stad, dorp of een plek waar je graag komt. Wat gebeurd er met de materialen die gebruikt worden?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 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B9C71612-69AA-4532-853C-575E065F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377" y="488376"/>
            <a:ext cx="6016622" cy="58812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47398F53-0CCA-4829-98AF-A474D66C47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4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568E3-4155-4B10-B312-91B15A41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Doelen, even checken…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64313-4BEE-4D83-A237-093A9EF69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kan uitleggen wat het woord economie betekend</a:t>
            </a:r>
          </a:p>
          <a:p>
            <a:r>
              <a:rPr lang="nl-NL" dirty="0"/>
              <a:t>Je kan voorbeelden geven van productie, distributie en consumptie</a:t>
            </a:r>
          </a:p>
          <a:p>
            <a:r>
              <a:rPr lang="nl-NL" dirty="0"/>
              <a:t>Je kan voorbeelden geven van goederen en diensten</a:t>
            </a:r>
          </a:p>
          <a:p>
            <a:r>
              <a:rPr lang="nl-NL" dirty="0"/>
              <a:t>Je weet wat circulair betekend</a:t>
            </a:r>
          </a:p>
        </p:txBody>
      </p:sp>
    </p:spTree>
    <p:extLst>
      <p:ext uri="{BB962C8B-B14F-4D97-AF65-F5344CB8AC3E}">
        <p14:creationId xmlns:p14="http://schemas.microsoft.com/office/powerpoint/2010/main" val="151216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88AA5-9C5C-4133-9C11-F9FEA582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48F37E-7CA4-4671-934C-CC44EAA37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Kennismaken</a:t>
            </a:r>
          </a:p>
          <a:p>
            <a:r>
              <a:rPr lang="nl-NL" dirty="0"/>
              <a:t>Periode overzicht</a:t>
            </a:r>
          </a:p>
          <a:p>
            <a:r>
              <a:rPr lang="nl-NL" dirty="0"/>
              <a:t>Doel(en)</a:t>
            </a:r>
          </a:p>
          <a:p>
            <a:r>
              <a:rPr lang="nl-NL" dirty="0"/>
              <a:t>Circulaire economie waar beginnen we eigenlijk?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99F45A-2240-4771-A424-6530133C66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9">
            <a:extLst>
              <a:ext uri="{FF2B5EF4-FFF2-40B4-BE49-F238E27FC236}">
                <a16:creationId xmlns:a16="http://schemas.microsoft.com/office/drawing/2014/main" id="{C81B1672-5272-460A-8782-77A01F1EA9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34" r="6134"/>
          <a:stretch>
            <a:fillRect/>
          </a:stretch>
        </p:blipFill>
        <p:spPr>
          <a:xfrm>
            <a:off x="6175375" y="0"/>
            <a:ext cx="6016625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209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E0A2E00-2D46-435D-919F-7FCB95C0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Kennismaken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C5F1032-2A9F-4D85-A857-9D4AFE88EA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0" name="Tijdelijke aanduiding voor afbeelding 9">
            <a:extLst>
              <a:ext uri="{FF2B5EF4-FFF2-40B4-BE49-F238E27FC236}">
                <a16:creationId xmlns:a16="http://schemas.microsoft.com/office/drawing/2014/main" id="{18D89B9B-0FE7-4784-9995-56D5624B2D87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4086450654"/>
              </p:ext>
            </p:extLst>
          </p:nvPr>
        </p:nvGraphicFramePr>
        <p:xfrm>
          <a:off x="6175375" y="0"/>
          <a:ext cx="60166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5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7BACB-961B-45DA-A8E3-30DB3791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Periode overzicht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0BB7FE8F-98CA-4B59-BDFC-17E716AAC8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859644"/>
              </p:ext>
            </p:extLst>
          </p:nvPr>
        </p:nvGraphicFramePr>
        <p:xfrm>
          <a:off x="371476" y="1370373"/>
          <a:ext cx="9884888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0087">
                  <a:extLst>
                    <a:ext uri="{9D8B030D-6E8A-4147-A177-3AD203B41FA5}">
                      <a16:colId xmlns:a16="http://schemas.microsoft.com/office/drawing/2014/main" val="2852492482"/>
                    </a:ext>
                  </a:extLst>
                </a:gridCol>
                <a:gridCol w="8634801">
                  <a:extLst>
                    <a:ext uri="{9D8B030D-6E8A-4147-A177-3AD203B41FA5}">
                      <a16:colId xmlns:a16="http://schemas.microsoft.com/office/drawing/2014/main" val="3422766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59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Introductie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81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Circulaire economie?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4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Circulair in de natuur deel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Circulair in de natuur deel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19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Afval, een probleem voor klimaat en milieu.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1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Restromen wat moeten we ermee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6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Gastles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0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Circulaire economie en de waardes binnen de circulaire 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1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Herhaling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341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Kennistoets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732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45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568E3-4155-4B10-B312-91B15A41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64313-4BEE-4D83-A237-093A9EF69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kan uitleggen wat het woord economie betekend</a:t>
            </a:r>
          </a:p>
          <a:p>
            <a:r>
              <a:rPr lang="nl-NL" dirty="0"/>
              <a:t>Je kan voorbeelden geven van productie, distributie en consumptie</a:t>
            </a:r>
          </a:p>
          <a:p>
            <a:r>
              <a:rPr lang="nl-NL" dirty="0"/>
              <a:t>Je kan voorbeelden geven van goederen en diensten</a:t>
            </a:r>
          </a:p>
          <a:p>
            <a:r>
              <a:rPr lang="nl-NL" dirty="0"/>
              <a:t>Je weet wat circulair betekend</a:t>
            </a:r>
          </a:p>
        </p:txBody>
      </p:sp>
    </p:spTree>
    <p:extLst>
      <p:ext uri="{BB962C8B-B14F-4D97-AF65-F5344CB8AC3E}">
        <p14:creationId xmlns:p14="http://schemas.microsoft.com/office/powerpoint/2010/main" val="353635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82E59-1192-4C3C-9675-64DBFC9D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Circulaire economie waar beginnen we eigenlijk?</a:t>
            </a:r>
            <a:br>
              <a:rPr lang="nl-NL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C4EB50-9F22-4D9D-91A5-A47124DD69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3.</a:t>
            </a:r>
            <a:endParaRPr lang="nl-NL" dirty="0"/>
          </a:p>
        </p:txBody>
      </p:sp>
      <p:pic>
        <p:nvPicPr>
          <p:cNvPr id="7" name="Picture 2" descr="Column: Leren en inspireren: gewoon dóen, zelfs nu! - Cirkelstad">
            <a:extLst>
              <a:ext uri="{FF2B5EF4-FFF2-40B4-BE49-F238E27FC236}">
                <a16:creationId xmlns:a16="http://schemas.microsoft.com/office/drawing/2014/main" id="{F50F9D06-FF0B-4273-9F48-A718E64A20B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8" b="13768"/>
          <a:stretch>
            <a:fillRect/>
          </a:stretch>
        </p:blipFill>
        <p:spPr bwMode="auto">
          <a:xfrm>
            <a:off x="0" y="0"/>
            <a:ext cx="121920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8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6969D-7CD5-4876-8911-9636C202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Economie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228927-4913-4D1D-B38D-8B17745F2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293780"/>
            <a:ext cx="5645150" cy="195525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Economie komt uit het oude Grieks en betekend letterlijk </a:t>
            </a:r>
            <a:r>
              <a:rPr lang="nl-NL" b="1" dirty="0"/>
              <a:t>huishoudkunde</a:t>
            </a:r>
            <a:r>
              <a:rPr lang="nl-NL" dirty="0"/>
              <a:t>. Het gaat om een wetenschap die zich bezighoudt met de keuzes die mensen maken.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Dit kan gaan op productie, distributie en consumptie van goederen en diensten.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Productie </a:t>
            </a:r>
            <a:r>
              <a:rPr lang="nl-NL" i="1" dirty="0"/>
              <a:t>is iets maken.</a:t>
            </a:r>
          </a:p>
          <a:p>
            <a:pPr marL="0" indent="0">
              <a:buNone/>
            </a:pPr>
            <a:r>
              <a:rPr lang="nl-NL" dirty="0"/>
              <a:t>Distributie </a:t>
            </a:r>
            <a:r>
              <a:rPr lang="nl-NL" i="1" dirty="0"/>
              <a:t>is iets verplaatsen.</a:t>
            </a:r>
          </a:p>
          <a:p>
            <a:pPr marL="0" indent="0">
              <a:buNone/>
            </a:pPr>
            <a:r>
              <a:rPr lang="nl-NL" dirty="0"/>
              <a:t>Consumptie </a:t>
            </a:r>
            <a:r>
              <a:rPr lang="nl-NL" i="1" dirty="0"/>
              <a:t>is iets gebruiken.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Goederen </a:t>
            </a:r>
            <a:r>
              <a:rPr lang="nl-NL" i="1" dirty="0"/>
              <a:t>kan je bezitten</a:t>
            </a:r>
          </a:p>
          <a:p>
            <a:pPr marL="0" indent="0">
              <a:buNone/>
            </a:pPr>
            <a:r>
              <a:rPr lang="nl-NL" dirty="0"/>
              <a:t>Diensten </a:t>
            </a:r>
            <a:r>
              <a:rPr lang="nl-NL" i="1" dirty="0"/>
              <a:t>kan je inhuren of verlenen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35816D-396F-4E86-A41B-2BAD576272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630F6CEA-3CBC-4234-80B8-6A86CCD2F00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" t="-53406" r="-2222" b="-6081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B36EE-0D20-48B5-9A7F-3FB0BD27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Circulair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61D5AC-F9B4-40DA-ABCB-460BDA403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Circulair betekend zich in een kring bewegend, iets wat periodiek terugkerend is. </a:t>
            </a:r>
            <a:endParaRPr lang="nl-NL"/>
          </a:p>
        </p:txBody>
      </p:sp>
      <p:pic>
        <p:nvPicPr>
          <p:cNvPr id="3074" name="Picture 2" descr="De bronafbeelding bekijken">
            <a:extLst>
              <a:ext uri="{FF2B5EF4-FFF2-40B4-BE49-F238E27FC236}">
                <a16:creationId xmlns:a16="http://schemas.microsoft.com/office/drawing/2014/main" id="{5FAB39C1-1050-4F52-AC7E-BC7E8F6AA22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r="10041"/>
          <a:stretch/>
        </p:blipFill>
        <p:spPr bwMode="auto">
          <a:xfrm>
            <a:off x="6175377" y="10"/>
            <a:ext cx="601662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B2D572B8-5CFB-4FE3-9F3D-768B7534F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FEEE6E3-5AE9-4610-91E3-0D00AE933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8" y="5009744"/>
            <a:ext cx="11518968" cy="1119593"/>
          </a:xfrm>
        </p:spPr>
        <p:txBody>
          <a:bodyPr/>
          <a:lstStyle/>
          <a:p>
            <a:pPr algn="ctr"/>
            <a:r>
              <a:rPr lang="nl-NL" dirty="0"/>
              <a:t>De ‘huidige’ economie</a:t>
            </a:r>
          </a:p>
        </p:txBody>
      </p:sp>
      <p:pic>
        <p:nvPicPr>
          <p:cNvPr id="4100" name="Picture 4" descr="De potentie van de circulaire economie - RaboResearch">
            <a:extLst>
              <a:ext uri="{FF2B5EF4-FFF2-40B4-BE49-F238E27FC236}">
                <a16:creationId xmlns:a16="http://schemas.microsoft.com/office/drawing/2014/main" id="{F8137175-9880-4320-B735-FB42BEC9C73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02" t="-8990" r="-44233" b="-892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018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4606</TotalTime>
  <Words>384</Words>
  <Application>Microsoft Office PowerPoint</Application>
  <PresentationFormat>Breedbeeld</PresentationFormat>
  <Paragraphs>77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ThemaYuverta</vt:lpstr>
      <vt:lpstr>Circulaire economie</vt:lpstr>
      <vt:lpstr>Vandaag</vt:lpstr>
      <vt:lpstr>1. Kennismaken</vt:lpstr>
      <vt:lpstr>2. Periode overzicht</vt:lpstr>
      <vt:lpstr>3. Doelen</vt:lpstr>
      <vt:lpstr>Circulaire economie waar beginnen we eigenlijk? </vt:lpstr>
      <vt:lpstr>Economie</vt:lpstr>
      <vt:lpstr>Circulair</vt:lpstr>
      <vt:lpstr>De ‘huidige’ economie</vt:lpstr>
      <vt:lpstr>Transitie</vt:lpstr>
      <vt:lpstr>Opdracht</vt:lpstr>
      <vt:lpstr>3. Doelen, even checken…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Gerjan de Ruiter</cp:lastModifiedBy>
  <cp:revision>1</cp:revision>
  <dcterms:created xsi:type="dcterms:W3CDTF">2021-09-06T12:57:59Z</dcterms:created>
  <dcterms:modified xsi:type="dcterms:W3CDTF">2021-09-13T08:47:30Z</dcterms:modified>
</cp:coreProperties>
</file>