
<file path=[Content_Types].xml><?xml version="1.0" encoding="utf-8"?>
<Types xmlns="http://schemas.openxmlformats.org/package/2006/content-types">
  <Default Extension="bmp" ContentType="image/bmp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359" r:id="rId5"/>
    <p:sldId id="358" r:id="rId6"/>
    <p:sldId id="360" r:id="rId7"/>
    <p:sldId id="361" r:id="rId8"/>
    <p:sldId id="319" r:id="rId9"/>
    <p:sldId id="362" r:id="rId10"/>
    <p:sldId id="363" r:id="rId11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9C2F0B4-C915-4E12-9E37-A7B3BB5C9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0E6D08-692A-45D6-91B8-7317361CD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AA7C-6F80-4688-A335-4376D6AF0933}" type="datetime1">
              <a:rPr lang="nl-NL" smtClean="0"/>
              <a:t>6-9-2021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ABFCBF-A61C-497A-92CF-5D00E2369C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ECF69C-1F96-474A-99E9-82480D656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3EF6-E009-4528-A2B8-C70A53E59A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38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F901-097D-44EB-9F3E-FBEA83649BF5}" type="datetime1">
              <a:rPr lang="nl-NL" smtClean="0"/>
              <a:pPr/>
              <a:t>6-9-2021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C922-E2CD-4768-89F2-1664AD72D2C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5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e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1138D10-D492-474E-9877-161D10958497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04B13-800E-4AA8-8B04-7D2DABF8AEBA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536B929-3489-4EFF-B2B8-777D227BEB32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F385CE5-3FC0-4A70-AE51-5E045F440DB8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e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Rechte verbindingslijn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D10E96E-28B6-48A4-8B4E-77DC7E918607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439B7D6-F086-4AF5-A864-3B1E97F611A3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CD7B26-3398-4CC4-8430-9B9277349B3A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30EC15-3DB2-4DAB-947C-848BEFC8A090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4" name="Tijdelijke aanduiding 3 voor voetteks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8D5D441-AF3D-43CB-A8BE-D61E1974C2A2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hthoe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ED8E96F-06ED-4E45-B685-44C299048226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Rechthoe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hthoe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868E82D-FA39-4419-AB02-8C2D791820A8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08A7925D-D9A0-41FC-BFD5-1A0435FB79DB}" type="datetime1">
              <a:rPr lang="nl-NL" noProof="0" smtClean="0"/>
              <a:t>6-9-2021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23695-FA3A-4015-94A8-E33796E9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kleur</a:t>
            </a:r>
            <a:r>
              <a:rPr lang="nl-NL" dirty="0">
                <a:solidFill>
                  <a:srgbClr val="FFFF00"/>
                </a:solidFill>
              </a:rPr>
              <a:t>en</a:t>
            </a:r>
            <a:r>
              <a:rPr lang="nl-NL" dirty="0">
                <a:solidFill>
                  <a:srgbClr val="00B050"/>
                </a:solidFill>
              </a:rPr>
              <a:t>leer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D4FDC1-D2C8-478D-9FFB-7DBA61C5C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2-tallen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Wat weet je van kleur?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Zoveel mogelijk kreten op papier schrijven</a:t>
            </a:r>
          </a:p>
        </p:txBody>
      </p:sp>
    </p:spTree>
    <p:extLst>
      <p:ext uri="{BB962C8B-B14F-4D97-AF65-F5344CB8AC3E}">
        <p14:creationId xmlns:p14="http://schemas.microsoft.com/office/powerpoint/2010/main" val="340278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AF431-7985-4318-B705-43BA4A0C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3EF3FA-621D-4A6B-8298-C4A5E041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(Zon)licht zien wij als wit licht maar is opgebouwd uit 7 kleuren licht. 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een regenboog ‘breken’ deze kleuren uit elkaar en kan je ze dus wel zien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Als een voorwerp één van deze kleuren 			     absorbeert zien we deze kleur                                                        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AL Rainbow Blanket part 2">
            <a:extLst>
              <a:ext uri="{FF2B5EF4-FFF2-40B4-BE49-F238E27FC236}">
                <a16:creationId xmlns:a16="http://schemas.microsoft.com/office/drawing/2014/main" id="{6D5E273F-173D-4807-B3D4-AB88DD3E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61" y="3686666"/>
            <a:ext cx="4380321" cy="27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D0729-C1D4-4B16-803F-B592BA31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364F2-2534-412A-B094-4AF8322E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64849"/>
            <a:ext cx="10058400" cy="4470191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Licht heeft effect op je stemming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Licht heeft effect op uitstraling van producten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Woonkamerverlichting kopen? – uw verlichtingsexpert">
            <a:extLst>
              <a:ext uri="{FF2B5EF4-FFF2-40B4-BE49-F238E27FC236}">
                <a16:creationId xmlns:a16="http://schemas.microsoft.com/office/drawing/2014/main" id="{1C768F11-BC4A-4018-9D02-02AA8984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2" y="3252247"/>
            <a:ext cx="4628856" cy="30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901258-C71C-41C7-B63C-18777FDE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78" y="3751868"/>
            <a:ext cx="5909885" cy="25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5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CC70A-E3E2-4927-86F4-FB318F2B4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97CDD-186B-4323-9DE2-559F602BD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Kleurencirkel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En wat betreft zwart en wit?</a:t>
            </a:r>
          </a:p>
        </p:txBody>
      </p:sp>
      <p:pic>
        <p:nvPicPr>
          <p:cNvPr id="4098" name="Picture 2" descr="Kleurencirkel van Johannes Itten: zo werkt het voor je interieur | vtwonen">
            <a:extLst>
              <a:ext uri="{FF2B5EF4-FFF2-40B4-BE49-F238E27FC236}">
                <a16:creationId xmlns:a16="http://schemas.microsoft.com/office/drawing/2014/main" id="{06449C93-5790-4A76-B5C1-ADB49F3E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89" y="2187782"/>
            <a:ext cx="3936184" cy="39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9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5120E-186D-4A83-875B-FE3C573F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kleurcontrasten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9D3BE2-B033-48DB-8CC4-49572822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1354"/>
            <a:ext cx="10058400" cy="4323686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Combinaties van kleuren die je bewust kunt gebruiken in een presentatie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Complementaire kleuren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Harmoniërende kleuren</a:t>
            </a:r>
          </a:p>
        </p:txBody>
      </p:sp>
      <p:pic>
        <p:nvPicPr>
          <p:cNvPr id="5122" name="Picture 2" descr="De kleurenleer van Johannes Itten is nog steeds actueel.">
            <a:extLst>
              <a:ext uri="{FF2B5EF4-FFF2-40B4-BE49-F238E27FC236}">
                <a16:creationId xmlns:a16="http://schemas.microsoft.com/office/drawing/2014/main" id="{970870AD-A000-4026-8912-81B3B468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02" y="2628900"/>
            <a:ext cx="487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rmonieuze kleuren | Interieur &amp;amp; Stylingadvies">
            <a:extLst>
              <a:ext uri="{FF2B5EF4-FFF2-40B4-BE49-F238E27FC236}">
                <a16:creationId xmlns:a16="http://schemas.microsoft.com/office/drawing/2014/main" id="{3324C1DF-581F-43FC-81ED-7DE36C33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12" y="4404918"/>
            <a:ext cx="1917933" cy="19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8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85174-40DC-497E-BB39-C700F590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8B53F0-653C-4FC0-9713-B9ACE018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71787"/>
            <a:ext cx="10058400" cy="5263253"/>
          </a:xfrm>
        </p:spPr>
        <p:txBody>
          <a:bodyPr/>
          <a:lstStyle/>
          <a:p>
            <a:endParaRPr lang="nl-NL" dirty="0"/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Warme (actief) en koude (passieve) kleuren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Neutrale kleuren  </a:t>
            </a:r>
          </a:p>
        </p:txBody>
      </p:sp>
      <p:pic>
        <p:nvPicPr>
          <p:cNvPr id="6146" name="Picture 2" descr="Kleurcontrast – Toon Nagtegaal">
            <a:extLst>
              <a:ext uri="{FF2B5EF4-FFF2-40B4-BE49-F238E27FC236}">
                <a16:creationId xmlns:a16="http://schemas.microsoft.com/office/drawing/2014/main" id="{E67BAFFE-A63F-400C-BBC9-CEE13D67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74" y="474813"/>
            <a:ext cx="3948317" cy="29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orten Bruin Kleur JGC22 - AGBC">
            <a:extLst>
              <a:ext uri="{FF2B5EF4-FFF2-40B4-BE49-F238E27FC236}">
                <a16:creationId xmlns:a16="http://schemas.microsoft.com/office/drawing/2014/main" id="{17819E10-0B3D-479E-9043-7700EC3A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68" y="3641450"/>
            <a:ext cx="3405799" cy="10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roen in de slaapkamer is dé trend van 2020 | Beddenspecialist.nl">
            <a:extLst>
              <a:ext uri="{FF2B5EF4-FFF2-40B4-BE49-F238E27FC236}">
                <a16:creationId xmlns:a16="http://schemas.microsoft.com/office/drawing/2014/main" id="{D51513E5-00B3-4099-9C18-EBFEEDA54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25" y="4922515"/>
            <a:ext cx="2652131" cy="14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1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4480E-2138-42A5-8503-CAD24872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5D59C7-D35E-4710-897E-3D8A2184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2594"/>
            <a:ext cx="10058400" cy="5392446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Pasteltinten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(originele kleurencirkel)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Vertroebelde kleuren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Ton-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-ton</a:t>
            </a:r>
          </a:p>
        </p:txBody>
      </p:sp>
      <p:pic>
        <p:nvPicPr>
          <p:cNvPr id="7170" name="Picture 2" descr="Kleurencombinaties maken, de complete gids(1) - Lida Thiry">
            <a:extLst>
              <a:ext uri="{FF2B5EF4-FFF2-40B4-BE49-F238E27FC236}">
                <a16:creationId xmlns:a16="http://schemas.microsoft.com/office/drawing/2014/main" id="{8F5E81AE-76A0-4FE0-9443-D926FDE7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372056" y="2640731"/>
            <a:ext cx="2081848" cy="21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ouvenir de ma vie: Kleurenleer voor quilters, deel 1">
            <a:extLst>
              <a:ext uri="{FF2B5EF4-FFF2-40B4-BE49-F238E27FC236}">
                <a16:creationId xmlns:a16="http://schemas.microsoft.com/office/drawing/2014/main" id="{AF84A1E2-AE74-423E-9CF5-769597B1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22" y="365992"/>
            <a:ext cx="2130092" cy="21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e kleurenleer van Johannes Itten is nog steeds actueel.">
            <a:extLst>
              <a:ext uri="{FF2B5EF4-FFF2-40B4-BE49-F238E27FC236}">
                <a16:creationId xmlns:a16="http://schemas.microsoft.com/office/drawing/2014/main" id="{63B39155-F106-463C-A790-497C659D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70" y="1739536"/>
            <a:ext cx="1507983" cy="15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Boeket Feline - Bbdl">
            <a:extLst>
              <a:ext uri="{FF2B5EF4-FFF2-40B4-BE49-F238E27FC236}">
                <a16:creationId xmlns:a16="http://schemas.microsoft.com/office/drawing/2014/main" id="{D94EC912-367D-496A-98C0-1A60A72FDD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80" name="Picture 12" descr="Troostboeketten, troostboeketten kopen, troostboeketten bestellen,  troostboeketten online - Afscheid met Bloemen">
            <a:extLst>
              <a:ext uri="{FF2B5EF4-FFF2-40B4-BE49-F238E27FC236}">
                <a16:creationId xmlns:a16="http://schemas.microsoft.com/office/drawing/2014/main" id="{DBFB8D00-7328-4E8A-9B49-02C671B2F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41" y="4313204"/>
            <a:ext cx="2111229" cy="21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Ton sur ton kleuren | Interieur &amp;amp; Stylingadvies">
            <a:extLst>
              <a:ext uri="{FF2B5EF4-FFF2-40B4-BE49-F238E27FC236}">
                <a16:creationId xmlns:a16="http://schemas.microsoft.com/office/drawing/2014/main" id="{5BABEFB8-AA18-4666-9CEB-B84A32AB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35" y="4567107"/>
            <a:ext cx="1976385" cy="18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87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 - Tuin</Template>
  <TotalTime>0</TotalTime>
  <Words>131</Words>
  <Application>Microsoft Office PowerPoint</Application>
  <PresentationFormat>Breedbeeld</PresentationFormat>
  <Paragraphs>47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Savon</vt:lpstr>
      <vt:lpstr>kleurenleer</vt:lpstr>
      <vt:lpstr>PowerPoint-presentatie</vt:lpstr>
      <vt:lpstr>PowerPoint-presentatie</vt:lpstr>
      <vt:lpstr>PowerPoint-presentatie</vt:lpstr>
      <vt:lpstr>kleurcontrasten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2020-09-09T13:44:44Z</dcterms:created>
  <dcterms:modified xsi:type="dcterms:W3CDTF">2021-09-06T13:19:49Z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