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904890-D377-4401-AB3B-A0481D0D5C9F}" v="246" dt="2021-06-22T09:00:37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Ur_MJ-Rq_8?feature=oemb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envandaag.avrotros.nl/item/polio-patienten-wij-zijn-een-levende-illustratie-van-gevaar-van-niet-vaccinere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87C9CF-14A3-4F25-8F57-8BC947F433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Inentingen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6E616B3-825E-4AAB-B3E2-C465CAC5C0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961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DEE90-EDC3-4CCA-AD08-EA9CFF1B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F5FDD8-5279-40E1-8065-DAFECCD35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  <a:p>
            <a:r>
              <a:rPr lang="nl-NL" dirty="0"/>
              <a:t>Wat is een inenting</a:t>
            </a:r>
          </a:p>
          <a:p>
            <a:r>
              <a:rPr lang="nl-NL" dirty="0"/>
              <a:t>Waarvoor wordt je ingeënt? </a:t>
            </a:r>
          </a:p>
          <a:p>
            <a:r>
              <a:rPr lang="nl-NL" dirty="0"/>
              <a:t>Wat is het doel van inenten?</a:t>
            </a:r>
          </a:p>
          <a:p>
            <a:r>
              <a:rPr lang="nl-NL" dirty="0"/>
              <a:t>Voorlichting geven </a:t>
            </a:r>
            <a:r>
              <a:rPr lang="nl-NL"/>
              <a:t>over inenten</a:t>
            </a:r>
            <a:endParaRPr lang="nl-NL" dirty="0"/>
          </a:p>
          <a:p>
            <a:r>
              <a:rPr lang="nl-NL" dirty="0"/>
              <a:t>Evalueren leerdoelen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894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DA1724-B9AC-4743-A00D-2D6E24AAC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F428CC-01F8-46CF-9509-EC3B2B4F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 van de les kan je benoemen wat een inenting is</a:t>
            </a:r>
          </a:p>
          <a:p>
            <a:r>
              <a:rPr lang="nl-NL" dirty="0"/>
              <a:t>Aan het eind van de les kan je benoemen wat het doel van inenten is</a:t>
            </a:r>
          </a:p>
        </p:txBody>
      </p:sp>
    </p:spTree>
    <p:extLst>
      <p:ext uri="{BB962C8B-B14F-4D97-AF65-F5344CB8AC3E}">
        <p14:creationId xmlns:p14="http://schemas.microsoft.com/office/powerpoint/2010/main" val="150176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9E640-E95B-4AD0-8051-9B7F6A212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inenting</a:t>
            </a:r>
          </a:p>
        </p:txBody>
      </p:sp>
      <p:pic>
        <p:nvPicPr>
          <p:cNvPr id="4" name="Onlinemedia 3" title="Hoe werkt een vaccin?">
            <a:hlinkClick r:id="" action="ppaction://media"/>
            <a:extLst>
              <a:ext uri="{FF2B5EF4-FFF2-40B4-BE49-F238E27FC236}">
                <a16:creationId xmlns:a16="http://schemas.microsoft.com/office/drawing/2014/main" id="{084A64D1-2741-4553-86E8-E1F8F05EFD6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17119" y="2010792"/>
            <a:ext cx="6338888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0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8" name="Rectangle 13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D1AF004-88BC-435A-8226-02C72907B1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63" t="18194" r="4689" b="6253"/>
          <a:stretch/>
        </p:blipFill>
        <p:spPr>
          <a:xfrm>
            <a:off x="634275" y="1421716"/>
            <a:ext cx="6900380" cy="4014567"/>
          </a:xfrm>
          <a:prstGeom prst="rect">
            <a:avLst/>
          </a:prstGeom>
        </p:spPr>
      </p:pic>
      <p:sp>
        <p:nvSpPr>
          <p:cNvPr id="9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37555A8-9756-40F9-B357-6D799107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666" y="1314922"/>
            <a:ext cx="3176246" cy="300013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cap="all"/>
              <a:t>Waarvoor wordt je ingeënt?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6F7AC4-4B22-4A66-A866-284C9C865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9666" y="4458645"/>
            <a:ext cx="3176246" cy="165641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EFEDE3"/>
                </a:solidFill>
              </a:rPr>
              <a:t>Er is </a:t>
            </a:r>
            <a:r>
              <a:rPr lang="en-US" dirty="0" err="1">
                <a:solidFill>
                  <a:srgbClr val="EFEDE3"/>
                </a:solidFill>
              </a:rPr>
              <a:t>een</a:t>
            </a:r>
            <a:r>
              <a:rPr lang="en-US" dirty="0">
                <a:solidFill>
                  <a:srgbClr val="EFEDE3"/>
                </a:solidFill>
              </a:rPr>
              <a:t> </a:t>
            </a:r>
            <a:r>
              <a:rPr lang="en-US" dirty="0" err="1">
                <a:solidFill>
                  <a:srgbClr val="EFEDE3"/>
                </a:solidFill>
              </a:rPr>
              <a:t>vaccinatieprogramma</a:t>
            </a:r>
            <a:br>
              <a:rPr lang="en-US" dirty="0">
                <a:solidFill>
                  <a:srgbClr val="EFEDE3"/>
                </a:solidFill>
              </a:rPr>
            </a:br>
            <a:r>
              <a:rPr lang="en-US" dirty="0">
                <a:solidFill>
                  <a:srgbClr val="EFEDE3"/>
                </a:solidFill>
              </a:rPr>
              <a:t> in Nederland</a:t>
            </a:r>
          </a:p>
        </p:txBody>
      </p:sp>
    </p:spTree>
    <p:extLst>
      <p:ext uri="{BB962C8B-B14F-4D97-AF65-F5344CB8AC3E}">
        <p14:creationId xmlns:p14="http://schemas.microsoft.com/office/powerpoint/2010/main" val="793765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29548-A955-4C7D-9837-EDA412DDC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het doel van inenten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D229BD-2BD1-4206-9906-8D10CA076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zorgt ervoor dat jij de ziekte niet meer kan krijgen</a:t>
            </a:r>
          </a:p>
          <a:p>
            <a:endParaRPr lang="nl-NL" dirty="0"/>
          </a:p>
          <a:p>
            <a:r>
              <a:rPr lang="nl-NL" dirty="0"/>
              <a:t>Als iedereen zich laat inenten dan verdwijnen ziektes (bijna) helemaal en worden kinderen of volwassenen niet meer ernstig ziek. </a:t>
            </a:r>
          </a:p>
          <a:p>
            <a:endParaRPr lang="nl-NL" dirty="0"/>
          </a:p>
          <a:p>
            <a:r>
              <a:rPr lang="nl-NL" dirty="0">
                <a:hlinkClick r:id="rId2"/>
              </a:rPr>
              <a:t>https://eenvandaag.avrotros.nl/item/polio-patienten-wij-zijn-een-levende-illustratie-van-gevaar-van-niet-vaccineren/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28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B8A2E-0E6F-4132-B908-7E0814571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Evalueren leerdoelen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C20177-3825-4843-9A2E-DF8D11573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een inenting?</a:t>
            </a:r>
          </a:p>
          <a:p>
            <a:r>
              <a:rPr lang="nl-NL" dirty="0"/>
              <a:t>Wat is het doel van </a:t>
            </a:r>
            <a:r>
              <a:rPr lang="nl-NL"/>
              <a:t>een inenting?</a:t>
            </a:r>
          </a:p>
        </p:txBody>
      </p:sp>
    </p:spTree>
    <p:extLst>
      <p:ext uri="{BB962C8B-B14F-4D97-AF65-F5344CB8AC3E}">
        <p14:creationId xmlns:p14="http://schemas.microsoft.com/office/powerpoint/2010/main" val="2719131478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TM10001105[[fn=Bijgesneden]]</Template>
  <TotalTime>1473</TotalTime>
  <Words>138</Words>
  <Application>Microsoft Office PowerPoint</Application>
  <PresentationFormat>Breedbeeld</PresentationFormat>
  <Paragraphs>23</Paragraphs>
  <Slides>7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Franklin Gothic Book</vt:lpstr>
      <vt:lpstr>Bijgesneden</vt:lpstr>
      <vt:lpstr>Inentingen</vt:lpstr>
      <vt:lpstr>Inhoud </vt:lpstr>
      <vt:lpstr>Leerdoelen</vt:lpstr>
      <vt:lpstr>Wat is een inenting</vt:lpstr>
      <vt:lpstr>Waarvoor wordt je ingeënt? </vt:lpstr>
      <vt:lpstr>Wat is het doel van inenten</vt:lpstr>
      <vt:lpstr>Evalueren leerdoelen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Inentingen</dc:title>
  <dc:creator>Kyra Tempelman (student)</dc:creator>
  <cp:lastModifiedBy>Kyra Tempelman (student)</cp:lastModifiedBy>
  <cp:revision>4</cp:revision>
  <dcterms:created xsi:type="dcterms:W3CDTF">2021-06-09T08:33:13Z</dcterms:created>
  <dcterms:modified xsi:type="dcterms:W3CDTF">2021-07-03T10:48:23Z</dcterms:modified>
</cp:coreProperties>
</file>