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71" r:id="rId5"/>
    <p:sldId id="272" r:id="rId6"/>
    <p:sldId id="265" r:id="rId7"/>
    <p:sldId id="273" r:id="rId8"/>
    <p:sldId id="268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1A832-0567-42E7-AFF3-40C5F73B79AE}" v="97" dt="2021-06-30T10:13:20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A7CE9-97FB-4346-AA11-8ACADD7BC95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63BCC86-B6F1-47B5-A7D4-FCBA48EFAC64}">
      <dgm:prSet/>
      <dgm:spPr/>
      <dgm:t>
        <a:bodyPr/>
        <a:lstStyle/>
        <a:p>
          <a:r>
            <a:rPr lang="nl-NL" dirty="0"/>
            <a:t>Ga naar WIKIWIJS. </a:t>
          </a:r>
          <a:br>
            <a:rPr lang="nl-NL" dirty="0"/>
          </a:br>
          <a:r>
            <a:rPr lang="nl-NL" dirty="0"/>
            <a:t>Klik op het kopje ziekten</a:t>
          </a:r>
          <a:br>
            <a:rPr lang="nl-NL" dirty="0"/>
          </a:br>
          <a:r>
            <a:rPr lang="nl-NL" dirty="0"/>
            <a:t>Ga daarna naar het kopje opdrachten.</a:t>
          </a:r>
          <a:endParaRPr lang="en-US" dirty="0"/>
        </a:p>
      </dgm:t>
    </dgm:pt>
    <dgm:pt modelId="{AF5879F4-38EF-42E3-BE88-6BD2916558CF}" type="parTrans" cxnId="{CDCD579D-0674-481E-953B-59BB84694051}">
      <dgm:prSet/>
      <dgm:spPr/>
      <dgm:t>
        <a:bodyPr/>
        <a:lstStyle/>
        <a:p>
          <a:endParaRPr lang="en-US"/>
        </a:p>
      </dgm:t>
    </dgm:pt>
    <dgm:pt modelId="{F6C4B4DA-C8A4-402A-AD91-A0BB9EF7C725}" type="sibTrans" cxnId="{CDCD579D-0674-481E-953B-59BB84694051}">
      <dgm:prSet/>
      <dgm:spPr/>
      <dgm:t>
        <a:bodyPr/>
        <a:lstStyle/>
        <a:p>
          <a:endParaRPr lang="en-US"/>
        </a:p>
      </dgm:t>
    </dgm:pt>
    <dgm:pt modelId="{3D5E290A-5486-4146-95E0-11146D349DB2}">
      <dgm:prSet/>
      <dgm:spPr/>
      <dgm:t>
        <a:bodyPr/>
        <a:lstStyle/>
        <a:p>
          <a:r>
            <a:rPr lang="nl-NL" dirty="0"/>
            <a:t>Ga naar de opdracht over ouderdomsziekte.</a:t>
          </a:r>
          <a:endParaRPr lang="en-US" dirty="0"/>
        </a:p>
      </dgm:t>
    </dgm:pt>
    <dgm:pt modelId="{D8056328-3CDF-4657-9197-14219EF2EC9D}" type="parTrans" cxnId="{56C890B7-D50A-4AA1-8584-CD0598670B0E}">
      <dgm:prSet/>
      <dgm:spPr/>
      <dgm:t>
        <a:bodyPr/>
        <a:lstStyle/>
        <a:p>
          <a:endParaRPr lang="en-US"/>
        </a:p>
      </dgm:t>
    </dgm:pt>
    <dgm:pt modelId="{267DA270-181A-49A7-B38B-DF6A502156FC}" type="sibTrans" cxnId="{56C890B7-D50A-4AA1-8584-CD0598670B0E}">
      <dgm:prSet/>
      <dgm:spPr/>
      <dgm:t>
        <a:bodyPr/>
        <a:lstStyle/>
        <a:p>
          <a:endParaRPr lang="en-US"/>
        </a:p>
      </dgm:t>
    </dgm:pt>
    <dgm:pt modelId="{53405241-CE27-4454-8639-64EDA80CB2A5}">
      <dgm:prSet/>
      <dgm:spPr/>
      <dgm:t>
        <a:bodyPr/>
        <a:lstStyle/>
        <a:p>
          <a:r>
            <a:rPr lang="nl-NL"/>
            <a:t>Lees de opdracht door</a:t>
          </a:r>
          <a:endParaRPr lang="en-US"/>
        </a:p>
      </dgm:t>
    </dgm:pt>
    <dgm:pt modelId="{6E7792C2-1594-42FC-B21D-539D2076AF36}" type="parTrans" cxnId="{39D89A30-5636-4FEF-8696-8A6F0BF059F7}">
      <dgm:prSet/>
      <dgm:spPr/>
      <dgm:t>
        <a:bodyPr/>
        <a:lstStyle/>
        <a:p>
          <a:endParaRPr lang="en-US"/>
        </a:p>
      </dgm:t>
    </dgm:pt>
    <dgm:pt modelId="{2B8C87C3-0E58-4D90-8B9B-5B0E3E4E3187}" type="sibTrans" cxnId="{39D89A30-5636-4FEF-8696-8A6F0BF059F7}">
      <dgm:prSet/>
      <dgm:spPr/>
      <dgm:t>
        <a:bodyPr/>
        <a:lstStyle/>
        <a:p>
          <a:endParaRPr lang="en-US"/>
        </a:p>
      </dgm:t>
    </dgm:pt>
    <dgm:pt modelId="{8A80931B-44F3-4E01-A4D7-47FC7C71F348}">
      <dgm:prSet/>
      <dgm:spPr/>
      <dgm:t>
        <a:bodyPr/>
        <a:lstStyle/>
        <a:p>
          <a:r>
            <a:rPr lang="nl-NL"/>
            <a:t>Maak de opdracht</a:t>
          </a:r>
          <a:endParaRPr lang="en-US"/>
        </a:p>
      </dgm:t>
    </dgm:pt>
    <dgm:pt modelId="{752D8697-161E-4E94-B089-5DC1EC41DF90}" type="parTrans" cxnId="{D522EA11-96F6-4585-ABAF-7E38B0007336}">
      <dgm:prSet/>
      <dgm:spPr/>
      <dgm:t>
        <a:bodyPr/>
        <a:lstStyle/>
        <a:p>
          <a:endParaRPr lang="en-US"/>
        </a:p>
      </dgm:t>
    </dgm:pt>
    <dgm:pt modelId="{8DD914CB-2C6E-4744-9D12-054982496253}" type="sibTrans" cxnId="{D522EA11-96F6-4585-ABAF-7E38B0007336}">
      <dgm:prSet/>
      <dgm:spPr/>
      <dgm:t>
        <a:bodyPr/>
        <a:lstStyle/>
        <a:p>
          <a:endParaRPr lang="en-US"/>
        </a:p>
      </dgm:t>
    </dgm:pt>
    <dgm:pt modelId="{ED7B8837-C748-4C67-9569-2FFE3845F845}" type="pres">
      <dgm:prSet presAssocID="{FE9A7CE9-97FB-4346-AA11-8ACADD7BC951}" presName="root" presStyleCnt="0">
        <dgm:presLayoutVars>
          <dgm:dir/>
          <dgm:resizeHandles val="exact"/>
        </dgm:presLayoutVars>
      </dgm:prSet>
      <dgm:spPr/>
    </dgm:pt>
    <dgm:pt modelId="{EDD9BA96-A4ED-4C87-B0AF-764F1F02C9DD}" type="pres">
      <dgm:prSet presAssocID="{763BCC86-B6F1-47B5-A7D4-FCBA48EFAC64}" presName="compNode" presStyleCnt="0"/>
      <dgm:spPr/>
    </dgm:pt>
    <dgm:pt modelId="{D9E1DF15-B464-401B-9DCE-148E28D6CCC0}" type="pres">
      <dgm:prSet presAssocID="{763BCC86-B6F1-47B5-A7D4-FCBA48EFAC64}" presName="bgRect" presStyleLbl="bgShp" presStyleIdx="0" presStyleCnt="4"/>
      <dgm:spPr/>
    </dgm:pt>
    <dgm:pt modelId="{17F723DC-8276-4A6B-97C3-2C6B79EEF937}" type="pres">
      <dgm:prSet presAssocID="{763BCC86-B6F1-47B5-A7D4-FCBA48EFAC6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ofee"/>
        </a:ext>
      </dgm:extLst>
    </dgm:pt>
    <dgm:pt modelId="{0861C5C2-8DCE-42B1-95E4-A813AB1DCF30}" type="pres">
      <dgm:prSet presAssocID="{763BCC86-B6F1-47B5-A7D4-FCBA48EFAC64}" presName="spaceRect" presStyleCnt="0"/>
      <dgm:spPr/>
    </dgm:pt>
    <dgm:pt modelId="{12753C07-4A3D-4957-926C-B5746E3129B8}" type="pres">
      <dgm:prSet presAssocID="{763BCC86-B6F1-47B5-A7D4-FCBA48EFAC64}" presName="parTx" presStyleLbl="revTx" presStyleIdx="0" presStyleCnt="4">
        <dgm:presLayoutVars>
          <dgm:chMax val="0"/>
          <dgm:chPref val="0"/>
        </dgm:presLayoutVars>
      </dgm:prSet>
      <dgm:spPr/>
    </dgm:pt>
    <dgm:pt modelId="{F3B9A102-E672-4524-A8B1-1726BDD86CD1}" type="pres">
      <dgm:prSet presAssocID="{F6C4B4DA-C8A4-402A-AD91-A0BB9EF7C725}" presName="sibTrans" presStyleCnt="0"/>
      <dgm:spPr/>
    </dgm:pt>
    <dgm:pt modelId="{5473386A-35AD-4573-89A1-E7DDE92C674C}" type="pres">
      <dgm:prSet presAssocID="{3D5E290A-5486-4146-95E0-11146D349DB2}" presName="compNode" presStyleCnt="0"/>
      <dgm:spPr/>
    </dgm:pt>
    <dgm:pt modelId="{49B52403-E652-4B6B-8B8E-CE271BA42110}" type="pres">
      <dgm:prSet presAssocID="{3D5E290A-5486-4146-95E0-11146D349DB2}" presName="bgRect" presStyleLbl="bgShp" presStyleIdx="1" presStyleCnt="4"/>
      <dgm:spPr/>
    </dgm:pt>
    <dgm:pt modelId="{C0A2E42C-CCC8-41C3-9943-174A99FC723F}" type="pres">
      <dgm:prSet presAssocID="{3D5E290A-5486-4146-95E0-11146D349DB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0C2143CE-BDA4-4723-A838-605A4F9C0A04}" type="pres">
      <dgm:prSet presAssocID="{3D5E290A-5486-4146-95E0-11146D349DB2}" presName="spaceRect" presStyleCnt="0"/>
      <dgm:spPr/>
    </dgm:pt>
    <dgm:pt modelId="{44BFCB89-2298-43AE-8749-11E400789DF4}" type="pres">
      <dgm:prSet presAssocID="{3D5E290A-5486-4146-95E0-11146D349DB2}" presName="parTx" presStyleLbl="revTx" presStyleIdx="1" presStyleCnt="4">
        <dgm:presLayoutVars>
          <dgm:chMax val="0"/>
          <dgm:chPref val="0"/>
        </dgm:presLayoutVars>
      </dgm:prSet>
      <dgm:spPr/>
    </dgm:pt>
    <dgm:pt modelId="{85735591-10B2-419D-A326-B0A055792F8F}" type="pres">
      <dgm:prSet presAssocID="{267DA270-181A-49A7-B38B-DF6A502156FC}" presName="sibTrans" presStyleCnt="0"/>
      <dgm:spPr/>
    </dgm:pt>
    <dgm:pt modelId="{749AB0C2-BEDE-46C4-949F-DFA735A39712}" type="pres">
      <dgm:prSet presAssocID="{53405241-CE27-4454-8639-64EDA80CB2A5}" presName="compNode" presStyleCnt="0"/>
      <dgm:spPr/>
    </dgm:pt>
    <dgm:pt modelId="{A8B9593C-3D30-40E7-8438-CB873FC01EDC}" type="pres">
      <dgm:prSet presAssocID="{53405241-CE27-4454-8639-64EDA80CB2A5}" presName="bgRect" presStyleLbl="bgShp" presStyleIdx="2" presStyleCnt="4"/>
      <dgm:spPr/>
    </dgm:pt>
    <dgm:pt modelId="{F1F38DC9-FB47-42AE-828A-576EC1A26CAE}" type="pres">
      <dgm:prSet presAssocID="{53405241-CE27-4454-8639-64EDA80CB2A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B3C5FF4A-EA45-4898-AE80-FAED5C6BB06D}" type="pres">
      <dgm:prSet presAssocID="{53405241-CE27-4454-8639-64EDA80CB2A5}" presName="spaceRect" presStyleCnt="0"/>
      <dgm:spPr/>
    </dgm:pt>
    <dgm:pt modelId="{1E9A71ED-973F-4F17-B8B0-5E1D74C6BE68}" type="pres">
      <dgm:prSet presAssocID="{53405241-CE27-4454-8639-64EDA80CB2A5}" presName="parTx" presStyleLbl="revTx" presStyleIdx="2" presStyleCnt="4">
        <dgm:presLayoutVars>
          <dgm:chMax val="0"/>
          <dgm:chPref val="0"/>
        </dgm:presLayoutVars>
      </dgm:prSet>
      <dgm:spPr/>
    </dgm:pt>
    <dgm:pt modelId="{A3B69082-9B38-4498-A768-BD95E50F2CC3}" type="pres">
      <dgm:prSet presAssocID="{2B8C87C3-0E58-4D90-8B9B-5B0E3E4E3187}" presName="sibTrans" presStyleCnt="0"/>
      <dgm:spPr/>
    </dgm:pt>
    <dgm:pt modelId="{3E70706E-90AA-4C2B-AC68-5548ADBFAF00}" type="pres">
      <dgm:prSet presAssocID="{8A80931B-44F3-4E01-A4D7-47FC7C71F348}" presName="compNode" presStyleCnt="0"/>
      <dgm:spPr/>
    </dgm:pt>
    <dgm:pt modelId="{28C56603-0EBE-482A-9E21-F48E68DA8588}" type="pres">
      <dgm:prSet presAssocID="{8A80931B-44F3-4E01-A4D7-47FC7C71F348}" presName="bgRect" presStyleLbl="bgShp" presStyleIdx="3" presStyleCnt="4"/>
      <dgm:spPr/>
    </dgm:pt>
    <dgm:pt modelId="{06E7F9F8-B3E9-4C0B-9909-6F7EBCAA6679}" type="pres">
      <dgm:prSet presAssocID="{8A80931B-44F3-4E01-A4D7-47FC7C71F34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4228D966-DCCF-41A4-8A39-582B6D999A86}" type="pres">
      <dgm:prSet presAssocID="{8A80931B-44F3-4E01-A4D7-47FC7C71F348}" presName="spaceRect" presStyleCnt="0"/>
      <dgm:spPr/>
    </dgm:pt>
    <dgm:pt modelId="{24EC8926-CDFF-4E8A-8CD4-5B9EC3FF3C32}" type="pres">
      <dgm:prSet presAssocID="{8A80931B-44F3-4E01-A4D7-47FC7C71F34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522EA11-96F6-4585-ABAF-7E38B0007336}" srcId="{FE9A7CE9-97FB-4346-AA11-8ACADD7BC951}" destId="{8A80931B-44F3-4E01-A4D7-47FC7C71F348}" srcOrd="3" destOrd="0" parTransId="{752D8697-161E-4E94-B089-5DC1EC41DF90}" sibTransId="{8DD914CB-2C6E-4744-9D12-054982496253}"/>
    <dgm:cxn modelId="{39D89A30-5636-4FEF-8696-8A6F0BF059F7}" srcId="{FE9A7CE9-97FB-4346-AA11-8ACADD7BC951}" destId="{53405241-CE27-4454-8639-64EDA80CB2A5}" srcOrd="2" destOrd="0" parTransId="{6E7792C2-1594-42FC-B21D-539D2076AF36}" sibTransId="{2B8C87C3-0E58-4D90-8B9B-5B0E3E4E3187}"/>
    <dgm:cxn modelId="{E23C205D-B846-4FAF-B5EC-DBFC51CE1FC5}" type="presOf" srcId="{53405241-CE27-4454-8639-64EDA80CB2A5}" destId="{1E9A71ED-973F-4F17-B8B0-5E1D74C6BE68}" srcOrd="0" destOrd="0" presId="urn:microsoft.com/office/officeart/2018/2/layout/IconVerticalSolidList"/>
    <dgm:cxn modelId="{E6475064-B799-4A93-B623-B49D5D1C898B}" type="presOf" srcId="{3D5E290A-5486-4146-95E0-11146D349DB2}" destId="{44BFCB89-2298-43AE-8749-11E400789DF4}" srcOrd="0" destOrd="0" presId="urn:microsoft.com/office/officeart/2018/2/layout/IconVerticalSolidList"/>
    <dgm:cxn modelId="{FC9E2949-740B-4BE7-894E-E3719645A300}" type="presOf" srcId="{8A80931B-44F3-4E01-A4D7-47FC7C71F348}" destId="{24EC8926-CDFF-4E8A-8CD4-5B9EC3FF3C32}" srcOrd="0" destOrd="0" presId="urn:microsoft.com/office/officeart/2018/2/layout/IconVerticalSolidList"/>
    <dgm:cxn modelId="{388FF358-AD8C-4994-A3B9-6F11E8603387}" type="presOf" srcId="{FE9A7CE9-97FB-4346-AA11-8ACADD7BC951}" destId="{ED7B8837-C748-4C67-9569-2FFE3845F845}" srcOrd="0" destOrd="0" presId="urn:microsoft.com/office/officeart/2018/2/layout/IconVerticalSolidList"/>
    <dgm:cxn modelId="{CDCD579D-0674-481E-953B-59BB84694051}" srcId="{FE9A7CE9-97FB-4346-AA11-8ACADD7BC951}" destId="{763BCC86-B6F1-47B5-A7D4-FCBA48EFAC64}" srcOrd="0" destOrd="0" parTransId="{AF5879F4-38EF-42E3-BE88-6BD2916558CF}" sibTransId="{F6C4B4DA-C8A4-402A-AD91-A0BB9EF7C725}"/>
    <dgm:cxn modelId="{56C890B7-D50A-4AA1-8584-CD0598670B0E}" srcId="{FE9A7CE9-97FB-4346-AA11-8ACADD7BC951}" destId="{3D5E290A-5486-4146-95E0-11146D349DB2}" srcOrd="1" destOrd="0" parTransId="{D8056328-3CDF-4657-9197-14219EF2EC9D}" sibTransId="{267DA270-181A-49A7-B38B-DF6A502156FC}"/>
    <dgm:cxn modelId="{ABA36DCA-B55C-4FD8-BA3D-5AEC99786975}" type="presOf" srcId="{763BCC86-B6F1-47B5-A7D4-FCBA48EFAC64}" destId="{12753C07-4A3D-4957-926C-B5746E3129B8}" srcOrd="0" destOrd="0" presId="urn:microsoft.com/office/officeart/2018/2/layout/IconVerticalSolidList"/>
    <dgm:cxn modelId="{D7C7C4A5-3407-4A99-9AE5-C0CFEA57E1FF}" type="presParOf" srcId="{ED7B8837-C748-4C67-9569-2FFE3845F845}" destId="{EDD9BA96-A4ED-4C87-B0AF-764F1F02C9DD}" srcOrd="0" destOrd="0" presId="urn:microsoft.com/office/officeart/2018/2/layout/IconVerticalSolidList"/>
    <dgm:cxn modelId="{F3156AD3-4C86-45EB-9837-8567556FA521}" type="presParOf" srcId="{EDD9BA96-A4ED-4C87-B0AF-764F1F02C9DD}" destId="{D9E1DF15-B464-401B-9DCE-148E28D6CCC0}" srcOrd="0" destOrd="0" presId="urn:microsoft.com/office/officeart/2018/2/layout/IconVerticalSolidList"/>
    <dgm:cxn modelId="{C5AA672A-6CD5-44EA-9129-CA27364CD185}" type="presParOf" srcId="{EDD9BA96-A4ED-4C87-B0AF-764F1F02C9DD}" destId="{17F723DC-8276-4A6B-97C3-2C6B79EEF937}" srcOrd="1" destOrd="0" presId="urn:microsoft.com/office/officeart/2018/2/layout/IconVerticalSolidList"/>
    <dgm:cxn modelId="{0530A58B-AF56-4CF4-BE5B-9B9D4DE06EFB}" type="presParOf" srcId="{EDD9BA96-A4ED-4C87-B0AF-764F1F02C9DD}" destId="{0861C5C2-8DCE-42B1-95E4-A813AB1DCF30}" srcOrd="2" destOrd="0" presId="urn:microsoft.com/office/officeart/2018/2/layout/IconVerticalSolidList"/>
    <dgm:cxn modelId="{CEE443DA-DA99-44B2-8D8E-0A1BC08A4CE5}" type="presParOf" srcId="{EDD9BA96-A4ED-4C87-B0AF-764F1F02C9DD}" destId="{12753C07-4A3D-4957-926C-B5746E3129B8}" srcOrd="3" destOrd="0" presId="urn:microsoft.com/office/officeart/2018/2/layout/IconVerticalSolidList"/>
    <dgm:cxn modelId="{4609EF9E-A48F-4EED-B5E6-D5A1595CEF39}" type="presParOf" srcId="{ED7B8837-C748-4C67-9569-2FFE3845F845}" destId="{F3B9A102-E672-4524-A8B1-1726BDD86CD1}" srcOrd="1" destOrd="0" presId="urn:microsoft.com/office/officeart/2018/2/layout/IconVerticalSolidList"/>
    <dgm:cxn modelId="{FFD4854E-54F9-46DE-B886-3FA6B8273E66}" type="presParOf" srcId="{ED7B8837-C748-4C67-9569-2FFE3845F845}" destId="{5473386A-35AD-4573-89A1-E7DDE92C674C}" srcOrd="2" destOrd="0" presId="urn:microsoft.com/office/officeart/2018/2/layout/IconVerticalSolidList"/>
    <dgm:cxn modelId="{D55C2421-982B-4120-8D9A-8CE238B22BAF}" type="presParOf" srcId="{5473386A-35AD-4573-89A1-E7DDE92C674C}" destId="{49B52403-E652-4B6B-8B8E-CE271BA42110}" srcOrd="0" destOrd="0" presId="urn:microsoft.com/office/officeart/2018/2/layout/IconVerticalSolidList"/>
    <dgm:cxn modelId="{786E5586-729B-4CCB-8822-2C07D05753BC}" type="presParOf" srcId="{5473386A-35AD-4573-89A1-E7DDE92C674C}" destId="{C0A2E42C-CCC8-41C3-9943-174A99FC723F}" srcOrd="1" destOrd="0" presId="urn:microsoft.com/office/officeart/2018/2/layout/IconVerticalSolidList"/>
    <dgm:cxn modelId="{D01F012E-F44C-4E4D-911F-9F4DDC209A05}" type="presParOf" srcId="{5473386A-35AD-4573-89A1-E7DDE92C674C}" destId="{0C2143CE-BDA4-4723-A838-605A4F9C0A04}" srcOrd="2" destOrd="0" presId="urn:microsoft.com/office/officeart/2018/2/layout/IconVerticalSolidList"/>
    <dgm:cxn modelId="{EDE65605-0434-41EC-B03D-E7995E2325C1}" type="presParOf" srcId="{5473386A-35AD-4573-89A1-E7DDE92C674C}" destId="{44BFCB89-2298-43AE-8749-11E400789DF4}" srcOrd="3" destOrd="0" presId="urn:microsoft.com/office/officeart/2018/2/layout/IconVerticalSolidList"/>
    <dgm:cxn modelId="{86AC850A-D33F-4266-9417-BB97CE92D1DB}" type="presParOf" srcId="{ED7B8837-C748-4C67-9569-2FFE3845F845}" destId="{85735591-10B2-419D-A326-B0A055792F8F}" srcOrd="3" destOrd="0" presId="urn:microsoft.com/office/officeart/2018/2/layout/IconVerticalSolidList"/>
    <dgm:cxn modelId="{FC4DBC02-A351-4D92-BE31-04BD9BC75FCB}" type="presParOf" srcId="{ED7B8837-C748-4C67-9569-2FFE3845F845}" destId="{749AB0C2-BEDE-46C4-949F-DFA735A39712}" srcOrd="4" destOrd="0" presId="urn:microsoft.com/office/officeart/2018/2/layout/IconVerticalSolidList"/>
    <dgm:cxn modelId="{A271A329-F372-409A-9DAE-7B8CD56023D8}" type="presParOf" srcId="{749AB0C2-BEDE-46C4-949F-DFA735A39712}" destId="{A8B9593C-3D30-40E7-8438-CB873FC01EDC}" srcOrd="0" destOrd="0" presId="urn:microsoft.com/office/officeart/2018/2/layout/IconVerticalSolidList"/>
    <dgm:cxn modelId="{5BD19C4A-AA5B-4161-9842-28737AFC4224}" type="presParOf" srcId="{749AB0C2-BEDE-46C4-949F-DFA735A39712}" destId="{F1F38DC9-FB47-42AE-828A-576EC1A26CAE}" srcOrd="1" destOrd="0" presId="urn:microsoft.com/office/officeart/2018/2/layout/IconVerticalSolidList"/>
    <dgm:cxn modelId="{6527F83E-2E7C-40D3-A894-F27F3F356998}" type="presParOf" srcId="{749AB0C2-BEDE-46C4-949F-DFA735A39712}" destId="{B3C5FF4A-EA45-4898-AE80-FAED5C6BB06D}" srcOrd="2" destOrd="0" presId="urn:microsoft.com/office/officeart/2018/2/layout/IconVerticalSolidList"/>
    <dgm:cxn modelId="{4E404937-160D-4C5A-8EFF-31C95B829706}" type="presParOf" srcId="{749AB0C2-BEDE-46C4-949F-DFA735A39712}" destId="{1E9A71ED-973F-4F17-B8B0-5E1D74C6BE68}" srcOrd="3" destOrd="0" presId="urn:microsoft.com/office/officeart/2018/2/layout/IconVerticalSolidList"/>
    <dgm:cxn modelId="{40613C6C-B8E3-47C9-8535-C8D319704700}" type="presParOf" srcId="{ED7B8837-C748-4C67-9569-2FFE3845F845}" destId="{A3B69082-9B38-4498-A768-BD95E50F2CC3}" srcOrd="5" destOrd="0" presId="urn:microsoft.com/office/officeart/2018/2/layout/IconVerticalSolidList"/>
    <dgm:cxn modelId="{EB529FEC-15D9-44D9-B7CC-26E8E00315D8}" type="presParOf" srcId="{ED7B8837-C748-4C67-9569-2FFE3845F845}" destId="{3E70706E-90AA-4C2B-AC68-5548ADBFAF00}" srcOrd="6" destOrd="0" presId="urn:microsoft.com/office/officeart/2018/2/layout/IconVerticalSolidList"/>
    <dgm:cxn modelId="{74D6137B-4341-4B8C-A5BA-54C95053C5BC}" type="presParOf" srcId="{3E70706E-90AA-4C2B-AC68-5548ADBFAF00}" destId="{28C56603-0EBE-482A-9E21-F48E68DA8588}" srcOrd="0" destOrd="0" presId="urn:microsoft.com/office/officeart/2018/2/layout/IconVerticalSolidList"/>
    <dgm:cxn modelId="{6AE532C3-0539-4A03-AD07-ADA6C8BDBAE0}" type="presParOf" srcId="{3E70706E-90AA-4C2B-AC68-5548ADBFAF00}" destId="{06E7F9F8-B3E9-4C0B-9909-6F7EBCAA6679}" srcOrd="1" destOrd="0" presId="urn:microsoft.com/office/officeart/2018/2/layout/IconVerticalSolidList"/>
    <dgm:cxn modelId="{80A835C7-87E0-46BC-BD0B-CF6DC9460CF8}" type="presParOf" srcId="{3E70706E-90AA-4C2B-AC68-5548ADBFAF00}" destId="{4228D966-DCCF-41A4-8A39-582B6D999A86}" srcOrd="2" destOrd="0" presId="urn:microsoft.com/office/officeart/2018/2/layout/IconVerticalSolidList"/>
    <dgm:cxn modelId="{F70A6608-B50D-4BBC-AA8C-E61E4367CA5B}" type="presParOf" srcId="{3E70706E-90AA-4C2B-AC68-5548ADBFAF00}" destId="{24EC8926-CDFF-4E8A-8CD4-5B9EC3FF3C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1DF15-B464-401B-9DCE-148E28D6CCC0}">
      <dsp:nvSpPr>
        <dsp:cNvPr id="0" name=""/>
        <dsp:cNvSpPr/>
      </dsp:nvSpPr>
      <dsp:spPr>
        <a:xfrm>
          <a:off x="0" y="1567"/>
          <a:ext cx="5066419" cy="7946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723DC-8276-4A6B-97C3-2C6B79EEF937}">
      <dsp:nvSpPr>
        <dsp:cNvPr id="0" name=""/>
        <dsp:cNvSpPr/>
      </dsp:nvSpPr>
      <dsp:spPr>
        <a:xfrm>
          <a:off x="240375" y="180359"/>
          <a:ext cx="437045" cy="4370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53C07-4A3D-4957-926C-B5746E3129B8}">
      <dsp:nvSpPr>
        <dsp:cNvPr id="0" name=""/>
        <dsp:cNvSpPr/>
      </dsp:nvSpPr>
      <dsp:spPr>
        <a:xfrm>
          <a:off x="917796" y="1567"/>
          <a:ext cx="4148622" cy="794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98" tIns="84098" rIns="84098" bIns="8409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Ga naar WIKIWIJS. </a:t>
          </a:r>
          <a:br>
            <a:rPr lang="nl-NL" sz="1500" kern="1200" dirty="0"/>
          </a:br>
          <a:r>
            <a:rPr lang="nl-NL" sz="1500" kern="1200" dirty="0"/>
            <a:t>Klik op het kopje ziekten</a:t>
          </a:r>
          <a:br>
            <a:rPr lang="nl-NL" sz="1500" kern="1200" dirty="0"/>
          </a:br>
          <a:r>
            <a:rPr lang="nl-NL" sz="1500" kern="1200" dirty="0"/>
            <a:t>Ga daarna naar het kopje opdrachten.</a:t>
          </a:r>
          <a:endParaRPr lang="en-US" sz="1500" kern="1200" dirty="0"/>
        </a:p>
      </dsp:txBody>
      <dsp:txXfrm>
        <a:off x="917796" y="1567"/>
        <a:ext cx="4148622" cy="794628"/>
      </dsp:txXfrm>
    </dsp:sp>
    <dsp:sp modelId="{49B52403-E652-4B6B-8B8E-CE271BA42110}">
      <dsp:nvSpPr>
        <dsp:cNvPr id="0" name=""/>
        <dsp:cNvSpPr/>
      </dsp:nvSpPr>
      <dsp:spPr>
        <a:xfrm>
          <a:off x="0" y="994853"/>
          <a:ext cx="5066419" cy="7946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2E42C-CCC8-41C3-9943-174A99FC723F}">
      <dsp:nvSpPr>
        <dsp:cNvPr id="0" name=""/>
        <dsp:cNvSpPr/>
      </dsp:nvSpPr>
      <dsp:spPr>
        <a:xfrm>
          <a:off x="240375" y="1173645"/>
          <a:ext cx="437045" cy="4370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FCB89-2298-43AE-8749-11E400789DF4}">
      <dsp:nvSpPr>
        <dsp:cNvPr id="0" name=""/>
        <dsp:cNvSpPr/>
      </dsp:nvSpPr>
      <dsp:spPr>
        <a:xfrm>
          <a:off x="917796" y="994853"/>
          <a:ext cx="4148622" cy="794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98" tIns="84098" rIns="84098" bIns="8409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Ga naar de opdracht over ouderdomsziekte.</a:t>
          </a:r>
          <a:endParaRPr lang="en-US" sz="1500" kern="1200" dirty="0"/>
        </a:p>
      </dsp:txBody>
      <dsp:txXfrm>
        <a:off x="917796" y="994853"/>
        <a:ext cx="4148622" cy="794628"/>
      </dsp:txXfrm>
    </dsp:sp>
    <dsp:sp modelId="{A8B9593C-3D30-40E7-8438-CB873FC01EDC}">
      <dsp:nvSpPr>
        <dsp:cNvPr id="0" name=""/>
        <dsp:cNvSpPr/>
      </dsp:nvSpPr>
      <dsp:spPr>
        <a:xfrm>
          <a:off x="0" y="1988139"/>
          <a:ext cx="5066419" cy="7946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38DC9-FB47-42AE-828A-576EC1A26CAE}">
      <dsp:nvSpPr>
        <dsp:cNvPr id="0" name=""/>
        <dsp:cNvSpPr/>
      </dsp:nvSpPr>
      <dsp:spPr>
        <a:xfrm>
          <a:off x="240375" y="2166931"/>
          <a:ext cx="437045" cy="4370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A71ED-973F-4F17-B8B0-5E1D74C6BE68}">
      <dsp:nvSpPr>
        <dsp:cNvPr id="0" name=""/>
        <dsp:cNvSpPr/>
      </dsp:nvSpPr>
      <dsp:spPr>
        <a:xfrm>
          <a:off x="917796" y="1988139"/>
          <a:ext cx="4148622" cy="794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98" tIns="84098" rIns="84098" bIns="8409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Lees de opdracht door</a:t>
          </a:r>
          <a:endParaRPr lang="en-US" sz="1500" kern="1200"/>
        </a:p>
      </dsp:txBody>
      <dsp:txXfrm>
        <a:off x="917796" y="1988139"/>
        <a:ext cx="4148622" cy="794628"/>
      </dsp:txXfrm>
    </dsp:sp>
    <dsp:sp modelId="{28C56603-0EBE-482A-9E21-F48E68DA8588}">
      <dsp:nvSpPr>
        <dsp:cNvPr id="0" name=""/>
        <dsp:cNvSpPr/>
      </dsp:nvSpPr>
      <dsp:spPr>
        <a:xfrm>
          <a:off x="0" y="2981425"/>
          <a:ext cx="5066419" cy="79462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7F9F8-B3E9-4C0B-9909-6F7EBCAA6679}">
      <dsp:nvSpPr>
        <dsp:cNvPr id="0" name=""/>
        <dsp:cNvSpPr/>
      </dsp:nvSpPr>
      <dsp:spPr>
        <a:xfrm>
          <a:off x="240375" y="3160216"/>
          <a:ext cx="437045" cy="4370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EC8926-CDFF-4E8A-8CD4-5B9EC3FF3C32}">
      <dsp:nvSpPr>
        <dsp:cNvPr id="0" name=""/>
        <dsp:cNvSpPr/>
      </dsp:nvSpPr>
      <dsp:spPr>
        <a:xfrm>
          <a:off x="917796" y="2981425"/>
          <a:ext cx="4148622" cy="794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098" tIns="84098" rIns="84098" bIns="8409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Maak de opdracht</a:t>
          </a:r>
          <a:endParaRPr lang="en-US" sz="1500" kern="1200"/>
        </a:p>
      </dsp:txBody>
      <dsp:txXfrm>
        <a:off x="917796" y="2981425"/>
        <a:ext cx="4148622" cy="794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78F9F-C408-4417-B06D-249E713E64D2}" type="datetimeFigureOut">
              <a:rPr lang="nl-NL" smtClean="0"/>
              <a:t>30-6-2021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86E51-8016-45CD-A15E-12A64F8944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46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56ADB-6512-464C-A5D0-AE39706043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Veel voorkomende ziektes : Ouderdomsziekte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016F785-A09B-45D5-96C9-6B510FE3A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372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A5EED-5169-4AF9-87AD-52BE77F3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98770E-C4C5-46FF-B296-3401775F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Leerdoelen</a:t>
            </a:r>
          </a:p>
          <a:p>
            <a:r>
              <a:rPr lang="nl-NL" dirty="0"/>
              <a:t>Hoe ontstaan ouderdomsziekte</a:t>
            </a:r>
          </a:p>
          <a:p>
            <a:r>
              <a:rPr lang="nl-NL" dirty="0"/>
              <a:t>Welke ouderdomsziekte zijn er</a:t>
            </a:r>
          </a:p>
          <a:p>
            <a:r>
              <a:rPr lang="nl-NL" dirty="0"/>
              <a:t>Hulpmiddelen bij ouderdomsziekte</a:t>
            </a:r>
          </a:p>
          <a:p>
            <a:r>
              <a:rPr lang="nl-NL" dirty="0"/>
              <a:t>Opdracht ouderdomsziekte</a:t>
            </a:r>
          </a:p>
          <a:p>
            <a:r>
              <a:rPr lang="nl-NL" dirty="0"/>
              <a:t>Welvaartziekte</a:t>
            </a:r>
          </a:p>
          <a:p>
            <a:r>
              <a:rPr lang="nl-NL" dirty="0"/>
              <a:t>Opdracht welvaart ziekte </a:t>
            </a:r>
          </a:p>
          <a:p>
            <a:r>
              <a:rPr lang="nl-NL" dirty="0"/>
              <a:t>Evalueren leerdoelen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818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DD45C-A707-48B1-AEEC-6933A5E1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FB04FA-D639-4778-AF2F-EF0C6CC89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kan je benoemen wat een ouderdomsziekte is.</a:t>
            </a:r>
          </a:p>
          <a:p>
            <a:r>
              <a:rPr lang="nl-NL" dirty="0"/>
              <a:t>Aan het einde van de les kan je 2 hulpmiddelen benoemen die inzetbaar zijn bij ouderdomsziekte.</a:t>
            </a:r>
          </a:p>
          <a:p>
            <a:r>
              <a:rPr lang="nl-NL" dirty="0"/>
              <a:t>Aan het einde van de les kan je 3 verschillende ouderdomsziekte benoemen.</a:t>
            </a:r>
          </a:p>
          <a:p>
            <a:r>
              <a:rPr lang="nl-NL" dirty="0"/>
              <a:t>Aan het einde van de les kan je benoemen wat welvaartziekte zijn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6221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BAFC1-4FCA-4B4D-B2AE-F802E61D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ontstaan ouderdomsziekte?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6A75FC-73D0-4BE5-B716-0431F499A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https://www.menti.com/9cshb9h3sf</a:t>
            </a:r>
          </a:p>
        </p:txBody>
      </p:sp>
    </p:spTree>
    <p:extLst>
      <p:ext uri="{BB962C8B-B14F-4D97-AF65-F5344CB8AC3E}">
        <p14:creationId xmlns:p14="http://schemas.microsoft.com/office/powerpoint/2010/main" val="40866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77A9FC-BB96-47A3-B488-D7BB3E43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195" y="315211"/>
            <a:ext cx="8911687" cy="1280890"/>
          </a:xfrm>
        </p:spPr>
        <p:txBody>
          <a:bodyPr/>
          <a:lstStyle/>
          <a:p>
            <a:r>
              <a:rPr lang="nl-NL" dirty="0"/>
              <a:t>Ouderdomsziekte en hulpmiddelen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3CFB8E-EB0A-4E62-9BA5-493B95992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741" y="1340528"/>
            <a:ext cx="3367706" cy="2974020"/>
          </a:xfrm>
        </p:spPr>
        <p:txBody>
          <a:bodyPr>
            <a:normAutofit/>
          </a:bodyPr>
          <a:lstStyle/>
          <a:p>
            <a:r>
              <a:rPr lang="nl-NL" dirty="0"/>
              <a:t>Problemen met het gehoor</a:t>
            </a:r>
          </a:p>
          <a:p>
            <a:r>
              <a:rPr lang="nl-NL" dirty="0"/>
              <a:t>Problemen met het zicht</a:t>
            </a:r>
          </a:p>
          <a:p>
            <a:r>
              <a:rPr lang="nl-NL" dirty="0"/>
              <a:t>Dementie</a:t>
            </a:r>
          </a:p>
          <a:p>
            <a:r>
              <a:rPr lang="nl-NL" dirty="0"/>
              <a:t>Hart en vaat ziekte</a:t>
            </a:r>
          </a:p>
          <a:p>
            <a:r>
              <a:rPr lang="nl-NL" dirty="0"/>
              <a:t>Artrose (slijtage) </a:t>
            </a:r>
          </a:p>
          <a:p>
            <a:r>
              <a:rPr lang="nl-NL" dirty="0"/>
              <a:t>Diabetes type 2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C39513D-B712-4863-BE61-E5E6EBC8E8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038" y="1031273"/>
            <a:ext cx="2676525" cy="170497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DD51B080-B96E-4AEC-AE39-1CE80224D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866" y="1031273"/>
            <a:ext cx="2143125" cy="21431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0F57B8B-C663-46AC-BCBA-EE74172FC1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3712" y="2736248"/>
            <a:ext cx="2543175" cy="17907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12BF79A-B31B-4A2F-B557-B9AE0CF877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9713" y="1012222"/>
            <a:ext cx="2046798" cy="17430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EF7D5F2-9A3B-4F58-9900-C1AA716A3D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1200" y="4539765"/>
            <a:ext cx="2857500" cy="160020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1B5017B-6740-4B9D-A5FD-56A1D331CA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1217" y="2918910"/>
            <a:ext cx="2352675" cy="19431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A3C1A32-4D76-4C3F-910E-5091948DB0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61534" y="486201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9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72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3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4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5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6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7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8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1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2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3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6B6F366-9737-4C92-9A6F-A63D1DFC7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>
            <a:normAutofit/>
          </a:bodyPr>
          <a:lstStyle/>
          <a:p>
            <a:r>
              <a:rPr lang="nl-NL"/>
              <a:t>Opdracht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3C39101-1968-46A2-89C7-F24E01395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765116"/>
              </p:ext>
            </p:extLst>
          </p:nvPr>
        </p:nvGraphicFramePr>
        <p:xfrm>
          <a:off x="6438191" y="2133600"/>
          <a:ext cx="5066419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726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592BB-64A3-42E8-8060-D706DA8C9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Welvaart ziekte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965499-6F74-46B9-AAF7-272DE24CB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4162" y="1467774"/>
            <a:ext cx="9072979" cy="5208233"/>
          </a:xfrm>
        </p:spPr>
        <p:txBody>
          <a:bodyPr>
            <a:normAutofit/>
          </a:bodyPr>
          <a:lstStyle/>
          <a:p>
            <a:r>
              <a:rPr lang="nl-NL" dirty="0"/>
              <a:t>Wat is zijn welvaartziekte?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Welke ziekte kan jij benoemen die ontstaan door onze welvaart?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052B385-4510-47E0-ADAA-B674430D025E}"/>
              </a:ext>
            </a:extLst>
          </p:cNvPr>
          <p:cNvSpPr txBox="1"/>
          <p:nvPr/>
        </p:nvSpPr>
        <p:spPr>
          <a:xfrm>
            <a:off x="1469253" y="1887361"/>
            <a:ext cx="90729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Welvaartziekte zijn ziekte die ontstaan door ons “goede leven”.</a:t>
            </a:r>
          </a:p>
          <a:p>
            <a:r>
              <a:rPr lang="nl-NL" dirty="0"/>
              <a:t>We hebben geld om te</a:t>
            </a:r>
            <a:br>
              <a:rPr lang="nl-NL" dirty="0"/>
            </a:br>
            <a:r>
              <a:rPr lang="nl-NL" dirty="0"/>
              <a:t>* roken</a:t>
            </a:r>
            <a:br>
              <a:rPr lang="nl-NL" dirty="0"/>
            </a:br>
            <a:r>
              <a:rPr lang="nl-NL" dirty="0"/>
              <a:t>* Alcohol te drinken</a:t>
            </a:r>
            <a:br>
              <a:rPr lang="nl-NL" dirty="0"/>
            </a:br>
            <a:r>
              <a:rPr lang="nl-NL" dirty="0"/>
              <a:t>* te veel eten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F0F075-18C7-4973-96D9-53BC45FF24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207" y="2354774"/>
            <a:ext cx="3130738" cy="201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1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403FC-B382-4F0B-8189-977E1E87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  <a:br>
              <a:rPr lang="nl-NL" dirty="0"/>
            </a:br>
            <a:r>
              <a:rPr lang="nl-NL" dirty="0"/>
              <a:t>Voorkomen van welvaart ziekte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C592BD-CD14-4DAE-ADF0-E8D4DBD03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308" y="1840637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Hoe kan je deze welvaart zieken voorkomen?</a:t>
            </a:r>
            <a:br>
              <a:rPr lang="nl-NL" dirty="0"/>
            </a:br>
            <a:r>
              <a:rPr lang="nl-NL" dirty="0"/>
              <a:t>Maak een moodboard over deze 4 welvaart ziekten en laat daarin zien hoe je deze welvaart ziekten kan voorkomen. </a:t>
            </a:r>
            <a:br>
              <a:rPr lang="nl-NL" dirty="0"/>
            </a:br>
            <a:r>
              <a:rPr lang="nl-NL" dirty="0"/>
              <a:t>Presenteer kort je moodboard.</a:t>
            </a:r>
          </a:p>
        </p:txBody>
      </p:sp>
    </p:spTree>
    <p:extLst>
      <p:ext uri="{BB962C8B-B14F-4D97-AF65-F5344CB8AC3E}">
        <p14:creationId xmlns:p14="http://schemas.microsoft.com/office/powerpoint/2010/main" val="1190634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79460-2EEB-44B5-9F97-26CA75324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Evalueren 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238E46-A50B-4C2A-96A1-4F7AC8DAF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ontstaan ouderdomsziekte?</a:t>
            </a:r>
          </a:p>
          <a:p>
            <a:r>
              <a:rPr lang="nl-NL" dirty="0"/>
              <a:t>Welke 2 hulpmiddelen kan jij benoemen bij ouderdomsziekte?</a:t>
            </a:r>
          </a:p>
          <a:p>
            <a:r>
              <a:rPr lang="nl-NL" dirty="0"/>
              <a:t>Welke 3 ouderdomsziekte ken je nu?</a:t>
            </a:r>
          </a:p>
          <a:p>
            <a:r>
              <a:rPr lang="nl-NL" dirty="0"/>
              <a:t>Wat zijn welvaart ziekte?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191983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1533</TotalTime>
  <Words>266</Words>
  <Application>Microsoft Office PowerPoint</Application>
  <PresentationFormat>Breedbeeld</PresentationFormat>
  <Paragraphs>49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Sliert</vt:lpstr>
      <vt:lpstr>Veel voorkomende ziektes : Ouderdomsziekte</vt:lpstr>
      <vt:lpstr>Inhoud</vt:lpstr>
      <vt:lpstr>Leerdoelen</vt:lpstr>
      <vt:lpstr>Hoe ontstaan ouderdomsziekte?</vt:lpstr>
      <vt:lpstr>Ouderdomsziekte en hulpmiddelen</vt:lpstr>
      <vt:lpstr>Opdracht</vt:lpstr>
      <vt:lpstr>Welvaart ziekte</vt:lpstr>
      <vt:lpstr>Opdracht Voorkomen van welvaart ziekte</vt:lpstr>
      <vt:lpstr>Evalueren leerdoelen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Veel voorkomende ziektes deel 1</dc:title>
  <dc:creator>Kyra Tempelman (student)</dc:creator>
  <cp:lastModifiedBy>kyra tempelman</cp:lastModifiedBy>
  <cp:revision>13</cp:revision>
  <dcterms:created xsi:type="dcterms:W3CDTF">2021-06-01T08:43:39Z</dcterms:created>
  <dcterms:modified xsi:type="dcterms:W3CDTF">2021-06-30T10:19:59Z</dcterms:modified>
</cp:coreProperties>
</file>