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69AFB0-EB08-4837-BDBA-72ADC445EB9C}" v="6" dt="2021-06-22T07:56:45.167"/>
    <p1510:client id="{6FEFA164-497C-4743-915D-B50733C6C0C0}" v="2" dt="2021-06-21T11:33:08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869AFB0-EB08-4837-BDBA-72ADC445EB9C}"/>
    <pc:docChg chg="modSld">
      <pc:chgData name="" userId="" providerId="" clId="Web-{2869AFB0-EB08-4837-BDBA-72ADC445EB9C}" dt="2021-06-22T07:56:35.839" v="0"/>
      <pc:docMkLst>
        <pc:docMk/>
      </pc:docMkLst>
      <pc:sldChg chg="addSp delSp modSp">
        <pc:chgData name="" userId="" providerId="" clId="Web-{2869AFB0-EB08-4837-BDBA-72ADC445EB9C}" dt="2021-06-22T07:56:35.839" v="0"/>
        <pc:sldMkLst>
          <pc:docMk/>
          <pc:sldMk cId="1050591900" sldId="257"/>
        </pc:sldMkLst>
        <pc:spChg chg="del">
          <ac:chgData name="" userId="" providerId="" clId="Web-{2869AFB0-EB08-4837-BDBA-72ADC445EB9C}" dt="2021-06-22T07:56:35.839" v="0"/>
          <ac:spMkLst>
            <pc:docMk/>
            <pc:sldMk cId="1050591900" sldId="257"/>
            <ac:spMk id="3" creationId="{883AFA50-ADBF-4EF0-8A01-40CB5F585AC9}"/>
          </ac:spMkLst>
        </pc:spChg>
        <pc:spChg chg="add mod">
          <ac:chgData name="" userId="" providerId="" clId="Web-{2869AFB0-EB08-4837-BDBA-72ADC445EB9C}" dt="2021-06-22T07:56:35.839" v="0"/>
          <ac:spMkLst>
            <pc:docMk/>
            <pc:sldMk cId="1050591900" sldId="257"/>
            <ac:spMk id="7" creationId="{63AD1248-A9A2-4F83-8E2D-0B7C8F2E254E}"/>
          </ac:spMkLst>
        </pc:spChg>
      </pc:sldChg>
    </pc:docChg>
  </pc:docChgLst>
  <pc:docChgLst>
    <pc:chgData name="Pascalle Cup" userId="acdf420d-3d1b-463e-9173-44ff0cd1b36a" providerId="ADAL" clId="{6FEFA164-497C-4743-915D-B50733C6C0C0}"/>
    <pc:docChg chg="undo custSel addSld delSld modSld">
      <pc:chgData name="Pascalle Cup" userId="acdf420d-3d1b-463e-9173-44ff0cd1b36a" providerId="ADAL" clId="{6FEFA164-497C-4743-915D-B50733C6C0C0}" dt="2021-06-21T11:36:51.254" v="284" actId="122"/>
      <pc:docMkLst>
        <pc:docMk/>
      </pc:docMkLst>
      <pc:sldChg chg="addSp delSp modSp mod">
        <pc:chgData name="Pascalle Cup" userId="acdf420d-3d1b-463e-9173-44ff0cd1b36a" providerId="ADAL" clId="{6FEFA164-497C-4743-915D-B50733C6C0C0}" dt="2021-06-21T11:33:36.859" v="152" actId="26606"/>
        <pc:sldMkLst>
          <pc:docMk/>
          <pc:sldMk cId="3861103067" sldId="258"/>
        </pc:sldMkLst>
        <pc:spChg chg="mod">
          <ac:chgData name="Pascalle Cup" userId="acdf420d-3d1b-463e-9173-44ff0cd1b36a" providerId="ADAL" clId="{6FEFA164-497C-4743-915D-B50733C6C0C0}" dt="2021-06-21T11:33:36.859" v="152" actId="26606"/>
          <ac:spMkLst>
            <pc:docMk/>
            <pc:sldMk cId="3861103067" sldId="258"/>
            <ac:spMk id="2" creationId="{F0C6F24E-F8CF-40E4-B1A0-56DB276D8F51}"/>
          </ac:spMkLst>
        </pc:spChg>
        <pc:spChg chg="del">
          <ac:chgData name="Pascalle Cup" userId="acdf420d-3d1b-463e-9173-44ff0cd1b36a" providerId="ADAL" clId="{6FEFA164-497C-4743-915D-B50733C6C0C0}" dt="2021-06-21T11:33:36.859" v="152" actId="26606"/>
          <ac:spMkLst>
            <pc:docMk/>
            <pc:sldMk cId="3861103067" sldId="258"/>
            <ac:spMk id="3" creationId="{5E90116A-F19C-42C8-A4EA-DEE18E6BDBF0}"/>
          </ac:spMkLst>
        </pc:spChg>
        <pc:spChg chg="del">
          <ac:chgData name="Pascalle Cup" userId="acdf420d-3d1b-463e-9173-44ff0cd1b36a" providerId="ADAL" clId="{6FEFA164-497C-4743-915D-B50733C6C0C0}" dt="2021-06-21T11:33:36.859" v="152" actId="26606"/>
          <ac:spMkLst>
            <pc:docMk/>
            <pc:sldMk cId="3861103067" sldId="258"/>
            <ac:spMk id="14" creationId="{6BEF4656-0683-4420-BED2-A1C88CED7D80}"/>
          </ac:spMkLst>
        </pc:spChg>
        <pc:spChg chg="del">
          <ac:chgData name="Pascalle Cup" userId="acdf420d-3d1b-463e-9173-44ff0cd1b36a" providerId="ADAL" clId="{6FEFA164-497C-4743-915D-B50733C6C0C0}" dt="2021-06-21T11:33:36.859" v="152" actId="26606"/>
          <ac:spMkLst>
            <pc:docMk/>
            <pc:sldMk cId="3861103067" sldId="258"/>
            <ac:spMk id="16" creationId="{C4CCB850-8E75-43A0-AE24-BEE25764B197}"/>
          </ac:spMkLst>
        </pc:spChg>
        <pc:spChg chg="add">
          <ac:chgData name="Pascalle Cup" userId="acdf420d-3d1b-463e-9173-44ff0cd1b36a" providerId="ADAL" clId="{6FEFA164-497C-4743-915D-B50733C6C0C0}" dt="2021-06-21T11:33:36.859" v="152" actId="26606"/>
          <ac:spMkLst>
            <pc:docMk/>
            <pc:sldMk cId="3861103067" sldId="258"/>
            <ac:spMk id="50" creationId="{2E442304-DDBD-4F7B-8017-36BCC863FB40}"/>
          </ac:spMkLst>
        </pc:spChg>
        <pc:spChg chg="add">
          <ac:chgData name="Pascalle Cup" userId="acdf420d-3d1b-463e-9173-44ff0cd1b36a" providerId="ADAL" clId="{6FEFA164-497C-4743-915D-B50733C6C0C0}" dt="2021-06-21T11:33:36.859" v="152" actId="26606"/>
          <ac:spMkLst>
            <pc:docMk/>
            <pc:sldMk cId="3861103067" sldId="258"/>
            <ac:spMk id="52" creationId="{5E107275-3853-46FD-A241-DE4355A42675}"/>
          </ac:spMkLst>
        </pc:spChg>
        <pc:grpChg chg="del">
          <ac:chgData name="Pascalle Cup" userId="acdf420d-3d1b-463e-9173-44ff0cd1b36a" providerId="ADAL" clId="{6FEFA164-497C-4743-915D-B50733C6C0C0}" dt="2021-06-21T11:33:36.859" v="152" actId="26606"/>
          <ac:grpSpMkLst>
            <pc:docMk/>
            <pc:sldMk cId="3861103067" sldId="258"/>
            <ac:grpSpMk id="15" creationId="{C40C6DFE-A65D-4403-B6BC-B3955D185AF4}"/>
          </ac:grpSpMkLst>
        </pc:grpChg>
        <pc:graphicFrameChg chg="add">
          <ac:chgData name="Pascalle Cup" userId="acdf420d-3d1b-463e-9173-44ff0cd1b36a" providerId="ADAL" clId="{6FEFA164-497C-4743-915D-B50733C6C0C0}" dt="2021-06-21T11:33:36.859" v="152" actId="26606"/>
          <ac:graphicFrameMkLst>
            <pc:docMk/>
            <pc:sldMk cId="3861103067" sldId="258"/>
            <ac:graphicFrameMk id="46" creationId="{A6B5E563-AF4F-4A6F-A052-19B455B1EFF8}"/>
          </ac:graphicFrameMkLst>
        </pc:graphicFrameChg>
        <pc:cxnChg chg="del">
          <ac:chgData name="Pascalle Cup" userId="acdf420d-3d1b-463e-9173-44ff0cd1b36a" providerId="ADAL" clId="{6FEFA164-497C-4743-915D-B50733C6C0C0}" dt="2021-06-21T11:33:36.859" v="152" actId="26606"/>
          <ac:cxnSpMkLst>
            <pc:docMk/>
            <pc:sldMk cId="3861103067" sldId="258"/>
            <ac:cxnSpMk id="44" creationId="{3E2D009B-70F6-4703-A06F-6829E40A1156}"/>
          </ac:cxnSpMkLst>
        </pc:cxnChg>
      </pc:sldChg>
      <pc:sldChg chg="addSp modSp mod setBg">
        <pc:chgData name="Pascalle Cup" userId="acdf420d-3d1b-463e-9173-44ff0cd1b36a" providerId="ADAL" clId="{6FEFA164-497C-4743-915D-B50733C6C0C0}" dt="2021-06-21T11:33:50.335" v="154" actId="5793"/>
        <pc:sldMkLst>
          <pc:docMk/>
          <pc:sldMk cId="3382334537" sldId="261"/>
        </pc:sldMkLst>
        <pc:spChg chg="mod">
          <ac:chgData name="Pascalle Cup" userId="acdf420d-3d1b-463e-9173-44ff0cd1b36a" providerId="ADAL" clId="{6FEFA164-497C-4743-915D-B50733C6C0C0}" dt="2021-06-21T11:33:45.924" v="153" actId="26606"/>
          <ac:spMkLst>
            <pc:docMk/>
            <pc:sldMk cId="3382334537" sldId="261"/>
            <ac:spMk id="2" creationId="{12E53C48-3735-4790-8BD6-B8EFD7FC1F6D}"/>
          </ac:spMkLst>
        </pc:spChg>
        <pc:spChg chg="mod">
          <ac:chgData name="Pascalle Cup" userId="acdf420d-3d1b-463e-9173-44ff0cd1b36a" providerId="ADAL" clId="{6FEFA164-497C-4743-915D-B50733C6C0C0}" dt="2021-06-21T11:33:50.335" v="154" actId="5793"/>
          <ac:spMkLst>
            <pc:docMk/>
            <pc:sldMk cId="3382334537" sldId="261"/>
            <ac:spMk id="3" creationId="{4FABA812-4035-4A27-B022-48251A26E9B5}"/>
          </ac:spMkLst>
        </pc:spChg>
        <pc:spChg chg="add">
          <ac:chgData name="Pascalle Cup" userId="acdf420d-3d1b-463e-9173-44ff0cd1b36a" providerId="ADAL" clId="{6FEFA164-497C-4743-915D-B50733C6C0C0}" dt="2021-06-21T11:33:45.924" v="153" actId="26606"/>
          <ac:spMkLst>
            <pc:docMk/>
            <pc:sldMk cId="3382334537" sldId="261"/>
            <ac:spMk id="8" creationId="{777A147A-9ED8-46B4-8660-1B3C2AA880B5}"/>
          </ac:spMkLst>
        </pc:spChg>
        <pc:spChg chg="add">
          <ac:chgData name="Pascalle Cup" userId="acdf420d-3d1b-463e-9173-44ff0cd1b36a" providerId="ADAL" clId="{6FEFA164-497C-4743-915D-B50733C6C0C0}" dt="2021-06-21T11:33:45.924" v="153" actId="26606"/>
          <ac:spMkLst>
            <pc:docMk/>
            <pc:sldMk cId="3382334537" sldId="261"/>
            <ac:spMk id="10" creationId="{5D6C15A0-C087-4593-8414-2B4EC1CDC3DE}"/>
          </ac:spMkLst>
        </pc:spChg>
      </pc:sldChg>
      <pc:sldChg chg="addSp delSp modSp mod">
        <pc:chgData name="Pascalle Cup" userId="acdf420d-3d1b-463e-9173-44ff0cd1b36a" providerId="ADAL" clId="{6FEFA164-497C-4743-915D-B50733C6C0C0}" dt="2021-06-21T11:36:51.254" v="284" actId="122"/>
        <pc:sldMkLst>
          <pc:docMk/>
          <pc:sldMk cId="282735759" sldId="262"/>
        </pc:sldMkLst>
        <pc:spChg chg="del mod">
          <ac:chgData name="Pascalle Cup" userId="acdf420d-3d1b-463e-9173-44ff0cd1b36a" providerId="ADAL" clId="{6FEFA164-497C-4743-915D-B50733C6C0C0}" dt="2021-06-21T11:34:52.094" v="162" actId="478"/>
          <ac:spMkLst>
            <pc:docMk/>
            <pc:sldMk cId="282735759" sldId="262"/>
            <ac:spMk id="2" creationId="{717EC260-09CB-4264-B660-611B0CD0683E}"/>
          </ac:spMkLst>
        </pc:spChg>
        <pc:spChg chg="del mod">
          <ac:chgData name="Pascalle Cup" userId="acdf420d-3d1b-463e-9173-44ff0cd1b36a" providerId="ADAL" clId="{6FEFA164-497C-4743-915D-B50733C6C0C0}" dt="2021-06-21T11:34:59.354" v="164" actId="478"/>
          <ac:spMkLst>
            <pc:docMk/>
            <pc:sldMk cId="282735759" sldId="262"/>
            <ac:spMk id="3" creationId="{1928DECD-4C3D-462B-B811-4DEF38E6FED6}"/>
          </ac:spMkLst>
        </pc:spChg>
        <pc:spChg chg="add del mod">
          <ac:chgData name="Pascalle Cup" userId="acdf420d-3d1b-463e-9173-44ff0cd1b36a" providerId="ADAL" clId="{6FEFA164-497C-4743-915D-B50733C6C0C0}" dt="2021-06-21T11:34:55.193" v="163" actId="478"/>
          <ac:spMkLst>
            <pc:docMk/>
            <pc:sldMk cId="282735759" sldId="262"/>
            <ac:spMk id="5" creationId="{A3FDF16D-02D8-4C07-B3D5-BE013D391726}"/>
          </ac:spMkLst>
        </pc:spChg>
        <pc:spChg chg="add mod">
          <ac:chgData name="Pascalle Cup" userId="acdf420d-3d1b-463e-9173-44ff0cd1b36a" providerId="ADAL" clId="{6FEFA164-497C-4743-915D-B50733C6C0C0}" dt="2021-06-21T11:36:51.254" v="284" actId="122"/>
          <ac:spMkLst>
            <pc:docMk/>
            <pc:sldMk cId="282735759" sldId="262"/>
            <ac:spMk id="7" creationId="{61FD0287-8C43-4131-8C19-9655C15FABDF}"/>
          </ac:spMkLst>
        </pc:spChg>
        <pc:spChg chg="add del">
          <ac:chgData name="Pascalle Cup" userId="acdf420d-3d1b-463e-9173-44ff0cd1b36a" providerId="ADAL" clId="{6FEFA164-497C-4743-915D-B50733C6C0C0}" dt="2021-06-21T11:35:58.447" v="231" actId="26606"/>
          <ac:spMkLst>
            <pc:docMk/>
            <pc:sldMk cId="282735759" sldId="262"/>
            <ac:spMk id="161" creationId="{5327CD12-A6CF-489C-ADCF-17D7E56C7B0A}"/>
          </ac:spMkLst>
        </pc:spChg>
        <pc:spChg chg="add del">
          <ac:chgData name="Pascalle Cup" userId="acdf420d-3d1b-463e-9173-44ff0cd1b36a" providerId="ADAL" clId="{6FEFA164-497C-4743-915D-B50733C6C0C0}" dt="2021-06-21T11:35:58.447" v="231" actId="26606"/>
          <ac:spMkLst>
            <pc:docMk/>
            <pc:sldMk cId="282735759" sldId="262"/>
            <ac:spMk id="188" creationId="{D2019510-1F68-48FE-8C72-905BF558266F}"/>
          </ac:spMkLst>
        </pc:spChg>
        <pc:spChg chg="add del">
          <ac:chgData name="Pascalle Cup" userId="acdf420d-3d1b-463e-9173-44ff0cd1b36a" providerId="ADAL" clId="{6FEFA164-497C-4743-915D-B50733C6C0C0}" dt="2021-06-21T11:35:49.804" v="229" actId="26606"/>
          <ac:spMkLst>
            <pc:docMk/>
            <pc:sldMk cId="282735759" sldId="262"/>
            <ac:spMk id="192" creationId="{CFF9FA20-427D-474C-96CF-77F1E1C3DA45}"/>
          </ac:spMkLst>
        </pc:spChg>
        <pc:spChg chg="add del">
          <ac:chgData name="Pascalle Cup" userId="acdf420d-3d1b-463e-9173-44ff0cd1b36a" providerId="ADAL" clId="{6FEFA164-497C-4743-915D-B50733C6C0C0}" dt="2021-06-21T11:35:49.804" v="229" actId="26606"/>
          <ac:spMkLst>
            <pc:docMk/>
            <pc:sldMk cId="282735759" sldId="262"/>
            <ac:spMk id="193" creationId="{283A93BD-A469-4D4C-8A1F-5668AE9758E9}"/>
          </ac:spMkLst>
        </pc:spChg>
        <pc:spChg chg="add del">
          <ac:chgData name="Pascalle Cup" userId="acdf420d-3d1b-463e-9173-44ff0cd1b36a" providerId="ADAL" clId="{6FEFA164-497C-4743-915D-B50733C6C0C0}" dt="2021-06-21T11:35:58.447" v="231" actId="26606"/>
          <ac:spMkLst>
            <pc:docMk/>
            <pc:sldMk cId="282735759" sldId="262"/>
            <ac:spMk id="194" creationId="{3389D0BC-BA1D-4360-88F9-D9ECCBDAB50E}"/>
          </ac:spMkLst>
        </pc:spChg>
        <pc:spChg chg="add del">
          <ac:chgData name="Pascalle Cup" userId="acdf420d-3d1b-463e-9173-44ff0cd1b36a" providerId="ADAL" clId="{6FEFA164-497C-4743-915D-B50733C6C0C0}" dt="2021-06-21T11:35:58.447" v="231" actId="26606"/>
          <ac:spMkLst>
            <pc:docMk/>
            <pc:sldMk cId="282735759" sldId="262"/>
            <ac:spMk id="3076" creationId="{0C0CCF94-9536-4A63-8FF2-E37827C92756}"/>
          </ac:spMkLst>
        </pc:spChg>
        <pc:spChg chg="add del">
          <ac:chgData name="Pascalle Cup" userId="acdf420d-3d1b-463e-9173-44ff0cd1b36a" providerId="ADAL" clId="{6FEFA164-497C-4743-915D-B50733C6C0C0}" dt="2021-06-21T11:35:58.447" v="231" actId="26606"/>
          <ac:spMkLst>
            <pc:docMk/>
            <pc:sldMk cId="282735759" sldId="262"/>
            <ac:spMk id="3077" creationId="{C970655A-F4C2-4D7E-BAB6-D3BFC5CAE148}"/>
          </ac:spMkLst>
        </pc:spChg>
        <pc:grpChg chg="add del">
          <ac:chgData name="Pascalle Cup" userId="acdf420d-3d1b-463e-9173-44ff0cd1b36a" providerId="ADAL" clId="{6FEFA164-497C-4743-915D-B50733C6C0C0}" dt="2021-06-21T11:35:58.447" v="231" actId="26606"/>
          <ac:grpSpMkLst>
            <pc:docMk/>
            <pc:sldMk cId="282735759" sldId="262"/>
            <ac:grpSpMk id="163" creationId="{B4E48C8E-1009-4750-9630-436223C9EED4}"/>
          </ac:grpSpMkLst>
        </pc:grpChg>
        <pc:grpChg chg="add del">
          <ac:chgData name="Pascalle Cup" userId="acdf420d-3d1b-463e-9173-44ff0cd1b36a" providerId="ADAL" clId="{6FEFA164-497C-4743-915D-B50733C6C0C0}" dt="2021-06-21T11:35:58.447" v="231" actId="26606"/>
          <ac:grpSpMkLst>
            <pc:docMk/>
            <pc:sldMk cId="282735759" sldId="262"/>
            <ac:grpSpMk id="184" creationId="{C7D38E5F-6E59-41DA-B3CA-6AD28BF6420F}"/>
          </ac:grpSpMkLst>
        </pc:grpChg>
        <pc:picChg chg="mod ord">
          <ac:chgData name="Pascalle Cup" userId="acdf420d-3d1b-463e-9173-44ff0cd1b36a" providerId="ADAL" clId="{6FEFA164-497C-4743-915D-B50733C6C0C0}" dt="2021-06-21T11:35:58.447" v="231" actId="26606"/>
          <ac:picMkLst>
            <pc:docMk/>
            <pc:sldMk cId="282735759" sldId="262"/>
            <ac:picMk id="3074" creationId="{750E7125-7772-4A6F-803D-1CAC8E0AC30E}"/>
          </ac:picMkLst>
        </pc:picChg>
      </pc:sldChg>
      <pc:sldChg chg="addSp delSp modSp mod modAnim">
        <pc:chgData name="Pascalle Cup" userId="acdf420d-3d1b-463e-9173-44ff0cd1b36a" providerId="ADAL" clId="{6FEFA164-497C-4743-915D-B50733C6C0C0}" dt="2021-06-21T11:33:27.096" v="151" actId="207"/>
        <pc:sldMkLst>
          <pc:docMk/>
          <pc:sldMk cId="2883825431" sldId="263"/>
        </pc:sldMkLst>
        <pc:spChg chg="mod">
          <ac:chgData name="Pascalle Cup" userId="acdf420d-3d1b-463e-9173-44ff0cd1b36a" providerId="ADAL" clId="{6FEFA164-497C-4743-915D-B50733C6C0C0}" dt="2021-06-21T11:33:27.096" v="151" actId="207"/>
          <ac:spMkLst>
            <pc:docMk/>
            <pc:sldMk cId="2883825431" sldId="263"/>
            <ac:spMk id="2" creationId="{CFEC04BE-0FB6-4AD4-83AF-8EEA27BFE3FE}"/>
          </ac:spMkLst>
        </pc:spChg>
        <pc:spChg chg="add mod">
          <ac:chgData name="Pascalle Cup" userId="acdf420d-3d1b-463e-9173-44ff0cd1b36a" providerId="ADAL" clId="{6FEFA164-497C-4743-915D-B50733C6C0C0}" dt="2021-06-21T11:32:55.157" v="147" actId="1076"/>
          <ac:spMkLst>
            <pc:docMk/>
            <pc:sldMk cId="2883825431" sldId="263"/>
            <ac:spMk id="4" creationId="{8DC91369-F04E-48E0-8DEE-1446BE9EECBE}"/>
          </ac:spMkLst>
        </pc:spChg>
        <pc:graphicFrameChg chg="add del mod modGraphic">
          <ac:chgData name="Pascalle Cup" userId="acdf420d-3d1b-463e-9173-44ff0cd1b36a" providerId="ADAL" clId="{6FEFA164-497C-4743-915D-B50733C6C0C0}" dt="2021-06-21T11:33:05.077" v="148" actId="122"/>
          <ac:graphicFrameMkLst>
            <pc:docMk/>
            <pc:sldMk cId="2883825431" sldId="263"/>
            <ac:graphicFrameMk id="3" creationId="{125B9B06-6D2A-4982-84B7-ABF46FB5135D}"/>
          </ac:graphicFrameMkLst>
        </pc:graphicFrameChg>
      </pc:sldChg>
      <pc:sldChg chg="modSp new del mod">
        <pc:chgData name="Pascalle Cup" userId="acdf420d-3d1b-463e-9173-44ff0cd1b36a" providerId="ADAL" clId="{6FEFA164-497C-4743-915D-B50733C6C0C0}" dt="2021-06-21T11:34:19.553" v="157" actId="2696"/>
        <pc:sldMkLst>
          <pc:docMk/>
          <pc:sldMk cId="2530730424" sldId="264"/>
        </pc:sldMkLst>
        <pc:spChg chg="mod">
          <ac:chgData name="Pascalle Cup" userId="acdf420d-3d1b-463e-9173-44ff0cd1b36a" providerId="ADAL" clId="{6FEFA164-497C-4743-915D-B50733C6C0C0}" dt="2021-06-21T11:34:11.414" v="156" actId="20577"/>
          <ac:spMkLst>
            <pc:docMk/>
            <pc:sldMk cId="2530730424" sldId="264"/>
            <ac:spMk id="2" creationId="{7B1C5947-19A1-49D4-A223-60B212B9F8D3}"/>
          </ac:spMkLst>
        </pc:spChg>
      </pc:sldChg>
    </pc:docChg>
  </pc:docChgLst>
  <pc:docChgLst>
    <pc:chgData name="Pascalle Cup" userId="S::p.cup@helicon.nl::acdf420d-3d1b-463e-9173-44ff0cd1b36a" providerId="AD" clId="Web-{2869AFB0-EB08-4837-BDBA-72ADC445EB9C}"/>
    <pc:docChg chg="modSld">
      <pc:chgData name="Pascalle Cup" userId="S::p.cup@helicon.nl::acdf420d-3d1b-463e-9173-44ff0cd1b36a" providerId="AD" clId="Web-{2869AFB0-EB08-4837-BDBA-72ADC445EB9C}" dt="2021-06-22T07:56:45.167" v="1"/>
      <pc:docMkLst>
        <pc:docMk/>
      </pc:docMkLst>
      <pc:sldChg chg="delSp modSp">
        <pc:chgData name="Pascalle Cup" userId="S::p.cup@helicon.nl::acdf420d-3d1b-463e-9173-44ff0cd1b36a" providerId="AD" clId="Web-{2869AFB0-EB08-4837-BDBA-72ADC445EB9C}" dt="2021-06-22T07:56:45.167" v="1"/>
        <pc:sldMkLst>
          <pc:docMk/>
          <pc:sldMk cId="1050591900" sldId="257"/>
        </pc:sldMkLst>
        <pc:spChg chg="mod">
          <ac:chgData name="Pascalle Cup" userId="S::p.cup@helicon.nl::acdf420d-3d1b-463e-9173-44ff0cd1b36a" providerId="AD" clId="Web-{2869AFB0-EB08-4837-BDBA-72ADC445EB9C}" dt="2021-06-22T07:56:38.104" v="0" actId="20577"/>
          <ac:spMkLst>
            <pc:docMk/>
            <pc:sldMk cId="1050591900" sldId="257"/>
            <ac:spMk id="5" creationId="{2376215A-4B50-4109-A85B-A56C0BF3693A}"/>
          </ac:spMkLst>
        </pc:spChg>
        <pc:spChg chg="del">
          <ac:chgData name="Pascalle Cup" userId="S::p.cup@helicon.nl::acdf420d-3d1b-463e-9173-44ff0cd1b36a" providerId="AD" clId="Web-{2869AFB0-EB08-4837-BDBA-72ADC445EB9C}" dt="2021-06-22T07:56:45.167" v="1"/>
          <ac:spMkLst>
            <pc:docMk/>
            <pc:sldMk cId="1050591900" sldId="257"/>
            <ac:spMk id="7" creationId="{63AD1248-A9A2-4F83-8E2D-0B7C8F2E254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828E7E-C54C-436D-8174-1592D8C4F90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DF58919-6392-4565-B631-B59655199C42}">
      <dgm:prSet/>
      <dgm:spPr/>
      <dgm:t>
        <a:bodyPr/>
        <a:lstStyle/>
        <a:p>
          <a:r>
            <a:rPr lang="en-US"/>
            <a:t>Korte herhaling</a:t>
          </a:r>
        </a:p>
      </dgm:t>
    </dgm:pt>
    <dgm:pt modelId="{56F8DEF7-5833-4D4A-B070-7A7ADA09A3E0}" type="parTrans" cxnId="{7E6FE47C-ED9F-481C-B222-CD26E940FBCA}">
      <dgm:prSet/>
      <dgm:spPr/>
      <dgm:t>
        <a:bodyPr/>
        <a:lstStyle/>
        <a:p>
          <a:endParaRPr lang="en-US"/>
        </a:p>
      </dgm:t>
    </dgm:pt>
    <dgm:pt modelId="{FD8BBC97-F538-441D-83BF-FEAB6D5BA478}" type="sibTrans" cxnId="{7E6FE47C-ED9F-481C-B222-CD26E940FBCA}">
      <dgm:prSet/>
      <dgm:spPr/>
      <dgm:t>
        <a:bodyPr/>
        <a:lstStyle/>
        <a:p>
          <a:endParaRPr lang="en-US"/>
        </a:p>
      </dgm:t>
    </dgm:pt>
    <dgm:pt modelId="{9B2EC30E-598B-4754-B84C-671B2311DDFC}">
      <dgm:prSet/>
      <dgm:spPr/>
      <dgm:t>
        <a:bodyPr/>
        <a:lstStyle/>
        <a:p>
          <a:r>
            <a:rPr lang="en-US"/>
            <a:t>Presentaties per IBS groep </a:t>
          </a:r>
        </a:p>
      </dgm:t>
    </dgm:pt>
    <dgm:pt modelId="{457C2CB1-3D1E-4F5D-955E-BB257C8E5B37}" type="parTrans" cxnId="{9EBF868F-155F-476D-B4A1-A551AEC7496E}">
      <dgm:prSet/>
      <dgm:spPr/>
      <dgm:t>
        <a:bodyPr/>
        <a:lstStyle/>
        <a:p>
          <a:endParaRPr lang="en-US"/>
        </a:p>
      </dgm:t>
    </dgm:pt>
    <dgm:pt modelId="{F06705B4-7D5A-4DFD-96C4-F87482ED6904}" type="sibTrans" cxnId="{9EBF868F-155F-476D-B4A1-A551AEC7496E}">
      <dgm:prSet/>
      <dgm:spPr/>
      <dgm:t>
        <a:bodyPr/>
        <a:lstStyle/>
        <a:p>
          <a:endParaRPr lang="en-US"/>
        </a:p>
      </dgm:t>
    </dgm:pt>
    <dgm:pt modelId="{A959DCD8-0297-4231-B1E2-ACA9834E9454}">
      <dgm:prSet/>
      <dgm:spPr/>
      <dgm:t>
        <a:bodyPr/>
        <a:lstStyle/>
        <a:p>
          <a:r>
            <a:rPr lang="en-US"/>
            <a:t>Nog twee lessen te gaan! </a:t>
          </a:r>
        </a:p>
      </dgm:t>
    </dgm:pt>
    <dgm:pt modelId="{B1DF4532-23AC-4E71-AD7E-AD72D783E7F7}" type="parTrans" cxnId="{F3569678-F38B-4D2D-A573-B5C579DCC528}">
      <dgm:prSet/>
      <dgm:spPr/>
      <dgm:t>
        <a:bodyPr/>
        <a:lstStyle/>
        <a:p>
          <a:endParaRPr lang="en-US"/>
        </a:p>
      </dgm:t>
    </dgm:pt>
    <dgm:pt modelId="{59C76CA8-8C78-485A-8B97-7901213CCEE7}" type="sibTrans" cxnId="{F3569678-F38B-4D2D-A573-B5C579DCC528}">
      <dgm:prSet/>
      <dgm:spPr/>
      <dgm:t>
        <a:bodyPr/>
        <a:lstStyle/>
        <a:p>
          <a:endParaRPr lang="en-US"/>
        </a:p>
      </dgm:t>
    </dgm:pt>
    <dgm:pt modelId="{22695457-DA5D-446C-9A9D-01BD4BE64A75}" type="pres">
      <dgm:prSet presAssocID="{21828E7E-C54C-436D-8174-1592D8C4F904}" presName="vert0" presStyleCnt="0">
        <dgm:presLayoutVars>
          <dgm:dir/>
          <dgm:animOne val="branch"/>
          <dgm:animLvl val="lvl"/>
        </dgm:presLayoutVars>
      </dgm:prSet>
      <dgm:spPr/>
    </dgm:pt>
    <dgm:pt modelId="{AFCECF51-6C32-4220-99D5-FA619467A9EB}" type="pres">
      <dgm:prSet presAssocID="{3DF58919-6392-4565-B631-B59655199C42}" presName="thickLine" presStyleLbl="alignNode1" presStyleIdx="0" presStyleCnt="3"/>
      <dgm:spPr/>
    </dgm:pt>
    <dgm:pt modelId="{170E5A91-708C-4715-AEE3-E519F75BCCAA}" type="pres">
      <dgm:prSet presAssocID="{3DF58919-6392-4565-B631-B59655199C42}" presName="horz1" presStyleCnt="0"/>
      <dgm:spPr/>
    </dgm:pt>
    <dgm:pt modelId="{F81177CC-B345-4405-BCDE-4CF4223F8AFC}" type="pres">
      <dgm:prSet presAssocID="{3DF58919-6392-4565-B631-B59655199C42}" presName="tx1" presStyleLbl="revTx" presStyleIdx="0" presStyleCnt="3"/>
      <dgm:spPr/>
    </dgm:pt>
    <dgm:pt modelId="{5735CA97-B2A9-414D-A3C3-1E89DC685BE3}" type="pres">
      <dgm:prSet presAssocID="{3DF58919-6392-4565-B631-B59655199C42}" presName="vert1" presStyleCnt="0"/>
      <dgm:spPr/>
    </dgm:pt>
    <dgm:pt modelId="{0F732670-8F8C-443C-A910-DE709D95501B}" type="pres">
      <dgm:prSet presAssocID="{9B2EC30E-598B-4754-B84C-671B2311DDFC}" presName="thickLine" presStyleLbl="alignNode1" presStyleIdx="1" presStyleCnt="3"/>
      <dgm:spPr/>
    </dgm:pt>
    <dgm:pt modelId="{46E39C12-4045-4E76-879F-A0F5B0E9FD4A}" type="pres">
      <dgm:prSet presAssocID="{9B2EC30E-598B-4754-B84C-671B2311DDFC}" presName="horz1" presStyleCnt="0"/>
      <dgm:spPr/>
    </dgm:pt>
    <dgm:pt modelId="{315C5A25-FDE0-4E75-A380-C0DACB859B7D}" type="pres">
      <dgm:prSet presAssocID="{9B2EC30E-598B-4754-B84C-671B2311DDFC}" presName="tx1" presStyleLbl="revTx" presStyleIdx="1" presStyleCnt="3"/>
      <dgm:spPr/>
    </dgm:pt>
    <dgm:pt modelId="{D0E6AF00-F417-4DD3-A3E3-8A4DEA43236B}" type="pres">
      <dgm:prSet presAssocID="{9B2EC30E-598B-4754-B84C-671B2311DDFC}" presName="vert1" presStyleCnt="0"/>
      <dgm:spPr/>
    </dgm:pt>
    <dgm:pt modelId="{2373DACC-70C2-41D2-999D-9417D0D21C39}" type="pres">
      <dgm:prSet presAssocID="{A959DCD8-0297-4231-B1E2-ACA9834E9454}" presName="thickLine" presStyleLbl="alignNode1" presStyleIdx="2" presStyleCnt="3"/>
      <dgm:spPr/>
    </dgm:pt>
    <dgm:pt modelId="{5ECE6BA3-E673-4706-826C-E79B9FABF5F9}" type="pres">
      <dgm:prSet presAssocID="{A959DCD8-0297-4231-B1E2-ACA9834E9454}" presName="horz1" presStyleCnt="0"/>
      <dgm:spPr/>
    </dgm:pt>
    <dgm:pt modelId="{ACDE12B3-CE99-4159-B038-BC0C1DA37850}" type="pres">
      <dgm:prSet presAssocID="{A959DCD8-0297-4231-B1E2-ACA9834E9454}" presName="tx1" presStyleLbl="revTx" presStyleIdx="2" presStyleCnt="3"/>
      <dgm:spPr/>
    </dgm:pt>
    <dgm:pt modelId="{07EC8132-7BD1-4FE3-8145-9116D6AD8AE3}" type="pres">
      <dgm:prSet presAssocID="{A959DCD8-0297-4231-B1E2-ACA9834E9454}" presName="vert1" presStyleCnt="0"/>
      <dgm:spPr/>
    </dgm:pt>
  </dgm:ptLst>
  <dgm:cxnLst>
    <dgm:cxn modelId="{04048126-40AF-4AF7-A202-03E566A630C7}" type="presOf" srcId="{A959DCD8-0297-4231-B1E2-ACA9834E9454}" destId="{ACDE12B3-CE99-4159-B038-BC0C1DA37850}" srcOrd="0" destOrd="0" presId="urn:microsoft.com/office/officeart/2008/layout/LinedList"/>
    <dgm:cxn modelId="{2319F95E-60B1-46B9-9E20-73A656FF70EB}" type="presOf" srcId="{9B2EC30E-598B-4754-B84C-671B2311DDFC}" destId="{315C5A25-FDE0-4E75-A380-C0DACB859B7D}" srcOrd="0" destOrd="0" presId="urn:microsoft.com/office/officeart/2008/layout/LinedList"/>
    <dgm:cxn modelId="{78452B61-C398-4BCF-8BE0-8C21A639DBB4}" type="presOf" srcId="{21828E7E-C54C-436D-8174-1592D8C4F904}" destId="{22695457-DA5D-446C-9A9D-01BD4BE64A75}" srcOrd="0" destOrd="0" presId="urn:microsoft.com/office/officeart/2008/layout/LinedList"/>
    <dgm:cxn modelId="{F3569678-F38B-4D2D-A573-B5C579DCC528}" srcId="{21828E7E-C54C-436D-8174-1592D8C4F904}" destId="{A959DCD8-0297-4231-B1E2-ACA9834E9454}" srcOrd="2" destOrd="0" parTransId="{B1DF4532-23AC-4E71-AD7E-AD72D783E7F7}" sibTransId="{59C76CA8-8C78-485A-8B97-7901213CCEE7}"/>
    <dgm:cxn modelId="{15BD3E59-0A3F-4806-98B1-47FF40807C46}" type="presOf" srcId="{3DF58919-6392-4565-B631-B59655199C42}" destId="{F81177CC-B345-4405-BCDE-4CF4223F8AFC}" srcOrd="0" destOrd="0" presId="urn:microsoft.com/office/officeart/2008/layout/LinedList"/>
    <dgm:cxn modelId="{7E6FE47C-ED9F-481C-B222-CD26E940FBCA}" srcId="{21828E7E-C54C-436D-8174-1592D8C4F904}" destId="{3DF58919-6392-4565-B631-B59655199C42}" srcOrd="0" destOrd="0" parTransId="{56F8DEF7-5833-4D4A-B070-7A7ADA09A3E0}" sibTransId="{FD8BBC97-F538-441D-83BF-FEAB6D5BA478}"/>
    <dgm:cxn modelId="{9EBF868F-155F-476D-B4A1-A551AEC7496E}" srcId="{21828E7E-C54C-436D-8174-1592D8C4F904}" destId="{9B2EC30E-598B-4754-B84C-671B2311DDFC}" srcOrd="1" destOrd="0" parTransId="{457C2CB1-3D1E-4F5D-955E-BB257C8E5B37}" sibTransId="{F06705B4-7D5A-4DFD-96C4-F87482ED6904}"/>
    <dgm:cxn modelId="{86522535-C084-40EF-B8A2-590D6C6883DD}" type="presParOf" srcId="{22695457-DA5D-446C-9A9D-01BD4BE64A75}" destId="{AFCECF51-6C32-4220-99D5-FA619467A9EB}" srcOrd="0" destOrd="0" presId="urn:microsoft.com/office/officeart/2008/layout/LinedList"/>
    <dgm:cxn modelId="{571C49CE-D4E6-4915-BB59-C6D944C476EA}" type="presParOf" srcId="{22695457-DA5D-446C-9A9D-01BD4BE64A75}" destId="{170E5A91-708C-4715-AEE3-E519F75BCCAA}" srcOrd="1" destOrd="0" presId="urn:microsoft.com/office/officeart/2008/layout/LinedList"/>
    <dgm:cxn modelId="{D4B2B67E-4B05-4829-B42D-09DAA9F87243}" type="presParOf" srcId="{170E5A91-708C-4715-AEE3-E519F75BCCAA}" destId="{F81177CC-B345-4405-BCDE-4CF4223F8AFC}" srcOrd="0" destOrd="0" presId="urn:microsoft.com/office/officeart/2008/layout/LinedList"/>
    <dgm:cxn modelId="{B55E6BA6-0015-4B61-9FEF-D247F1BE08D7}" type="presParOf" srcId="{170E5A91-708C-4715-AEE3-E519F75BCCAA}" destId="{5735CA97-B2A9-414D-A3C3-1E89DC685BE3}" srcOrd="1" destOrd="0" presId="urn:microsoft.com/office/officeart/2008/layout/LinedList"/>
    <dgm:cxn modelId="{C0D6D7C9-FD38-4279-A96A-7039AB3F2591}" type="presParOf" srcId="{22695457-DA5D-446C-9A9D-01BD4BE64A75}" destId="{0F732670-8F8C-443C-A910-DE709D95501B}" srcOrd="2" destOrd="0" presId="urn:microsoft.com/office/officeart/2008/layout/LinedList"/>
    <dgm:cxn modelId="{7C14598C-D3BD-43A2-BD16-FC6EF1A5417C}" type="presParOf" srcId="{22695457-DA5D-446C-9A9D-01BD4BE64A75}" destId="{46E39C12-4045-4E76-879F-A0F5B0E9FD4A}" srcOrd="3" destOrd="0" presId="urn:microsoft.com/office/officeart/2008/layout/LinedList"/>
    <dgm:cxn modelId="{407C005F-FC0A-4FCA-95BE-476A70AB78CF}" type="presParOf" srcId="{46E39C12-4045-4E76-879F-A0F5B0E9FD4A}" destId="{315C5A25-FDE0-4E75-A380-C0DACB859B7D}" srcOrd="0" destOrd="0" presId="urn:microsoft.com/office/officeart/2008/layout/LinedList"/>
    <dgm:cxn modelId="{DC34CA49-3E23-4CE9-AE8E-5191624C286F}" type="presParOf" srcId="{46E39C12-4045-4E76-879F-A0F5B0E9FD4A}" destId="{D0E6AF00-F417-4DD3-A3E3-8A4DEA43236B}" srcOrd="1" destOrd="0" presId="urn:microsoft.com/office/officeart/2008/layout/LinedList"/>
    <dgm:cxn modelId="{0F7972DC-EA77-4B01-A2E3-B7106B522E26}" type="presParOf" srcId="{22695457-DA5D-446C-9A9D-01BD4BE64A75}" destId="{2373DACC-70C2-41D2-999D-9417D0D21C39}" srcOrd="4" destOrd="0" presId="urn:microsoft.com/office/officeart/2008/layout/LinedList"/>
    <dgm:cxn modelId="{705C7F55-5A0C-4242-A8D7-00F2DE809063}" type="presParOf" srcId="{22695457-DA5D-446C-9A9D-01BD4BE64A75}" destId="{5ECE6BA3-E673-4706-826C-E79B9FABF5F9}" srcOrd="5" destOrd="0" presId="urn:microsoft.com/office/officeart/2008/layout/LinedList"/>
    <dgm:cxn modelId="{E1B88D3B-C956-47AA-AA72-599063A2D1DD}" type="presParOf" srcId="{5ECE6BA3-E673-4706-826C-E79B9FABF5F9}" destId="{ACDE12B3-CE99-4159-B038-BC0C1DA37850}" srcOrd="0" destOrd="0" presId="urn:microsoft.com/office/officeart/2008/layout/LinedList"/>
    <dgm:cxn modelId="{785D051D-9BE0-4C65-929C-7050D608D282}" type="presParOf" srcId="{5ECE6BA3-E673-4706-826C-E79B9FABF5F9}" destId="{07EC8132-7BD1-4FE3-8145-9116D6AD8AE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E323F0-671F-439A-9CA6-F993ABFBA4BD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3915B60A-002D-4C33-8C4B-518E03150E33}">
      <dgm:prSet phldrT="[Tekst]"/>
      <dgm:spPr/>
      <dgm:t>
        <a:bodyPr/>
        <a:lstStyle/>
        <a:p>
          <a:r>
            <a:rPr lang="nl-NL"/>
            <a:t>Participatie bij onderzoek?</a:t>
          </a:r>
        </a:p>
      </dgm:t>
    </dgm:pt>
    <dgm:pt modelId="{F559FE8F-FB1F-40D8-96FF-C3149683FC30}" type="parTrans" cxnId="{BEAFA563-C7D6-4549-B571-9D489B7B8E5C}">
      <dgm:prSet/>
      <dgm:spPr/>
      <dgm:t>
        <a:bodyPr/>
        <a:lstStyle/>
        <a:p>
          <a:endParaRPr lang="nl-NL"/>
        </a:p>
      </dgm:t>
    </dgm:pt>
    <dgm:pt modelId="{35CAE66F-04C8-4421-9D29-A6D5AA632B3C}" type="sibTrans" cxnId="{BEAFA563-C7D6-4549-B571-9D489B7B8E5C}">
      <dgm:prSet/>
      <dgm:spPr/>
      <dgm:t>
        <a:bodyPr/>
        <a:lstStyle/>
        <a:p>
          <a:endParaRPr lang="nl-NL"/>
        </a:p>
      </dgm:t>
    </dgm:pt>
    <dgm:pt modelId="{36D484D9-E864-44F3-A30C-C82D9D1B64AB}">
      <dgm:prSet phldrT="[Tekst]"/>
      <dgm:spPr/>
      <dgm:t>
        <a:bodyPr/>
        <a:lstStyle/>
        <a:p>
          <a:r>
            <a:rPr lang="nl-NL"/>
            <a:t>Participatie bij plan maken?</a:t>
          </a:r>
        </a:p>
      </dgm:t>
    </dgm:pt>
    <dgm:pt modelId="{9C95C613-DC3E-4352-AD37-63BB4457991E}" type="parTrans" cxnId="{7875EBF7-EC09-45F7-9F98-DC02ECBA7126}">
      <dgm:prSet/>
      <dgm:spPr/>
      <dgm:t>
        <a:bodyPr/>
        <a:lstStyle/>
        <a:p>
          <a:endParaRPr lang="nl-NL"/>
        </a:p>
      </dgm:t>
    </dgm:pt>
    <dgm:pt modelId="{9610694F-EB17-4254-ADC0-0E2B91335AD9}" type="sibTrans" cxnId="{7875EBF7-EC09-45F7-9F98-DC02ECBA7126}">
      <dgm:prSet/>
      <dgm:spPr/>
      <dgm:t>
        <a:bodyPr/>
        <a:lstStyle/>
        <a:p>
          <a:endParaRPr lang="nl-NL"/>
        </a:p>
      </dgm:t>
    </dgm:pt>
    <dgm:pt modelId="{97414B98-32CC-4750-BCEE-277C85D19099}">
      <dgm:prSet/>
      <dgm:spPr/>
      <dgm:t>
        <a:bodyPr/>
        <a:lstStyle/>
        <a:p>
          <a:r>
            <a:rPr lang="nl-NL"/>
            <a:t>Participatie bij beslissing? </a:t>
          </a:r>
        </a:p>
      </dgm:t>
    </dgm:pt>
    <dgm:pt modelId="{4CFC2944-43E9-44CC-AF7B-985484B4E3DF}" type="parTrans" cxnId="{8F36D575-FAF4-4AFD-B8D4-79593D5AE9CB}">
      <dgm:prSet/>
      <dgm:spPr/>
      <dgm:t>
        <a:bodyPr/>
        <a:lstStyle/>
        <a:p>
          <a:endParaRPr lang="nl-NL"/>
        </a:p>
      </dgm:t>
    </dgm:pt>
    <dgm:pt modelId="{D2656738-A99F-4003-8176-DACB7A992572}" type="sibTrans" cxnId="{8F36D575-FAF4-4AFD-B8D4-79593D5AE9CB}">
      <dgm:prSet/>
      <dgm:spPr/>
      <dgm:t>
        <a:bodyPr/>
        <a:lstStyle/>
        <a:p>
          <a:endParaRPr lang="nl-NL"/>
        </a:p>
      </dgm:t>
    </dgm:pt>
    <dgm:pt modelId="{C16F421E-3119-4FD9-AEB1-CAF5F86C1FF6}">
      <dgm:prSet/>
      <dgm:spPr/>
      <dgm:t>
        <a:bodyPr/>
        <a:lstStyle/>
        <a:p>
          <a:r>
            <a:rPr lang="nl-NL"/>
            <a:t>Participatie bij  uitvoering? </a:t>
          </a:r>
        </a:p>
      </dgm:t>
    </dgm:pt>
    <dgm:pt modelId="{430D4BB5-174C-4F17-A924-A92DCC1A0FA5}" type="parTrans" cxnId="{FEF19DC5-D637-4DE8-8FBD-0065EFF8C158}">
      <dgm:prSet/>
      <dgm:spPr/>
      <dgm:t>
        <a:bodyPr/>
        <a:lstStyle/>
        <a:p>
          <a:endParaRPr lang="nl-NL"/>
        </a:p>
      </dgm:t>
    </dgm:pt>
    <dgm:pt modelId="{529D1B02-70C3-40B6-86AB-885327C957EA}" type="sibTrans" cxnId="{FEF19DC5-D637-4DE8-8FBD-0065EFF8C158}">
      <dgm:prSet/>
      <dgm:spPr/>
      <dgm:t>
        <a:bodyPr/>
        <a:lstStyle/>
        <a:p>
          <a:endParaRPr lang="nl-NL"/>
        </a:p>
      </dgm:t>
    </dgm:pt>
    <dgm:pt modelId="{86785BFF-CD42-4AD1-8A49-09088B84D17B}" type="pres">
      <dgm:prSet presAssocID="{79E323F0-671F-439A-9CA6-F993ABFBA4BD}" presName="linear" presStyleCnt="0">
        <dgm:presLayoutVars>
          <dgm:animLvl val="lvl"/>
          <dgm:resizeHandles val="exact"/>
        </dgm:presLayoutVars>
      </dgm:prSet>
      <dgm:spPr/>
    </dgm:pt>
    <dgm:pt modelId="{72D5C323-F063-4FCA-A444-57C9FD4285CC}" type="pres">
      <dgm:prSet presAssocID="{3915B60A-002D-4C33-8C4B-518E03150E33}" presName="parentText" presStyleLbl="node1" presStyleIdx="0" presStyleCnt="4" custLinFactNeighborX="263" custLinFactNeighborY="17694">
        <dgm:presLayoutVars>
          <dgm:chMax val="0"/>
          <dgm:bulletEnabled val="1"/>
        </dgm:presLayoutVars>
      </dgm:prSet>
      <dgm:spPr/>
    </dgm:pt>
    <dgm:pt modelId="{F5F1CD52-F0B5-4D07-AD84-849B89FC609E}" type="pres">
      <dgm:prSet presAssocID="{35CAE66F-04C8-4421-9D29-A6D5AA632B3C}" presName="spacer" presStyleCnt="0"/>
      <dgm:spPr/>
    </dgm:pt>
    <dgm:pt modelId="{BE5FA30C-B8FF-47FB-A5C2-8DBC2E261C8B}" type="pres">
      <dgm:prSet presAssocID="{36D484D9-E864-44F3-A30C-C82D9D1B64AB}" presName="parentText" presStyleLbl="node1" presStyleIdx="1" presStyleCnt="4" custLinFactY="-15127" custLinFactNeighborX="11294" custLinFactNeighborY="-100000">
        <dgm:presLayoutVars>
          <dgm:chMax val="0"/>
          <dgm:bulletEnabled val="1"/>
        </dgm:presLayoutVars>
      </dgm:prSet>
      <dgm:spPr/>
    </dgm:pt>
    <dgm:pt modelId="{3843852D-A82D-4878-9075-01DC470A22F1}" type="pres">
      <dgm:prSet presAssocID="{9610694F-EB17-4254-ADC0-0E2B91335AD9}" presName="spacer" presStyleCnt="0"/>
      <dgm:spPr/>
    </dgm:pt>
    <dgm:pt modelId="{684F38A7-4F44-4F47-A99A-ACC5F9F7F191}" type="pres">
      <dgm:prSet presAssocID="{97414B98-32CC-4750-BCEE-277C85D1909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1AF74EC-552B-4369-97AA-22BC6EC9DF38}" type="pres">
      <dgm:prSet presAssocID="{D2656738-A99F-4003-8176-DACB7A992572}" presName="spacer" presStyleCnt="0"/>
      <dgm:spPr/>
    </dgm:pt>
    <dgm:pt modelId="{97E5982A-7D2F-458E-89AD-3E3124784432}" type="pres">
      <dgm:prSet presAssocID="{C16F421E-3119-4FD9-AEB1-CAF5F86C1FF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4D14422-373B-4774-A470-7EE2C4676DAE}" type="presOf" srcId="{79E323F0-671F-439A-9CA6-F993ABFBA4BD}" destId="{86785BFF-CD42-4AD1-8A49-09088B84D17B}" srcOrd="0" destOrd="0" presId="urn:microsoft.com/office/officeart/2005/8/layout/vList2"/>
    <dgm:cxn modelId="{BEAFA563-C7D6-4549-B571-9D489B7B8E5C}" srcId="{79E323F0-671F-439A-9CA6-F993ABFBA4BD}" destId="{3915B60A-002D-4C33-8C4B-518E03150E33}" srcOrd="0" destOrd="0" parTransId="{F559FE8F-FB1F-40D8-96FF-C3149683FC30}" sibTransId="{35CAE66F-04C8-4421-9D29-A6D5AA632B3C}"/>
    <dgm:cxn modelId="{8F36D575-FAF4-4AFD-B8D4-79593D5AE9CB}" srcId="{79E323F0-671F-439A-9CA6-F993ABFBA4BD}" destId="{97414B98-32CC-4750-BCEE-277C85D19099}" srcOrd="2" destOrd="0" parTransId="{4CFC2944-43E9-44CC-AF7B-985484B4E3DF}" sibTransId="{D2656738-A99F-4003-8176-DACB7A992572}"/>
    <dgm:cxn modelId="{C154219B-F8DC-4C80-965B-60908CA5A2DC}" type="presOf" srcId="{36D484D9-E864-44F3-A30C-C82D9D1B64AB}" destId="{BE5FA30C-B8FF-47FB-A5C2-8DBC2E261C8B}" srcOrd="0" destOrd="0" presId="urn:microsoft.com/office/officeart/2005/8/layout/vList2"/>
    <dgm:cxn modelId="{FEF19DC5-D637-4DE8-8FBD-0065EFF8C158}" srcId="{79E323F0-671F-439A-9CA6-F993ABFBA4BD}" destId="{C16F421E-3119-4FD9-AEB1-CAF5F86C1FF6}" srcOrd="3" destOrd="0" parTransId="{430D4BB5-174C-4F17-A924-A92DCC1A0FA5}" sibTransId="{529D1B02-70C3-40B6-86AB-885327C957EA}"/>
    <dgm:cxn modelId="{45280CCE-0657-4600-BCA8-DFF731CF2769}" type="presOf" srcId="{97414B98-32CC-4750-BCEE-277C85D19099}" destId="{684F38A7-4F44-4F47-A99A-ACC5F9F7F191}" srcOrd="0" destOrd="0" presId="urn:microsoft.com/office/officeart/2005/8/layout/vList2"/>
    <dgm:cxn modelId="{6DB598E6-D380-4393-B2F1-393E1E8B73C9}" type="presOf" srcId="{C16F421E-3119-4FD9-AEB1-CAF5F86C1FF6}" destId="{97E5982A-7D2F-458E-89AD-3E3124784432}" srcOrd="0" destOrd="0" presId="urn:microsoft.com/office/officeart/2005/8/layout/vList2"/>
    <dgm:cxn modelId="{2C34A5EE-2878-4EBA-8184-25A6C2BD4E6B}" type="presOf" srcId="{3915B60A-002D-4C33-8C4B-518E03150E33}" destId="{72D5C323-F063-4FCA-A444-57C9FD4285CC}" srcOrd="0" destOrd="0" presId="urn:microsoft.com/office/officeart/2005/8/layout/vList2"/>
    <dgm:cxn modelId="{7875EBF7-EC09-45F7-9F98-DC02ECBA7126}" srcId="{79E323F0-671F-439A-9CA6-F993ABFBA4BD}" destId="{36D484D9-E864-44F3-A30C-C82D9D1B64AB}" srcOrd="1" destOrd="0" parTransId="{9C95C613-DC3E-4352-AD37-63BB4457991E}" sibTransId="{9610694F-EB17-4254-ADC0-0E2B91335AD9}"/>
    <dgm:cxn modelId="{F9FE14C3-4D43-44FC-A088-A0E98E2BA289}" type="presParOf" srcId="{86785BFF-CD42-4AD1-8A49-09088B84D17B}" destId="{72D5C323-F063-4FCA-A444-57C9FD4285CC}" srcOrd="0" destOrd="0" presId="urn:microsoft.com/office/officeart/2005/8/layout/vList2"/>
    <dgm:cxn modelId="{51063DC2-E9A1-4C43-B42C-812A56F71353}" type="presParOf" srcId="{86785BFF-CD42-4AD1-8A49-09088B84D17B}" destId="{F5F1CD52-F0B5-4D07-AD84-849B89FC609E}" srcOrd="1" destOrd="0" presId="urn:microsoft.com/office/officeart/2005/8/layout/vList2"/>
    <dgm:cxn modelId="{70CE368A-1286-4779-A24C-140C90ADD9DA}" type="presParOf" srcId="{86785BFF-CD42-4AD1-8A49-09088B84D17B}" destId="{BE5FA30C-B8FF-47FB-A5C2-8DBC2E261C8B}" srcOrd="2" destOrd="0" presId="urn:microsoft.com/office/officeart/2005/8/layout/vList2"/>
    <dgm:cxn modelId="{D1821154-381B-42FD-901A-8F51385DFBE6}" type="presParOf" srcId="{86785BFF-CD42-4AD1-8A49-09088B84D17B}" destId="{3843852D-A82D-4878-9075-01DC470A22F1}" srcOrd="3" destOrd="0" presId="urn:microsoft.com/office/officeart/2005/8/layout/vList2"/>
    <dgm:cxn modelId="{B3A4E13E-F8D0-4EC5-8974-020B21ABB3EE}" type="presParOf" srcId="{86785BFF-CD42-4AD1-8A49-09088B84D17B}" destId="{684F38A7-4F44-4F47-A99A-ACC5F9F7F191}" srcOrd="4" destOrd="0" presId="urn:microsoft.com/office/officeart/2005/8/layout/vList2"/>
    <dgm:cxn modelId="{68FCC64B-9CFA-4F47-90D2-8CDACE6424FF}" type="presParOf" srcId="{86785BFF-CD42-4AD1-8A49-09088B84D17B}" destId="{51AF74EC-552B-4369-97AA-22BC6EC9DF38}" srcOrd="5" destOrd="0" presId="urn:microsoft.com/office/officeart/2005/8/layout/vList2"/>
    <dgm:cxn modelId="{BA88AC13-C2E4-47CC-8871-34F9C3FCD787}" type="presParOf" srcId="{86785BFF-CD42-4AD1-8A49-09088B84D17B}" destId="{97E5982A-7D2F-458E-89AD-3E312478443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585A7C-977B-4F5E-95C0-4B88D5606881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B0A9D0A9-6E81-4E82-9565-BC27C7F00454}">
      <dgm:prSet phldrT="[Tekst]"/>
      <dgm:spPr/>
      <dgm:t>
        <a:bodyPr/>
        <a:lstStyle/>
        <a:p>
          <a:r>
            <a:rPr lang="nl-NL"/>
            <a:t>Aanleiding</a:t>
          </a:r>
        </a:p>
      </dgm:t>
    </dgm:pt>
    <dgm:pt modelId="{3E0B18C1-784E-4F7B-936F-E226688B0274}" type="parTrans" cxnId="{DE65DFCF-00BB-43F4-98E6-7DB8131769F2}">
      <dgm:prSet/>
      <dgm:spPr/>
      <dgm:t>
        <a:bodyPr/>
        <a:lstStyle/>
        <a:p>
          <a:endParaRPr lang="nl-NL"/>
        </a:p>
      </dgm:t>
    </dgm:pt>
    <dgm:pt modelId="{C771EFAE-2276-4982-AC31-76C3F47E8CBE}" type="sibTrans" cxnId="{DE65DFCF-00BB-43F4-98E6-7DB8131769F2}">
      <dgm:prSet/>
      <dgm:spPr/>
      <dgm:t>
        <a:bodyPr/>
        <a:lstStyle/>
        <a:p>
          <a:endParaRPr lang="nl-NL"/>
        </a:p>
      </dgm:t>
    </dgm:pt>
    <dgm:pt modelId="{7FAA63B0-2BC6-4158-9800-0A63225E6269}">
      <dgm:prSet phldrT="[Tekst]"/>
      <dgm:spPr/>
      <dgm:t>
        <a:bodyPr/>
        <a:lstStyle/>
        <a:p>
          <a:r>
            <a:rPr lang="nl-NL"/>
            <a:t>Onderzoek </a:t>
          </a:r>
        </a:p>
      </dgm:t>
    </dgm:pt>
    <dgm:pt modelId="{9C0B07AE-CEF7-43A6-80D5-C4D122FDD8FC}" type="parTrans" cxnId="{8EB2D71A-83A9-47D4-989A-480C4B0BF145}">
      <dgm:prSet/>
      <dgm:spPr/>
      <dgm:t>
        <a:bodyPr/>
        <a:lstStyle/>
        <a:p>
          <a:endParaRPr lang="nl-NL"/>
        </a:p>
      </dgm:t>
    </dgm:pt>
    <dgm:pt modelId="{45EC5CB2-6AC4-4300-AB29-E94C625CB61C}" type="sibTrans" cxnId="{8EB2D71A-83A9-47D4-989A-480C4B0BF145}">
      <dgm:prSet/>
      <dgm:spPr/>
      <dgm:t>
        <a:bodyPr/>
        <a:lstStyle/>
        <a:p>
          <a:endParaRPr lang="nl-NL"/>
        </a:p>
      </dgm:t>
    </dgm:pt>
    <dgm:pt modelId="{D8491F73-A7AF-4271-A436-09BAE03B95BC}">
      <dgm:prSet phldrT="[Tekst]"/>
      <dgm:spPr/>
      <dgm:t>
        <a:bodyPr/>
        <a:lstStyle/>
        <a:p>
          <a:r>
            <a:rPr lang="nl-NL"/>
            <a:t>Plan </a:t>
          </a:r>
        </a:p>
      </dgm:t>
    </dgm:pt>
    <dgm:pt modelId="{24819C17-086D-42E2-A04B-4FD1D7157C60}" type="parTrans" cxnId="{E693E8D4-6B5B-4BB6-98A0-967272C2B82D}">
      <dgm:prSet/>
      <dgm:spPr/>
      <dgm:t>
        <a:bodyPr/>
        <a:lstStyle/>
        <a:p>
          <a:endParaRPr lang="nl-NL"/>
        </a:p>
      </dgm:t>
    </dgm:pt>
    <dgm:pt modelId="{C7F954C7-33D5-4B65-B480-87BCACADD132}" type="sibTrans" cxnId="{E693E8D4-6B5B-4BB6-98A0-967272C2B82D}">
      <dgm:prSet/>
      <dgm:spPr/>
      <dgm:t>
        <a:bodyPr/>
        <a:lstStyle/>
        <a:p>
          <a:endParaRPr lang="nl-NL"/>
        </a:p>
      </dgm:t>
    </dgm:pt>
    <dgm:pt modelId="{72618E45-703D-4E2D-9CBE-AA1B80624E1A}">
      <dgm:prSet phldrT="[Tekst]"/>
      <dgm:spPr/>
      <dgm:t>
        <a:bodyPr/>
        <a:lstStyle/>
        <a:p>
          <a:r>
            <a:rPr lang="nl-NL"/>
            <a:t>Uitvoering </a:t>
          </a:r>
        </a:p>
      </dgm:t>
    </dgm:pt>
    <dgm:pt modelId="{86634F3C-5714-4D24-82D8-9029665FBCF9}" type="parTrans" cxnId="{1ADFF96C-0DE3-4F10-8290-880B63035B84}">
      <dgm:prSet/>
      <dgm:spPr/>
      <dgm:t>
        <a:bodyPr/>
        <a:lstStyle/>
        <a:p>
          <a:endParaRPr lang="nl-NL"/>
        </a:p>
      </dgm:t>
    </dgm:pt>
    <dgm:pt modelId="{359A3B8D-770B-4BB1-80A3-918C7DA33B96}" type="sibTrans" cxnId="{1ADFF96C-0DE3-4F10-8290-880B63035B84}">
      <dgm:prSet/>
      <dgm:spPr/>
      <dgm:t>
        <a:bodyPr/>
        <a:lstStyle/>
        <a:p>
          <a:endParaRPr lang="nl-NL"/>
        </a:p>
      </dgm:t>
    </dgm:pt>
    <dgm:pt modelId="{CDB58CAA-0627-4957-BB29-C9E8903714E0}">
      <dgm:prSet phldrT="[Tekst]"/>
      <dgm:spPr/>
      <dgm:t>
        <a:bodyPr/>
        <a:lstStyle/>
        <a:p>
          <a:r>
            <a:rPr lang="nl-NL"/>
            <a:t>Evaluatie </a:t>
          </a:r>
        </a:p>
      </dgm:t>
    </dgm:pt>
    <dgm:pt modelId="{71468268-6520-4BD6-A39B-38F7242CC1A0}" type="parTrans" cxnId="{0D366DB5-DF77-46F9-9A37-EFA11BD393A6}">
      <dgm:prSet/>
      <dgm:spPr/>
      <dgm:t>
        <a:bodyPr/>
        <a:lstStyle/>
        <a:p>
          <a:endParaRPr lang="nl-NL"/>
        </a:p>
      </dgm:t>
    </dgm:pt>
    <dgm:pt modelId="{BF06971A-82D2-4F67-B165-1E1DAFB14A48}" type="sibTrans" cxnId="{0D366DB5-DF77-46F9-9A37-EFA11BD393A6}">
      <dgm:prSet/>
      <dgm:spPr/>
      <dgm:t>
        <a:bodyPr/>
        <a:lstStyle/>
        <a:p>
          <a:endParaRPr lang="nl-NL"/>
        </a:p>
      </dgm:t>
    </dgm:pt>
    <dgm:pt modelId="{4BAEB5BE-56C6-472C-BAA9-128EBD31770B}" type="pres">
      <dgm:prSet presAssocID="{4A585A7C-977B-4F5E-95C0-4B88D5606881}" presName="Name0" presStyleCnt="0">
        <dgm:presLayoutVars>
          <dgm:dir/>
          <dgm:resizeHandles val="exact"/>
        </dgm:presLayoutVars>
      </dgm:prSet>
      <dgm:spPr/>
    </dgm:pt>
    <dgm:pt modelId="{0D94920D-C11D-43EB-9187-CAFEA636C7C1}" type="pres">
      <dgm:prSet presAssocID="{B0A9D0A9-6E81-4E82-9565-BC27C7F00454}" presName="node" presStyleLbl="node1" presStyleIdx="0" presStyleCnt="5">
        <dgm:presLayoutVars>
          <dgm:bulletEnabled val="1"/>
        </dgm:presLayoutVars>
      </dgm:prSet>
      <dgm:spPr/>
    </dgm:pt>
    <dgm:pt modelId="{8F053658-1B2D-4A45-AAA1-0DE1D463061F}" type="pres">
      <dgm:prSet presAssocID="{C771EFAE-2276-4982-AC31-76C3F47E8CBE}" presName="sibTrans" presStyleLbl="sibTrans2D1" presStyleIdx="0" presStyleCnt="4"/>
      <dgm:spPr/>
    </dgm:pt>
    <dgm:pt modelId="{06FDE862-6FE2-4F01-9EF0-645AD751682E}" type="pres">
      <dgm:prSet presAssocID="{C771EFAE-2276-4982-AC31-76C3F47E8CBE}" presName="connectorText" presStyleLbl="sibTrans2D1" presStyleIdx="0" presStyleCnt="4"/>
      <dgm:spPr/>
    </dgm:pt>
    <dgm:pt modelId="{FCDBFD2D-702A-4CC9-A04E-77E6E79CC63B}" type="pres">
      <dgm:prSet presAssocID="{7FAA63B0-2BC6-4158-9800-0A63225E6269}" presName="node" presStyleLbl="node1" presStyleIdx="1" presStyleCnt="5">
        <dgm:presLayoutVars>
          <dgm:bulletEnabled val="1"/>
        </dgm:presLayoutVars>
      </dgm:prSet>
      <dgm:spPr/>
    </dgm:pt>
    <dgm:pt modelId="{EE1088C4-CBFA-4F8D-A265-F0EC3F6DCA3D}" type="pres">
      <dgm:prSet presAssocID="{45EC5CB2-6AC4-4300-AB29-E94C625CB61C}" presName="sibTrans" presStyleLbl="sibTrans2D1" presStyleIdx="1" presStyleCnt="4"/>
      <dgm:spPr/>
    </dgm:pt>
    <dgm:pt modelId="{ADF7332C-CCA5-4338-94D6-083E266D725A}" type="pres">
      <dgm:prSet presAssocID="{45EC5CB2-6AC4-4300-AB29-E94C625CB61C}" presName="connectorText" presStyleLbl="sibTrans2D1" presStyleIdx="1" presStyleCnt="4"/>
      <dgm:spPr/>
    </dgm:pt>
    <dgm:pt modelId="{D3AAA3B4-7C6F-463E-94C9-2A97DEA9044D}" type="pres">
      <dgm:prSet presAssocID="{D8491F73-A7AF-4271-A436-09BAE03B95BC}" presName="node" presStyleLbl="node1" presStyleIdx="2" presStyleCnt="5">
        <dgm:presLayoutVars>
          <dgm:bulletEnabled val="1"/>
        </dgm:presLayoutVars>
      </dgm:prSet>
      <dgm:spPr/>
    </dgm:pt>
    <dgm:pt modelId="{38905F5F-B7FB-4949-B2A8-187D9E3C80D1}" type="pres">
      <dgm:prSet presAssocID="{C7F954C7-33D5-4B65-B480-87BCACADD132}" presName="sibTrans" presStyleLbl="sibTrans2D1" presStyleIdx="2" presStyleCnt="4"/>
      <dgm:spPr/>
    </dgm:pt>
    <dgm:pt modelId="{DA7B7623-86E8-4BD2-993A-B43C3E1260DE}" type="pres">
      <dgm:prSet presAssocID="{C7F954C7-33D5-4B65-B480-87BCACADD132}" presName="connectorText" presStyleLbl="sibTrans2D1" presStyleIdx="2" presStyleCnt="4"/>
      <dgm:spPr/>
    </dgm:pt>
    <dgm:pt modelId="{2CC9A9E3-CD7D-4967-994A-13C91EF85E77}" type="pres">
      <dgm:prSet presAssocID="{72618E45-703D-4E2D-9CBE-AA1B80624E1A}" presName="node" presStyleLbl="node1" presStyleIdx="3" presStyleCnt="5">
        <dgm:presLayoutVars>
          <dgm:bulletEnabled val="1"/>
        </dgm:presLayoutVars>
      </dgm:prSet>
      <dgm:spPr/>
    </dgm:pt>
    <dgm:pt modelId="{97909842-283B-4A3E-95BD-2521CA4214C1}" type="pres">
      <dgm:prSet presAssocID="{359A3B8D-770B-4BB1-80A3-918C7DA33B96}" presName="sibTrans" presStyleLbl="sibTrans2D1" presStyleIdx="3" presStyleCnt="4"/>
      <dgm:spPr/>
    </dgm:pt>
    <dgm:pt modelId="{19C4E301-7B04-4B19-A644-76D74D77F622}" type="pres">
      <dgm:prSet presAssocID="{359A3B8D-770B-4BB1-80A3-918C7DA33B96}" presName="connectorText" presStyleLbl="sibTrans2D1" presStyleIdx="3" presStyleCnt="4"/>
      <dgm:spPr/>
    </dgm:pt>
    <dgm:pt modelId="{D8657035-D71C-4E04-99D8-791517C51BB8}" type="pres">
      <dgm:prSet presAssocID="{CDB58CAA-0627-4957-BB29-C9E8903714E0}" presName="node" presStyleLbl="node1" presStyleIdx="4" presStyleCnt="5">
        <dgm:presLayoutVars>
          <dgm:bulletEnabled val="1"/>
        </dgm:presLayoutVars>
      </dgm:prSet>
      <dgm:spPr/>
    </dgm:pt>
  </dgm:ptLst>
  <dgm:cxnLst>
    <dgm:cxn modelId="{FFE6CD0C-9048-46E8-AA47-F0B13FBEBA46}" type="presOf" srcId="{4A585A7C-977B-4F5E-95C0-4B88D5606881}" destId="{4BAEB5BE-56C6-472C-BAA9-128EBD31770B}" srcOrd="0" destOrd="0" presId="urn:microsoft.com/office/officeart/2005/8/layout/process1"/>
    <dgm:cxn modelId="{1D03F713-7800-4A2F-A1D2-5DCD4200D5EA}" type="presOf" srcId="{359A3B8D-770B-4BB1-80A3-918C7DA33B96}" destId="{19C4E301-7B04-4B19-A644-76D74D77F622}" srcOrd="1" destOrd="0" presId="urn:microsoft.com/office/officeart/2005/8/layout/process1"/>
    <dgm:cxn modelId="{8F665C17-4C36-44B2-A6AF-66AD609C8F72}" type="presOf" srcId="{CDB58CAA-0627-4957-BB29-C9E8903714E0}" destId="{D8657035-D71C-4E04-99D8-791517C51BB8}" srcOrd="0" destOrd="0" presId="urn:microsoft.com/office/officeart/2005/8/layout/process1"/>
    <dgm:cxn modelId="{8EB2D71A-83A9-47D4-989A-480C4B0BF145}" srcId="{4A585A7C-977B-4F5E-95C0-4B88D5606881}" destId="{7FAA63B0-2BC6-4158-9800-0A63225E6269}" srcOrd="1" destOrd="0" parTransId="{9C0B07AE-CEF7-43A6-80D5-C4D122FDD8FC}" sibTransId="{45EC5CB2-6AC4-4300-AB29-E94C625CB61C}"/>
    <dgm:cxn modelId="{AB841C27-A8B8-43B3-AB51-AEC2F6CB523B}" type="presOf" srcId="{C771EFAE-2276-4982-AC31-76C3F47E8CBE}" destId="{8F053658-1B2D-4A45-AAA1-0DE1D463061F}" srcOrd="0" destOrd="0" presId="urn:microsoft.com/office/officeart/2005/8/layout/process1"/>
    <dgm:cxn modelId="{5BA17361-512A-4B38-A3E3-30B45168247B}" type="presOf" srcId="{B0A9D0A9-6E81-4E82-9565-BC27C7F00454}" destId="{0D94920D-C11D-43EB-9187-CAFEA636C7C1}" srcOrd="0" destOrd="0" presId="urn:microsoft.com/office/officeart/2005/8/layout/process1"/>
    <dgm:cxn modelId="{30947747-C022-4F22-AD0E-8B9863FB4393}" type="presOf" srcId="{359A3B8D-770B-4BB1-80A3-918C7DA33B96}" destId="{97909842-283B-4A3E-95BD-2521CA4214C1}" srcOrd="0" destOrd="0" presId="urn:microsoft.com/office/officeart/2005/8/layout/process1"/>
    <dgm:cxn modelId="{FC97AA67-0E23-4FDE-B717-B63E50CB426A}" type="presOf" srcId="{C771EFAE-2276-4982-AC31-76C3F47E8CBE}" destId="{06FDE862-6FE2-4F01-9EF0-645AD751682E}" srcOrd="1" destOrd="0" presId="urn:microsoft.com/office/officeart/2005/8/layout/process1"/>
    <dgm:cxn modelId="{1ADFF96C-0DE3-4F10-8290-880B63035B84}" srcId="{4A585A7C-977B-4F5E-95C0-4B88D5606881}" destId="{72618E45-703D-4E2D-9CBE-AA1B80624E1A}" srcOrd="3" destOrd="0" parTransId="{86634F3C-5714-4D24-82D8-9029665FBCF9}" sibTransId="{359A3B8D-770B-4BB1-80A3-918C7DA33B96}"/>
    <dgm:cxn modelId="{B3BFE076-A314-4169-A5AD-64EA19B66A65}" type="presOf" srcId="{D8491F73-A7AF-4271-A436-09BAE03B95BC}" destId="{D3AAA3B4-7C6F-463E-94C9-2A97DEA9044D}" srcOrd="0" destOrd="0" presId="urn:microsoft.com/office/officeart/2005/8/layout/process1"/>
    <dgm:cxn modelId="{7034C279-78FB-49BC-BB6E-D971E66CA9A2}" type="presOf" srcId="{C7F954C7-33D5-4B65-B480-87BCACADD132}" destId="{DA7B7623-86E8-4BD2-993A-B43C3E1260DE}" srcOrd="1" destOrd="0" presId="urn:microsoft.com/office/officeart/2005/8/layout/process1"/>
    <dgm:cxn modelId="{C597687D-60CE-4497-AFCD-38EE7883D358}" type="presOf" srcId="{45EC5CB2-6AC4-4300-AB29-E94C625CB61C}" destId="{ADF7332C-CCA5-4338-94D6-083E266D725A}" srcOrd="1" destOrd="0" presId="urn:microsoft.com/office/officeart/2005/8/layout/process1"/>
    <dgm:cxn modelId="{BD329493-327F-4F6B-88E7-93F508BD1D5A}" type="presOf" srcId="{7FAA63B0-2BC6-4158-9800-0A63225E6269}" destId="{FCDBFD2D-702A-4CC9-A04E-77E6E79CC63B}" srcOrd="0" destOrd="0" presId="urn:microsoft.com/office/officeart/2005/8/layout/process1"/>
    <dgm:cxn modelId="{0ACC1EA7-9900-4115-B0BC-2D020ADD584F}" type="presOf" srcId="{45EC5CB2-6AC4-4300-AB29-E94C625CB61C}" destId="{EE1088C4-CBFA-4F8D-A265-F0EC3F6DCA3D}" srcOrd="0" destOrd="0" presId="urn:microsoft.com/office/officeart/2005/8/layout/process1"/>
    <dgm:cxn modelId="{3A70CEAB-A206-43C3-9738-DFEBECE3ACFF}" type="presOf" srcId="{C7F954C7-33D5-4B65-B480-87BCACADD132}" destId="{38905F5F-B7FB-4949-B2A8-187D9E3C80D1}" srcOrd="0" destOrd="0" presId="urn:microsoft.com/office/officeart/2005/8/layout/process1"/>
    <dgm:cxn modelId="{0D366DB5-DF77-46F9-9A37-EFA11BD393A6}" srcId="{4A585A7C-977B-4F5E-95C0-4B88D5606881}" destId="{CDB58CAA-0627-4957-BB29-C9E8903714E0}" srcOrd="4" destOrd="0" parTransId="{71468268-6520-4BD6-A39B-38F7242CC1A0}" sibTransId="{BF06971A-82D2-4F67-B165-1E1DAFB14A48}"/>
    <dgm:cxn modelId="{DC9A79BA-5FD6-44CA-9D14-5D22103AEDCA}" type="presOf" srcId="{72618E45-703D-4E2D-9CBE-AA1B80624E1A}" destId="{2CC9A9E3-CD7D-4967-994A-13C91EF85E77}" srcOrd="0" destOrd="0" presId="urn:microsoft.com/office/officeart/2005/8/layout/process1"/>
    <dgm:cxn modelId="{DE65DFCF-00BB-43F4-98E6-7DB8131769F2}" srcId="{4A585A7C-977B-4F5E-95C0-4B88D5606881}" destId="{B0A9D0A9-6E81-4E82-9565-BC27C7F00454}" srcOrd="0" destOrd="0" parTransId="{3E0B18C1-784E-4F7B-936F-E226688B0274}" sibTransId="{C771EFAE-2276-4982-AC31-76C3F47E8CBE}"/>
    <dgm:cxn modelId="{E693E8D4-6B5B-4BB6-98A0-967272C2B82D}" srcId="{4A585A7C-977B-4F5E-95C0-4B88D5606881}" destId="{D8491F73-A7AF-4271-A436-09BAE03B95BC}" srcOrd="2" destOrd="0" parTransId="{24819C17-086D-42E2-A04B-4FD1D7157C60}" sibTransId="{C7F954C7-33D5-4B65-B480-87BCACADD132}"/>
    <dgm:cxn modelId="{5F2C5C40-861E-43AE-8EB5-297EC9193C9F}" type="presParOf" srcId="{4BAEB5BE-56C6-472C-BAA9-128EBD31770B}" destId="{0D94920D-C11D-43EB-9187-CAFEA636C7C1}" srcOrd="0" destOrd="0" presId="urn:microsoft.com/office/officeart/2005/8/layout/process1"/>
    <dgm:cxn modelId="{DC6B165B-EFAA-4ABB-AE9E-5D07375AA42D}" type="presParOf" srcId="{4BAEB5BE-56C6-472C-BAA9-128EBD31770B}" destId="{8F053658-1B2D-4A45-AAA1-0DE1D463061F}" srcOrd="1" destOrd="0" presId="urn:microsoft.com/office/officeart/2005/8/layout/process1"/>
    <dgm:cxn modelId="{B6B2D583-9613-4BB2-9AA0-1DF64BC426D7}" type="presParOf" srcId="{8F053658-1B2D-4A45-AAA1-0DE1D463061F}" destId="{06FDE862-6FE2-4F01-9EF0-645AD751682E}" srcOrd="0" destOrd="0" presId="urn:microsoft.com/office/officeart/2005/8/layout/process1"/>
    <dgm:cxn modelId="{AC8F8DB2-B0F2-40C1-8FC8-5B3A0CB4EED7}" type="presParOf" srcId="{4BAEB5BE-56C6-472C-BAA9-128EBD31770B}" destId="{FCDBFD2D-702A-4CC9-A04E-77E6E79CC63B}" srcOrd="2" destOrd="0" presId="urn:microsoft.com/office/officeart/2005/8/layout/process1"/>
    <dgm:cxn modelId="{2AD23066-38CA-4873-A823-786656D0BBE7}" type="presParOf" srcId="{4BAEB5BE-56C6-472C-BAA9-128EBD31770B}" destId="{EE1088C4-CBFA-4F8D-A265-F0EC3F6DCA3D}" srcOrd="3" destOrd="0" presId="urn:microsoft.com/office/officeart/2005/8/layout/process1"/>
    <dgm:cxn modelId="{31161DC9-4486-46D6-B6BC-1EADFA7B71F9}" type="presParOf" srcId="{EE1088C4-CBFA-4F8D-A265-F0EC3F6DCA3D}" destId="{ADF7332C-CCA5-4338-94D6-083E266D725A}" srcOrd="0" destOrd="0" presId="urn:microsoft.com/office/officeart/2005/8/layout/process1"/>
    <dgm:cxn modelId="{4501707A-CC38-410C-B89E-CB15F301E5DE}" type="presParOf" srcId="{4BAEB5BE-56C6-472C-BAA9-128EBD31770B}" destId="{D3AAA3B4-7C6F-463E-94C9-2A97DEA9044D}" srcOrd="4" destOrd="0" presId="urn:microsoft.com/office/officeart/2005/8/layout/process1"/>
    <dgm:cxn modelId="{FF385469-F5A5-4F3D-B3CA-5F38974D5786}" type="presParOf" srcId="{4BAEB5BE-56C6-472C-BAA9-128EBD31770B}" destId="{38905F5F-B7FB-4949-B2A8-187D9E3C80D1}" srcOrd="5" destOrd="0" presId="urn:microsoft.com/office/officeart/2005/8/layout/process1"/>
    <dgm:cxn modelId="{132E3901-14DF-48A7-8699-2B34175063DE}" type="presParOf" srcId="{38905F5F-B7FB-4949-B2A8-187D9E3C80D1}" destId="{DA7B7623-86E8-4BD2-993A-B43C3E1260DE}" srcOrd="0" destOrd="0" presId="urn:microsoft.com/office/officeart/2005/8/layout/process1"/>
    <dgm:cxn modelId="{1ABA2097-D150-4C2D-86AC-AB8A0E17CE56}" type="presParOf" srcId="{4BAEB5BE-56C6-472C-BAA9-128EBD31770B}" destId="{2CC9A9E3-CD7D-4967-994A-13C91EF85E77}" srcOrd="6" destOrd="0" presId="urn:microsoft.com/office/officeart/2005/8/layout/process1"/>
    <dgm:cxn modelId="{F757D8BE-F90C-4ACF-88D6-9131975ABA60}" type="presParOf" srcId="{4BAEB5BE-56C6-472C-BAA9-128EBD31770B}" destId="{97909842-283B-4A3E-95BD-2521CA4214C1}" srcOrd="7" destOrd="0" presId="urn:microsoft.com/office/officeart/2005/8/layout/process1"/>
    <dgm:cxn modelId="{C725A526-1E7B-4DB3-821E-E2E4A54945B1}" type="presParOf" srcId="{97909842-283B-4A3E-95BD-2521CA4214C1}" destId="{19C4E301-7B04-4B19-A644-76D74D77F622}" srcOrd="0" destOrd="0" presId="urn:microsoft.com/office/officeart/2005/8/layout/process1"/>
    <dgm:cxn modelId="{B103B2E2-992F-4950-AC47-D64362543768}" type="presParOf" srcId="{4BAEB5BE-56C6-472C-BAA9-128EBD31770B}" destId="{D8657035-D71C-4E04-99D8-791517C51BB8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ECF51-6C32-4220-99D5-FA619467A9EB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177CC-B345-4405-BCDE-4CF4223F8AFC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Korte herhaling</a:t>
          </a:r>
        </a:p>
      </dsp:txBody>
      <dsp:txXfrm>
        <a:off x="0" y="2703"/>
        <a:ext cx="6900512" cy="1843578"/>
      </dsp:txXfrm>
    </dsp:sp>
    <dsp:sp modelId="{0F732670-8F8C-443C-A910-DE709D95501B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C5A25-FDE0-4E75-A380-C0DACB859B7D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Presentaties per IBS groep </a:t>
          </a:r>
        </a:p>
      </dsp:txBody>
      <dsp:txXfrm>
        <a:off x="0" y="1846281"/>
        <a:ext cx="6900512" cy="1843578"/>
      </dsp:txXfrm>
    </dsp:sp>
    <dsp:sp modelId="{2373DACC-70C2-41D2-999D-9417D0D21C39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DE12B3-CE99-4159-B038-BC0C1DA37850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Nog twee lessen te gaan! </a:t>
          </a:r>
        </a:p>
      </dsp:txBody>
      <dsp:txXfrm>
        <a:off x="0" y="3689859"/>
        <a:ext cx="6900512" cy="1843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5C323-F063-4FCA-A444-57C9FD4285CC}">
      <dsp:nvSpPr>
        <dsp:cNvPr id="0" name=""/>
        <dsp:cNvSpPr/>
      </dsp:nvSpPr>
      <dsp:spPr>
        <a:xfrm>
          <a:off x="0" y="406604"/>
          <a:ext cx="3626485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Participatie bij onderzoek?</a:t>
          </a:r>
        </a:p>
      </dsp:txBody>
      <dsp:txXfrm>
        <a:off x="26930" y="433534"/>
        <a:ext cx="3572625" cy="497795"/>
      </dsp:txXfrm>
    </dsp:sp>
    <dsp:sp modelId="{BE5FA30C-B8FF-47FB-A5C2-8DBC2E261C8B}">
      <dsp:nvSpPr>
        <dsp:cNvPr id="0" name=""/>
        <dsp:cNvSpPr/>
      </dsp:nvSpPr>
      <dsp:spPr>
        <a:xfrm>
          <a:off x="0" y="863090"/>
          <a:ext cx="3626485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Participatie bij plan maken?</a:t>
          </a:r>
        </a:p>
      </dsp:txBody>
      <dsp:txXfrm>
        <a:off x="26930" y="890020"/>
        <a:ext cx="3572625" cy="497795"/>
      </dsp:txXfrm>
    </dsp:sp>
    <dsp:sp modelId="{684F38A7-4F44-4F47-A99A-ACC5F9F7F191}">
      <dsp:nvSpPr>
        <dsp:cNvPr id="0" name=""/>
        <dsp:cNvSpPr/>
      </dsp:nvSpPr>
      <dsp:spPr>
        <a:xfrm>
          <a:off x="0" y="1630673"/>
          <a:ext cx="3626485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Participatie bij beslissing? </a:t>
          </a:r>
        </a:p>
      </dsp:txBody>
      <dsp:txXfrm>
        <a:off x="26930" y="1657603"/>
        <a:ext cx="3572625" cy="497795"/>
      </dsp:txXfrm>
    </dsp:sp>
    <dsp:sp modelId="{97E5982A-7D2F-458E-89AD-3E3124784432}">
      <dsp:nvSpPr>
        <dsp:cNvPr id="0" name=""/>
        <dsp:cNvSpPr/>
      </dsp:nvSpPr>
      <dsp:spPr>
        <a:xfrm>
          <a:off x="0" y="2248569"/>
          <a:ext cx="3626485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Participatie bij  uitvoering? </a:t>
          </a:r>
        </a:p>
      </dsp:txBody>
      <dsp:txXfrm>
        <a:off x="26930" y="2275499"/>
        <a:ext cx="3572625" cy="497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94920D-C11D-43EB-9187-CAFEA636C7C1}">
      <dsp:nvSpPr>
        <dsp:cNvPr id="0" name=""/>
        <dsp:cNvSpPr/>
      </dsp:nvSpPr>
      <dsp:spPr>
        <a:xfrm>
          <a:off x="3312" y="996376"/>
          <a:ext cx="1027022" cy="6162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Aanleiding</a:t>
          </a:r>
        </a:p>
      </dsp:txBody>
      <dsp:txXfrm>
        <a:off x="21360" y="1014424"/>
        <a:ext cx="990926" cy="580117"/>
      </dsp:txXfrm>
    </dsp:sp>
    <dsp:sp modelId="{8F053658-1B2D-4A45-AAA1-0DE1D463061F}">
      <dsp:nvSpPr>
        <dsp:cNvPr id="0" name=""/>
        <dsp:cNvSpPr/>
      </dsp:nvSpPr>
      <dsp:spPr>
        <a:xfrm>
          <a:off x="1133037" y="1177132"/>
          <a:ext cx="217728" cy="2547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1133037" y="1228072"/>
        <a:ext cx="152410" cy="152821"/>
      </dsp:txXfrm>
    </dsp:sp>
    <dsp:sp modelId="{FCDBFD2D-702A-4CC9-A04E-77E6E79CC63B}">
      <dsp:nvSpPr>
        <dsp:cNvPr id="0" name=""/>
        <dsp:cNvSpPr/>
      </dsp:nvSpPr>
      <dsp:spPr>
        <a:xfrm>
          <a:off x="1441144" y="996376"/>
          <a:ext cx="1027022" cy="6162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Onderzoek </a:t>
          </a:r>
        </a:p>
      </dsp:txBody>
      <dsp:txXfrm>
        <a:off x="1459192" y="1014424"/>
        <a:ext cx="990926" cy="580117"/>
      </dsp:txXfrm>
    </dsp:sp>
    <dsp:sp modelId="{EE1088C4-CBFA-4F8D-A265-F0EC3F6DCA3D}">
      <dsp:nvSpPr>
        <dsp:cNvPr id="0" name=""/>
        <dsp:cNvSpPr/>
      </dsp:nvSpPr>
      <dsp:spPr>
        <a:xfrm>
          <a:off x="2570869" y="1177132"/>
          <a:ext cx="217728" cy="2547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2570869" y="1228072"/>
        <a:ext cx="152410" cy="152821"/>
      </dsp:txXfrm>
    </dsp:sp>
    <dsp:sp modelId="{D3AAA3B4-7C6F-463E-94C9-2A97DEA9044D}">
      <dsp:nvSpPr>
        <dsp:cNvPr id="0" name=""/>
        <dsp:cNvSpPr/>
      </dsp:nvSpPr>
      <dsp:spPr>
        <a:xfrm>
          <a:off x="2878976" y="996376"/>
          <a:ext cx="1027022" cy="6162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Plan </a:t>
          </a:r>
        </a:p>
      </dsp:txBody>
      <dsp:txXfrm>
        <a:off x="2897024" y="1014424"/>
        <a:ext cx="990926" cy="580117"/>
      </dsp:txXfrm>
    </dsp:sp>
    <dsp:sp modelId="{38905F5F-B7FB-4949-B2A8-187D9E3C80D1}">
      <dsp:nvSpPr>
        <dsp:cNvPr id="0" name=""/>
        <dsp:cNvSpPr/>
      </dsp:nvSpPr>
      <dsp:spPr>
        <a:xfrm>
          <a:off x="4008701" y="1177132"/>
          <a:ext cx="217728" cy="2547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4008701" y="1228072"/>
        <a:ext cx="152410" cy="152821"/>
      </dsp:txXfrm>
    </dsp:sp>
    <dsp:sp modelId="{2CC9A9E3-CD7D-4967-994A-13C91EF85E77}">
      <dsp:nvSpPr>
        <dsp:cNvPr id="0" name=""/>
        <dsp:cNvSpPr/>
      </dsp:nvSpPr>
      <dsp:spPr>
        <a:xfrm>
          <a:off x="4316807" y="996376"/>
          <a:ext cx="1027022" cy="6162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Uitvoering </a:t>
          </a:r>
        </a:p>
      </dsp:txBody>
      <dsp:txXfrm>
        <a:off x="4334855" y="1014424"/>
        <a:ext cx="990926" cy="580117"/>
      </dsp:txXfrm>
    </dsp:sp>
    <dsp:sp modelId="{97909842-283B-4A3E-95BD-2521CA4214C1}">
      <dsp:nvSpPr>
        <dsp:cNvPr id="0" name=""/>
        <dsp:cNvSpPr/>
      </dsp:nvSpPr>
      <dsp:spPr>
        <a:xfrm>
          <a:off x="5446532" y="1177132"/>
          <a:ext cx="217728" cy="2547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5446532" y="1228072"/>
        <a:ext cx="152410" cy="152821"/>
      </dsp:txXfrm>
    </dsp:sp>
    <dsp:sp modelId="{D8657035-D71C-4E04-99D8-791517C51BB8}">
      <dsp:nvSpPr>
        <dsp:cNvPr id="0" name=""/>
        <dsp:cNvSpPr/>
      </dsp:nvSpPr>
      <dsp:spPr>
        <a:xfrm>
          <a:off x="5754639" y="996376"/>
          <a:ext cx="1027022" cy="6162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Evaluatie </a:t>
          </a:r>
        </a:p>
      </dsp:txBody>
      <dsp:txXfrm>
        <a:off x="5772687" y="1014424"/>
        <a:ext cx="990926" cy="580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53F815-A6A5-4CD8-90AA-08B796AA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40D08C-8449-4212-A774-E9D954EDD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BEE7B0-4DBA-4416-B64F-905B39B3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C8B1-CBA8-4348-9B38-DCE2A97ABC4F}" type="datetimeFigureOut">
              <a:rPr lang="nl-NL" smtClean="0"/>
              <a:t>22-6-2021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1B9F56-8188-4651-810B-A234EA86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BB96B6-8F27-443A-9A5D-5D91E4FB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57F4-5E4E-4A1C-9C03-EB8501EDA17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7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AA41A11-C05D-4587-8453-28A80E336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C8B1-CBA8-4348-9B38-DCE2A97ABC4F}" type="datetimeFigureOut">
              <a:rPr lang="nl-NL" smtClean="0"/>
              <a:t>22-6-2021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D309C7A-5222-4BE0-93E2-FC2184A6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277904-55E5-4140-B381-E7B79DE08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57F4-5E4E-4A1C-9C03-EB8501EDA17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45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12CFFE-2BEE-4AC6-8EE2-2C11275F4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F000DFC-CBE1-488A-A78D-E3834A21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C8B1-CBA8-4348-9B38-DCE2A97ABC4F}" type="datetimeFigureOut">
              <a:rPr lang="nl-NL" smtClean="0"/>
              <a:t>22-6-2021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511DE1-D741-4338-A8F3-2A606FEA2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70EA00B-E98D-46F0-A5F2-0C71279C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57F4-5E4E-4A1C-9C03-EB8501EDA17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98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EC7398-A704-4D85-A342-E22F12CA4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E6393A8-BFF8-4BC5-AF94-4C2B7A772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743F82-8644-4D41-9677-53B9B6B44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C8B1-CBA8-4348-9B38-DCE2A97ABC4F}" type="datetimeFigureOut">
              <a:rPr lang="nl-NL" smtClean="0"/>
              <a:t>22-6-2021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651250-1D82-4BF0-A493-0E594F79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1FCEFC-2545-4035-9453-986E0ED47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57F4-5E4E-4A1C-9C03-EB8501EDA17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48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C9F079C-F88C-4B70-B17D-B8AFD43A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D99D56-5E01-4738-9F12-5F5F70A46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DC4D58-70E1-4D96-9D98-AE82CE651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CC8B1-CBA8-4348-9B38-DCE2A97ABC4F}" type="datetimeFigureOut">
              <a:rPr lang="nl-NL" smtClean="0"/>
              <a:t>22-6-2021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06193D-BC54-4BA8-BA3E-F38F2AD69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15E2B3-6EED-4341-85BF-75AA865008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F57F4-5E4E-4A1C-9C03-EB8501EDA17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549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4" r:id="rId3"/>
    <p:sldLayoutId id="214748364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CBE4725-BC82-4394-AFDF-3ECF7BE22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nl-NL" sz="4100">
                <a:solidFill>
                  <a:srgbClr val="000000"/>
                </a:solidFill>
              </a:rPr>
              <a:t>Bewonersparticipatie</a:t>
            </a:r>
          </a:p>
        </p:txBody>
      </p:sp>
      <p:sp>
        <p:nvSpPr>
          <p:cNvPr id="19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8C2B454-4A02-438A-AA27-674C42805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470" y="2855937"/>
            <a:ext cx="4141760" cy="2060525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2376215A-4B50-4109-A85B-A56C0BF3693A}"/>
              </a:ext>
            </a:extLst>
          </p:cNvPr>
          <p:cNvSpPr txBox="1"/>
          <p:nvPr/>
        </p:nvSpPr>
        <p:spPr>
          <a:xfrm>
            <a:off x="6829425" y="5305425"/>
            <a:ext cx="43053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/>
              <a:t>Lj1 p4 Les 6 Stad en Wijk 22 juni 2021</a:t>
            </a:r>
          </a:p>
        </p:txBody>
      </p:sp>
    </p:spTree>
    <p:extLst>
      <p:ext uri="{BB962C8B-B14F-4D97-AF65-F5344CB8AC3E}">
        <p14:creationId xmlns:p14="http://schemas.microsoft.com/office/powerpoint/2010/main" val="1050591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C6F24E-F8CF-40E4-B1A0-56DB276D8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Programma van vandaag </a:t>
            </a:r>
          </a:p>
        </p:txBody>
      </p:sp>
      <p:sp>
        <p:nvSpPr>
          <p:cNvPr id="5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" name="Tekstvak 2">
            <a:extLst>
              <a:ext uri="{FF2B5EF4-FFF2-40B4-BE49-F238E27FC236}">
                <a16:creationId xmlns:a16="http://schemas.microsoft.com/office/drawing/2014/main" id="{A6B5E563-AF4F-4A6F-A052-19B455B1EF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304234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110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0DA1A-3C16-4FC9-9CC1-FB7FE837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>
                <a:solidFill>
                  <a:schemeClr val="accent6"/>
                </a:solidFill>
              </a:rPr>
              <a:t>Bewonersparticipatie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AB592D4-9AFD-4F87-BC49-CA30A726E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83" y="3083183"/>
            <a:ext cx="2712085" cy="2925536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42FC39-7C19-4D4C-A7AF-F0C45C7420E2}"/>
              </a:ext>
            </a:extLst>
          </p:cNvPr>
          <p:cNvGraphicFramePr/>
          <p:nvPr/>
        </p:nvGraphicFramePr>
        <p:xfrm>
          <a:off x="8368390" y="3017291"/>
          <a:ext cx="3626485" cy="3195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055449D-05C3-4C6F-A84F-EA022C1D37CE}"/>
              </a:ext>
            </a:extLst>
          </p:cNvPr>
          <p:cNvGraphicFramePr/>
          <p:nvPr/>
        </p:nvGraphicFramePr>
        <p:xfrm>
          <a:off x="2788914" y="531640"/>
          <a:ext cx="6784975" cy="2608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Pijl: rechts 9">
            <a:extLst>
              <a:ext uri="{FF2B5EF4-FFF2-40B4-BE49-F238E27FC236}">
                <a16:creationId xmlns:a16="http://schemas.microsoft.com/office/drawing/2014/main" id="{5CEF481E-6EA1-4B48-B5E0-DBC45339408A}"/>
              </a:ext>
            </a:extLst>
          </p:cNvPr>
          <p:cNvSpPr/>
          <p:nvPr/>
        </p:nvSpPr>
        <p:spPr>
          <a:xfrm>
            <a:off x="6999018" y="4176438"/>
            <a:ext cx="1504626" cy="290771"/>
          </a:xfrm>
          <a:prstGeom prst="rightArrow">
            <a:avLst>
              <a:gd name="adj1" fmla="val 7857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: gebogen 10">
            <a:extLst>
              <a:ext uri="{FF2B5EF4-FFF2-40B4-BE49-F238E27FC236}">
                <a16:creationId xmlns:a16="http://schemas.microsoft.com/office/drawing/2014/main" id="{12B1DB14-092E-4EA9-A6A9-1EB51E435BE1}"/>
              </a:ext>
            </a:extLst>
          </p:cNvPr>
          <p:cNvSpPr/>
          <p:nvPr/>
        </p:nvSpPr>
        <p:spPr>
          <a:xfrm rot="5400000" flipV="1">
            <a:off x="1168868" y="1967765"/>
            <a:ext cx="1289379" cy="735225"/>
          </a:xfrm>
          <a:prstGeom prst="bentArrow">
            <a:avLst>
              <a:gd name="adj1" fmla="val 27076"/>
              <a:gd name="adj2" fmla="val 30509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C0423130-DF4D-473B-881D-37A0B41280D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67459" y="3083184"/>
            <a:ext cx="3190530" cy="2069842"/>
          </a:xfrm>
          <a:prstGeom prst="rect">
            <a:avLst/>
          </a:prstGeom>
        </p:spPr>
      </p:pic>
      <p:sp>
        <p:nvSpPr>
          <p:cNvPr id="13" name="Pijl: rechts 12">
            <a:extLst>
              <a:ext uri="{FF2B5EF4-FFF2-40B4-BE49-F238E27FC236}">
                <a16:creationId xmlns:a16="http://schemas.microsoft.com/office/drawing/2014/main" id="{1E90BA73-BE8F-4DA8-A5E1-E8CD7735B70E}"/>
              </a:ext>
            </a:extLst>
          </p:cNvPr>
          <p:cNvSpPr/>
          <p:nvPr/>
        </p:nvSpPr>
        <p:spPr>
          <a:xfrm>
            <a:off x="2574117" y="4240346"/>
            <a:ext cx="1504626" cy="290771"/>
          </a:xfrm>
          <a:prstGeom prst="rightArrow">
            <a:avLst>
              <a:gd name="adj1" fmla="val 7857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9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6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D9FBE68-10C5-4FDC-8E31-C9224FA5A5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292" r="1" b="7293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  <p:sp>
        <p:nvSpPr>
          <p:cNvPr id="3" name="Tekstballon: ovaal 2">
            <a:extLst>
              <a:ext uri="{FF2B5EF4-FFF2-40B4-BE49-F238E27FC236}">
                <a16:creationId xmlns:a16="http://schemas.microsoft.com/office/drawing/2014/main" id="{A79FB692-5259-4C8F-9034-E3537E2AB4AD}"/>
              </a:ext>
            </a:extLst>
          </p:cNvPr>
          <p:cNvSpPr/>
          <p:nvPr/>
        </p:nvSpPr>
        <p:spPr>
          <a:xfrm>
            <a:off x="7934325" y="148332"/>
            <a:ext cx="4081063" cy="2305050"/>
          </a:xfrm>
          <a:prstGeom prst="wedgeEllipseCallout">
            <a:avLst>
              <a:gd name="adj1" fmla="val -33903"/>
              <a:gd name="adj2" fmla="val 6415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latin typeface="Lucida Handwriting" panose="03010101010101010101" pitchFamily="66" charset="0"/>
              </a:rPr>
              <a:t>Werkvormen: zie de link in Wiki bij les 2! </a:t>
            </a:r>
          </a:p>
        </p:txBody>
      </p:sp>
    </p:spTree>
    <p:extLst>
      <p:ext uri="{BB962C8B-B14F-4D97-AF65-F5344CB8AC3E}">
        <p14:creationId xmlns:p14="http://schemas.microsoft.com/office/powerpoint/2010/main" val="193150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E53C48-3735-4790-8BD6-B8EFD7FC1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Opdracht van vorige week: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FABA812-4035-4A27-B022-48251A26E9B5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b="1" err="1"/>
              <a:t>Bespreek</a:t>
            </a:r>
            <a:r>
              <a:rPr lang="en-US" sz="1900" b="1"/>
              <a:t> de input van </a:t>
            </a:r>
            <a:r>
              <a:rPr lang="en-US" sz="1900" b="1" err="1"/>
              <a:t>deze</a:t>
            </a:r>
            <a:r>
              <a:rPr lang="en-US" sz="1900" b="1"/>
              <a:t> les in je IBS-</a:t>
            </a:r>
            <a:r>
              <a:rPr lang="en-US" sz="1900" b="1" err="1"/>
              <a:t>groep</a:t>
            </a:r>
            <a:r>
              <a:rPr lang="en-US" sz="1900" b="1"/>
              <a:t>  en </a:t>
            </a:r>
            <a:r>
              <a:rPr lang="en-US" sz="1900" b="1" err="1"/>
              <a:t>maak</a:t>
            </a:r>
            <a:r>
              <a:rPr lang="en-US" sz="1900" b="1"/>
              <a:t> </a:t>
            </a:r>
            <a:r>
              <a:rPr lang="en-US" sz="1900" b="1" err="1"/>
              <a:t>een</a:t>
            </a:r>
            <a:r>
              <a:rPr lang="en-US" sz="1900" b="1"/>
              <a:t> </a:t>
            </a:r>
            <a:r>
              <a:rPr lang="en-US" sz="1900" b="1" err="1"/>
              <a:t>duidelijk</a:t>
            </a:r>
            <a:r>
              <a:rPr lang="en-US" sz="1900" b="1"/>
              <a:t> plan voor de </a:t>
            </a:r>
            <a:r>
              <a:rPr lang="en-US" sz="1900" b="1" err="1"/>
              <a:t>participatie</a:t>
            </a:r>
            <a:r>
              <a:rPr lang="en-US" sz="1900" b="1"/>
              <a:t> van </a:t>
            </a:r>
            <a:r>
              <a:rPr lang="en-US" sz="1900" b="1" err="1"/>
              <a:t>een</a:t>
            </a:r>
            <a:r>
              <a:rPr lang="en-US" sz="1900" b="1"/>
              <a:t> </a:t>
            </a:r>
            <a:r>
              <a:rPr lang="en-US" sz="1900" b="1" err="1"/>
              <a:t>specifieke</a:t>
            </a:r>
            <a:r>
              <a:rPr lang="en-US" sz="1900" b="1"/>
              <a:t> </a:t>
            </a:r>
            <a:r>
              <a:rPr lang="en-US" sz="1900" b="1" err="1"/>
              <a:t>doelgroep</a:t>
            </a:r>
            <a:r>
              <a:rPr lang="en-US" sz="1900" b="1"/>
              <a:t>. Neem </a:t>
            </a:r>
            <a:r>
              <a:rPr lang="en-US" sz="1900" b="1" err="1"/>
              <a:t>daar</a:t>
            </a:r>
            <a:r>
              <a:rPr lang="en-US" sz="1900" b="1"/>
              <a:t> de </a:t>
            </a:r>
            <a:r>
              <a:rPr lang="en-US" sz="1900" b="1" err="1"/>
              <a:t>volgende</a:t>
            </a:r>
            <a:r>
              <a:rPr lang="en-US" sz="1900" b="1"/>
              <a:t> </a:t>
            </a:r>
            <a:r>
              <a:rPr lang="en-US" sz="1900" b="1" err="1"/>
              <a:t>vragen</a:t>
            </a:r>
            <a:r>
              <a:rPr lang="en-US" sz="1900" b="1"/>
              <a:t> mee: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/>
              <a:t>De </a:t>
            </a:r>
            <a:r>
              <a:rPr lang="en-US" sz="1900" err="1"/>
              <a:t>doelgroep</a:t>
            </a:r>
            <a:r>
              <a:rPr lang="en-US" sz="1900"/>
              <a:t>: </a:t>
            </a:r>
            <a:r>
              <a:rPr lang="en-US" sz="1900" err="1"/>
              <a:t>richten</a:t>
            </a:r>
            <a:r>
              <a:rPr lang="en-US" sz="1900"/>
              <a:t> </a:t>
            </a:r>
            <a:r>
              <a:rPr lang="en-US" sz="1900" err="1"/>
              <a:t>jullie</a:t>
            </a:r>
            <a:r>
              <a:rPr lang="en-US" sz="1900"/>
              <a:t> je op </a:t>
            </a:r>
            <a:r>
              <a:rPr lang="en-US" sz="1900" err="1"/>
              <a:t>een</a:t>
            </a:r>
            <a:r>
              <a:rPr lang="en-US" sz="1900"/>
              <a:t> </a:t>
            </a:r>
            <a:r>
              <a:rPr lang="en-US" sz="1900" err="1"/>
              <a:t>speciale</a:t>
            </a:r>
            <a:r>
              <a:rPr lang="en-US" sz="1900"/>
              <a:t> </a:t>
            </a:r>
            <a:r>
              <a:rPr lang="en-US" sz="1900" err="1"/>
              <a:t>doelgroep</a:t>
            </a:r>
            <a:r>
              <a:rPr lang="en-US" sz="1900"/>
              <a:t> (</a:t>
            </a:r>
            <a:r>
              <a:rPr lang="en-US" sz="1900" err="1"/>
              <a:t>bv</a:t>
            </a:r>
            <a:r>
              <a:rPr lang="en-US" sz="1900"/>
              <a:t>. </a:t>
            </a:r>
            <a:r>
              <a:rPr lang="en-US" sz="1900" err="1"/>
              <a:t>jongeren</a:t>
            </a:r>
            <a:r>
              <a:rPr lang="en-US" sz="1900"/>
              <a:t>) of </a:t>
            </a:r>
            <a:r>
              <a:rPr lang="en-US" sz="1900" err="1"/>
              <a:t>ook</a:t>
            </a:r>
            <a:r>
              <a:rPr lang="en-US" sz="1900"/>
              <a:t> de </a:t>
            </a:r>
            <a:r>
              <a:rPr lang="en-US" sz="1900" err="1"/>
              <a:t>omwonenden</a:t>
            </a:r>
            <a:r>
              <a:rPr lang="en-US" sz="1900"/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err="1"/>
              <a:t>Bij</a:t>
            </a:r>
            <a:r>
              <a:rPr lang="en-US" sz="1900"/>
              <a:t> </a:t>
            </a:r>
            <a:r>
              <a:rPr lang="en-US" sz="1900" err="1"/>
              <a:t>welke</a:t>
            </a:r>
            <a:r>
              <a:rPr lang="en-US" sz="1900"/>
              <a:t> </a:t>
            </a:r>
            <a:r>
              <a:rPr lang="en-US" sz="1900" err="1"/>
              <a:t>fase</a:t>
            </a:r>
            <a:r>
              <a:rPr lang="en-US" sz="1900"/>
              <a:t> van het </a:t>
            </a:r>
            <a:r>
              <a:rPr lang="en-US" sz="1900" err="1"/>
              <a:t>proces</a:t>
            </a:r>
            <a:r>
              <a:rPr lang="en-US" sz="1900"/>
              <a:t> </a:t>
            </a:r>
            <a:r>
              <a:rPr lang="en-US" sz="1900" err="1"/>
              <a:t>willen</a:t>
            </a:r>
            <a:r>
              <a:rPr lang="en-US" sz="1900"/>
              <a:t> </a:t>
            </a:r>
            <a:r>
              <a:rPr lang="en-US" sz="1900" err="1"/>
              <a:t>jullie</a:t>
            </a:r>
            <a:r>
              <a:rPr lang="en-US" sz="1900"/>
              <a:t> </a:t>
            </a:r>
            <a:r>
              <a:rPr lang="en-US" sz="1900" err="1"/>
              <a:t>deze</a:t>
            </a:r>
            <a:r>
              <a:rPr lang="en-US" sz="1900"/>
              <a:t> </a:t>
            </a:r>
            <a:r>
              <a:rPr lang="en-US" sz="1900" err="1"/>
              <a:t>doelgroep</a:t>
            </a:r>
            <a:r>
              <a:rPr lang="en-US" sz="1900"/>
              <a:t> </a:t>
            </a:r>
            <a:r>
              <a:rPr lang="en-US" sz="1900" err="1"/>
              <a:t>betrekken</a:t>
            </a:r>
            <a:r>
              <a:rPr lang="en-US" sz="1900"/>
              <a:t>? (</a:t>
            </a:r>
            <a:r>
              <a:rPr lang="en-US" sz="1900" err="1"/>
              <a:t>denk</a:t>
            </a:r>
            <a:r>
              <a:rPr lang="en-US" sz="1900"/>
              <a:t> </a:t>
            </a:r>
            <a:r>
              <a:rPr lang="en-US" sz="1900" err="1"/>
              <a:t>aan</a:t>
            </a:r>
            <a:r>
              <a:rPr lang="en-US" sz="1900"/>
              <a:t> het </a:t>
            </a:r>
            <a:r>
              <a:rPr lang="en-US" sz="1900" err="1"/>
              <a:t>proces</a:t>
            </a:r>
            <a:r>
              <a:rPr lang="en-US" sz="1900"/>
              <a:t>, slide 12)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/>
              <a:t>In </a:t>
            </a:r>
            <a:r>
              <a:rPr lang="en-US" sz="1900" err="1"/>
              <a:t>welke</a:t>
            </a:r>
            <a:r>
              <a:rPr lang="en-US" sz="1900"/>
              <a:t> mate </a:t>
            </a:r>
            <a:r>
              <a:rPr lang="en-US" sz="1900" err="1"/>
              <a:t>willen</a:t>
            </a:r>
            <a:r>
              <a:rPr lang="en-US" sz="1900"/>
              <a:t> </a:t>
            </a:r>
            <a:r>
              <a:rPr lang="en-US" sz="1900" err="1"/>
              <a:t>jullie</a:t>
            </a:r>
            <a:r>
              <a:rPr lang="en-US" sz="1900"/>
              <a:t> </a:t>
            </a:r>
            <a:r>
              <a:rPr lang="en-US" sz="1900" err="1"/>
              <a:t>deze</a:t>
            </a:r>
            <a:r>
              <a:rPr lang="en-US" sz="1900"/>
              <a:t> </a:t>
            </a:r>
            <a:r>
              <a:rPr lang="en-US" sz="1900" err="1"/>
              <a:t>doelgroep</a:t>
            </a:r>
            <a:r>
              <a:rPr lang="en-US" sz="1900"/>
              <a:t> </a:t>
            </a:r>
            <a:r>
              <a:rPr lang="en-US" sz="1900" err="1"/>
              <a:t>betrekken</a:t>
            </a:r>
            <a:r>
              <a:rPr lang="en-US" sz="1900"/>
              <a:t> (</a:t>
            </a:r>
            <a:r>
              <a:rPr lang="en-US" sz="1900" err="1"/>
              <a:t>denk</a:t>
            </a:r>
            <a:r>
              <a:rPr lang="en-US" sz="1900"/>
              <a:t> </a:t>
            </a:r>
            <a:r>
              <a:rPr lang="en-US" sz="1900" err="1"/>
              <a:t>aan</a:t>
            </a:r>
            <a:r>
              <a:rPr lang="en-US" sz="1900"/>
              <a:t> de ladder, slide 12)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err="1"/>
              <a:t>Welke</a:t>
            </a:r>
            <a:r>
              <a:rPr lang="en-US" sz="1900"/>
              <a:t> </a:t>
            </a:r>
            <a:r>
              <a:rPr lang="en-US" sz="1900" err="1"/>
              <a:t>werkvormen</a:t>
            </a:r>
            <a:r>
              <a:rPr lang="en-US" sz="1900"/>
              <a:t> </a:t>
            </a:r>
            <a:r>
              <a:rPr lang="en-US" sz="1900" err="1"/>
              <a:t>passen</a:t>
            </a:r>
            <a:r>
              <a:rPr lang="en-US" sz="1900"/>
              <a:t> </a:t>
            </a:r>
            <a:r>
              <a:rPr lang="en-US" sz="1900" err="1"/>
              <a:t>hierbij</a:t>
            </a:r>
            <a:r>
              <a:rPr lang="en-US" sz="1900"/>
              <a:t> en </a:t>
            </a:r>
            <a:r>
              <a:rPr lang="en-US" sz="1900" err="1"/>
              <a:t>willen</a:t>
            </a:r>
            <a:r>
              <a:rPr lang="en-US" sz="1900"/>
              <a:t> </a:t>
            </a:r>
            <a:r>
              <a:rPr lang="en-US" sz="1900" err="1"/>
              <a:t>jullie</a:t>
            </a:r>
            <a:r>
              <a:rPr lang="en-US" sz="1900"/>
              <a:t> </a:t>
            </a:r>
            <a:r>
              <a:rPr lang="en-US" sz="1900" err="1"/>
              <a:t>gaan</a:t>
            </a:r>
            <a:r>
              <a:rPr lang="en-US" sz="1900"/>
              <a:t> </a:t>
            </a:r>
            <a:r>
              <a:rPr lang="en-US" sz="1900" err="1"/>
              <a:t>inzetten</a:t>
            </a:r>
            <a:r>
              <a:rPr lang="en-US" sz="1900"/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/>
              <a:t>Hoe </a:t>
            </a:r>
            <a:r>
              <a:rPr lang="en-US" sz="1900" err="1"/>
              <a:t>gaan</a:t>
            </a:r>
            <a:r>
              <a:rPr lang="en-US" sz="1900"/>
              <a:t> </a:t>
            </a:r>
            <a:r>
              <a:rPr lang="en-US" sz="1900" err="1"/>
              <a:t>jullie</a:t>
            </a:r>
            <a:r>
              <a:rPr lang="en-US" sz="1900"/>
              <a:t> </a:t>
            </a:r>
            <a:r>
              <a:rPr lang="en-US" sz="1900" err="1"/>
              <a:t>dat</a:t>
            </a:r>
            <a:r>
              <a:rPr lang="en-US" sz="1900"/>
              <a:t> in </a:t>
            </a:r>
            <a:r>
              <a:rPr lang="en-US" sz="1900" err="1"/>
              <a:t>een</a:t>
            </a:r>
            <a:r>
              <a:rPr lang="en-US" sz="1900"/>
              <a:t> planning </a:t>
            </a:r>
            <a:r>
              <a:rPr lang="en-US" sz="1900" err="1"/>
              <a:t>zetten</a:t>
            </a:r>
            <a:r>
              <a:rPr lang="en-US" sz="1900"/>
              <a:t>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/>
              <a:t>Wat </a:t>
            </a:r>
            <a:r>
              <a:rPr lang="en-US" sz="1900" err="1"/>
              <a:t>moet</a:t>
            </a:r>
            <a:r>
              <a:rPr lang="en-US" sz="1900"/>
              <a:t> </a:t>
            </a:r>
            <a:r>
              <a:rPr lang="en-US" sz="1900" err="1"/>
              <a:t>jullie</a:t>
            </a:r>
            <a:r>
              <a:rPr lang="en-US" sz="1900"/>
              <a:t> er </a:t>
            </a:r>
            <a:r>
              <a:rPr lang="en-US" sz="1900" err="1"/>
              <a:t>verder</a:t>
            </a:r>
            <a:r>
              <a:rPr lang="en-US" sz="1900"/>
              <a:t> </a:t>
            </a:r>
            <a:r>
              <a:rPr lang="en-US" sz="1900" err="1"/>
              <a:t>nog</a:t>
            </a:r>
            <a:r>
              <a:rPr lang="en-US" sz="1900"/>
              <a:t> voor </a:t>
            </a:r>
            <a:r>
              <a:rPr lang="en-US" sz="1900" err="1"/>
              <a:t>uitzoeken</a:t>
            </a:r>
            <a:r>
              <a:rPr lang="en-US" sz="1900"/>
              <a:t> of </a:t>
            </a:r>
            <a:r>
              <a:rPr lang="en-US" sz="1900" err="1"/>
              <a:t>regelen</a:t>
            </a:r>
            <a:r>
              <a:rPr lang="en-US" sz="1900"/>
              <a:t>?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/>
              <a:t>We </a:t>
            </a:r>
            <a:r>
              <a:rPr lang="en-US" sz="1900" b="1" err="1"/>
              <a:t>beginnen</a:t>
            </a:r>
            <a:r>
              <a:rPr lang="en-US" sz="1900" b="1"/>
              <a:t> </a:t>
            </a:r>
            <a:r>
              <a:rPr lang="en-US" sz="1900" b="1" err="1"/>
              <a:t>hier</a:t>
            </a:r>
            <a:r>
              <a:rPr lang="en-US" sz="1900" b="1"/>
              <a:t> </a:t>
            </a:r>
            <a:r>
              <a:rPr lang="en-US" sz="1900" b="1" err="1"/>
              <a:t>volgende</a:t>
            </a:r>
            <a:r>
              <a:rPr lang="en-US" sz="1900" b="1"/>
              <a:t> les mee; per </a:t>
            </a:r>
            <a:r>
              <a:rPr lang="en-US" sz="1900" b="1" err="1"/>
              <a:t>groep</a:t>
            </a:r>
            <a:r>
              <a:rPr lang="en-US" sz="1900" b="1"/>
              <a:t> hoor </a:t>
            </a:r>
            <a:r>
              <a:rPr lang="en-US" sz="1900" b="1" err="1"/>
              <a:t>ik</a:t>
            </a:r>
            <a:r>
              <a:rPr lang="en-US" sz="1900" b="1"/>
              <a:t> </a:t>
            </a:r>
            <a:r>
              <a:rPr lang="en-US" sz="1900" b="1" err="1"/>
              <a:t>graag</a:t>
            </a:r>
            <a:r>
              <a:rPr lang="en-US" sz="1900" b="1"/>
              <a:t> van 1 </a:t>
            </a:r>
            <a:r>
              <a:rPr lang="en-US" sz="1900" b="1" err="1"/>
              <a:t>iemand</a:t>
            </a:r>
            <a:r>
              <a:rPr lang="en-US" sz="1900" b="1"/>
              <a:t> </a:t>
            </a:r>
            <a:r>
              <a:rPr lang="en-US" sz="1900" b="1" err="1"/>
              <a:t>een</a:t>
            </a:r>
            <a:r>
              <a:rPr lang="en-US" sz="1900" b="1"/>
              <a:t> </a:t>
            </a:r>
            <a:r>
              <a:rPr lang="en-US" sz="1900" b="1" err="1"/>
              <a:t>terugkoppeling</a:t>
            </a:r>
            <a:r>
              <a:rPr lang="en-US" sz="1900" b="1"/>
              <a:t>.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3382334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EC04BE-0FB6-4AD4-83AF-8EEA27BFE3F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nl-NL"/>
              <a:t>Nog twee lessen!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25B9B06-6D2A-4982-84B7-ABF46FB51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467447"/>
              </p:ext>
            </p:extLst>
          </p:nvPr>
        </p:nvGraphicFramePr>
        <p:xfrm>
          <a:off x="1077686" y="1997959"/>
          <a:ext cx="3824514" cy="2726441"/>
        </p:xfrm>
        <a:graphic>
          <a:graphicData uri="http://schemas.openxmlformats.org/drawingml/2006/table">
            <a:tbl>
              <a:tblPr/>
              <a:tblGrid>
                <a:gridCol w="784515">
                  <a:extLst>
                    <a:ext uri="{9D8B030D-6E8A-4147-A177-3AD203B41FA5}">
                      <a16:colId xmlns:a16="http://schemas.microsoft.com/office/drawing/2014/main" val="3729905746"/>
                    </a:ext>
                  </a:extLst>
                </a:gridCol>
                <a:gridCol w="621075">
                  <a:extLst>
                    <a:ext uri="{9D8B030D-6E8A-4147-A177-3AD203B41FA5}">
                      <a16:colId xmlns:a16="http://schemas.microsoft.com/office/drawing/2014/main" val="970566312"/>
                    </a:ext>
                  </a:extLst>
                </a:gridCol>
                <a:gridCol w="2418924">
                  <a:extLst>
                    <a:ext uri="{9D8B030D-6E8A-4147-A177-3AD203B41FA5}">
                      <a16:colId xmlns:a16="http://schemas.microsoft.com/office/drawing/2014/main" val="3536050201"/>
                    </a:ext>
                  </a:extLst>
                </a:gridCol>
              </a:tblGrid>
              <a:tr h="2004801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29 juni  </a:t>
                      </a:r>
                      <a:endParaRPr lang="nl-N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7 </a:t>
                      </a:r>
                      <a:endParaRPr lang="nl-N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Rol van organisaties bij inrichting van een gebied; woningbouw en gemeenten &gt; samenwerking  </a:t>
                      </a:r>
                      <a:endParaRPr lang="nl-NL" sz="1800" b="0" i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035632"/>
                  </a:ext>
                </a:extLst>
              </a:tr>
              <a:tr h="72164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6 juli  </a:t>
                      </a:r>
                      <a:endParaRPr lang="nl-N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8 </a:t>
                      </a:r>
                      <a:endParaRPr lang="nl-N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Herhaling en input op begrippen </a:t>
                      </a:r>
                      <a:endParaRPr lang="nl-N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826333"/>
                  </a:ext>
                </a:extLst>
              </a:tr>
            </a:tbl>
          </a:graphicData>
        </a:graphic>
      </p:graphicFrame>
      <p:sp>
        <p:nvSpPr>
          <p:cNvPr id="4" name="Pijl: links 3">
            <a:extLst>
              <a:ext uri="{FF2B5EF4-FFF2-40B4-BE49-F238E27FC236}">
                <a16:creationId xmlns:a16="http://schemas.microsoft.com/office/drawing/2014/main" id="{8DC91369-F04E-48E0-8DEE-1446BE9EECBE}"/>
              </a:ext>
            </a:extLst>
          </p:cNvPr>
          <p:cNvSpPr/>
          <p:nvPr/>
        </p:nvSpPr>
        <p:spPr>
          <a:xfrm>
            <a:off x="5143500" y="3429000"/>
            <a:ext cx="5626100" cy="1778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HET moment om vragen te stellen dus zorg dat je eer keer naar de begrippenlijst gekeken hebt! </a:t>
            </a:r>
          </a:p>
        </p:txBody>
      </p:sp>
    </p:spTree>
    <p:extLst>
      <p:ext uri="{BB962C8B-B14F-4D97-AF65-F5344CB8AC3E}">
        <p14:creationId xmlns:p14="http://schemas.microsoft.com/office/powerpoint/2010/main" val="288382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1" name="Rectangle 160">
            <a:extLst>
              <a:ext uri="{FF2B5EF4-FFF2-40B4-BE49-F238E27FC236}">
                <a16:creationId xmlns:a16="http://schemas.microsoft.com/office/drawing/2014/main" id="{5327CD12-A6CF-489C-ADCF-17D7E56C7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B4E48C8E-1009-4750-9630-436223C9EE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64" name="Freeform 5">
              <a:extLst>
                <a:ext uri="{FF2B5EF4-FFF2-40B4-BE49-F238E27FC236}">
                  <a16:creationId xmlns:a16="http://schemas.microsoft.com/office/drawing/2014/main" id="{70ACFF1E-E5E6-43E9-A5B7-33E0BEBD6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6">
              <a:extLst>
                <a:ext uri="{FF2B5EF4-FFF2-40B4-BE49-F238E27FC236}">
                  <a16:creationId xmlns:a16="http://schemas.microsoft.com/office/drawing/2014/main" id="{C217FABC-C638-4392-847B-1D5D24ACF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7">
              <a:extLst>
                <a:ext uri="{FF2B5EF4-FFF2-40B4-BE49-F238E27FC236}">
                  <a16:creationId xmlns:a16="http://schemas.microsoft.com/office/drawing/2014/main" id="{5F4D7986-89F7-4A82-BCE1-D3748FA19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8">
              <a:extLst>
                <a:ext uri="{FF2B5EF4-FFF2-40B4-BE49-F238E27FC236}">
                  <a16:creationId xmlns:a16="http://schemas.microsoft.com/office/drawing/2014/main" id="{086EDA91-62A8-4A58-8FD1-50579B98C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9">
              <a:extLst>
                <a:ext uri="{FF2B5EF4-FFF2-40B4-BE49-F238E27FC236}">
                  <a16:creationId xmlns:a16="http://schemas.microsoft.com/office/drawing/2014/main" id="{D2FE2666-E34E-4114-988D-0D6E0E7EFE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">
              <a:extLst>
                <a:ext uri="{FF2B5EF4-FFF2-40B4-BE49-F238E27FC236}">
                  <a16:creationId xmlns:a16="http://schemas.microsoft.com/office/drawing/2014/main" id="{30447EE7-0C29-4B15-AABB-C0C4A8F6A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1">
              <a:extLst>
                <a:ext uri="{FF2B5EF4-FFF2-40B4-BE49-F238E27FC236}">
                  <a16:creationId xmlns:a16="http://schemas.microsoft.com/office/drawing/2014/main" id="{D5347D5C-1205-4D74-AA55-A6AC8C781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2">
              <a:extLst>
                <a:ext uri="{FF2B5EF4-FFF2-40B4-BE49-F238E27FC236}">
                  <a16:creationId xmlns:a16="http://schemas.microsoft.com/office/drawing/2014/main" id="{13696D3F-405F-490D-AF68-9BBDC7DDD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3">
              <a:extLst>
                <a:ext uri="{FF2B5EF4-FFF2-40B4-BE49-F238E27FC236}">
                  <a16:creationId xmlns:a16="http://schemas.microsoft.com/office/drawing/2014/main" id="{8194048F-FCD0-4944-9723-14BFD0715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4">
              <a:extLst>
                <a:ext uri="{FF2B5EF4-FFF2-40B4-BE49-F238E27FC236}">
                  <a16:creationId xmlns:a16="http://schemas.microsoft.com/office/drawing/2014/main" id="{F634E52A-02AD-4955-AA3F-8E8935F41F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5">
              <a:extLst>
                <a:ext uri="{FF2B5EF4-FFF2-40B4-BE49-F238E27FC236}">
                  <a16:creationId xmlns:a16="http://schemas.microsoft.com/office/drawing/2014/main" id="{99E661E3-26F4-4992-B424-91AAE0A00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6">
              <a:extLst>
                <a:ext uri="{FF2B5EF4-FFF2-40B4-BE49-F238E27FC236}">
                  <a16:creationId xmlns:a16="http://schemas.microsoft.com/office/drawing/2014/main" id="{65FC5C1D-91B5-4EBF-9A3E-BB5DC1E2A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7">
              <a:extLst>
                <a:ext uri="{FF2B5EF4-FFF2-40B4-BE49-F238E27FC236}">
                  <a16:creationId xmlns:a16="http://schemas.microsoft.com/office/drawing/2014/main" id="{6D39CDA7-D7D3-4FED-B2BA-40464AA42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8">
              <a:extLst>
                <a:ext uri="{FF2B5EF4-FFF2-40B4-BE49-F238E27FC236}">
                  <a16:creationId xmlns:a16="http://schemas.microsoft.com/office/drawing/2014/main" id="{F7F716E2-501F-47E8-9626-D9EC5492C1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9">
              <a:extLst>
                <a:ext uri="{FF2B5EF4-FFF2-40B4-BE49-F238E27FC236}">
                  <a16:creationId xmlns:a16="http://schemas.microsoft.com/office/drawing/2014/main" id="{3074FC5C-533A-4B99-8B9E-ED1C65AE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20">
              <a:extLst>
                <a:ext uri="{FF2B5EF4-FFF2-40B4-BE49-F238E27FC236}">
                  <a16:creationId xmlns:a16="http://schemas.microsoft.com/office/drawing/2014/main" id="{00EDCFC2-0B77-4D95-8F8E-DB60A85F2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1">
              <a:extLst>
                <a:ext uri="{FF2B5EF4-FFF2-40B4-BE49-F238E27FC236}">
                  <a16:creationId xmlns:a16="http://schemas.microsoft.com/office/drawing/2014/main" id="{974CB405-A36B-4456-9DE3-EBE212552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2">
              <a:extLst>
                <a:ext uri="{FF2B5EF4-FFF2-40B4-BE49-F238E27FC236}">
                  <a16:creationId xmlns:a16="http://schemas.microsoft.com/office/drawing/2014/main" id="{BD84B494-4095-4E61-B65F-34F5C6BC84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3">
              <a:extLst>
                <a:ext uri="{FF2B5EF4-FFF2-40B4-BE49-F238E27FC236}">
                  <a16:creationId xmlns:a16="http://schemas.microsoft.com/office/drawing/2014/main" id="{33484AA0-BE6E-4F8B-85CF-9C4C750FF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7D38E5F-6E59-41DA-B3CA-6AD28BF6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3893141"/>
            <a:ext cx="8845667" cy="1771275"/>
            <a:chOff x="1669293" y="3893141"/>
            <a:chExt cx="8845667" cy="1771275"/>
          </a:xfrm>
        </p:grpSpPr>
        <p:sp>
          <p:nvSpPr>
            <p:cNvPr id="185" name="Isosceles Triangle 39">
              <a:extLst>
                <a:ext uri="{FF2B5EF4-FFF2-40B4-BE49-F238E27FC236}">
                  <a16:creationId xmlns:a16="http://schemas.microsoft.com/office/drawing/2014/main" id="{9AF9BC5C-44FD-4080-8C54-CC4E5F83FC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BA884903-3516-494A-B966-3E7651567A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3893141"/>
              <a:ext cx="8845667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8" name="Rectangle 187">
            <a:extLst>
              <a:ext uri="{FF2B5EF4-FFF2-40B4-BE49-F238E27FC236}">
                <a16:creationId xmlns:a16="http://schemas.microsoft.com/office/drawing/2014/main" id="{D2019510-1F68-48FE-8C72-905BF5582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8032" y="1179555"/>
            <a:ext cx="8850737" cy="26214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Dank je, dank je, dank je! | Open Circles Academy">
            <a:extLst>
              <a:ext uri="{FF2B5EF4-FFF2-40B4-BE49-F238E27FC236}">
                <a16:creationId xmlns:a16="http://schemas.microsoft.com/office/drawing/2014/main" id="{750E7125-7772-4A6F-803D-1CAC8E0AC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4998" y="1346402"/>
            <a:ext cx="4476261" cy="2302486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61FD0287-8C43-4131-8C19-9655C15FA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468" y="4352639"/>
            <a:ext cx="10515600" cy="1500187"/>
          </a:xfrm>
        </p:spPr>
        <p:txBody>
          <a:bodyPr/>
          <a:lstStyle/>
          <a:p>
            <a:pPr algn="ctr"/>
            <a:r>
              <a:rPr lang="nl-NL">
                <a:solidFill>
                  <a:schemeClr val="bg1"/>
                </a:solidFill>
              </a:rPr>
              <a:t>Succes vanmiddag en tot volgende week bij les 7 van Stad en Wijk! </a:t>
            </a:r>
          </a:p>
        </p:txBody>
      </p:sp>
    </p:spTree>
    <p:extLst>
      <p:ext uri="{BB962C8B-B14F-4D97-AF65-F5344CB8AC3E}">
        <p14:creationId xmlns:p14="http://schemas.microsoft.com/office/powerpoint/2010/main" val="2827357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C305F-8EE2-4CC5-80DA-B758C0F0EDFB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AF61BDF-7C6C-4C1E-9D72-1F8673F22A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A3F5E1-4DAF-4DDF-9574-994B7F33B462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Kantoorthema</vt:lpstr>
      <vt:lpstr>Bewonersparticipatie</vt:lpstr>
      <vt:lpstr>Programma van vandaag </vt:lpstr>
      <vt:lpstr>Bewonersparticipatie</vt:lpstr>
      <vt:lpstr>PowerPoint Presentation</vt:lpstr>
      <vt:lpstr>Opdracht van vorige week: </vt:lpstr>
      <vt:lpstr>Nog twee lessen!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Bewonersparticipatie</dc:title>
  <dc:creator>Pascalle Cup</dc:creator>
  <cp:revision>1</cp:revision>
  <dcterms:created xsi:type="dcterms:W3CDTF">2021-06-21T11:26:24Z</dcterms:created>
  <dcterms:modified xsi:type="dcterms:W3CDTF">2021-06-22T07:57:20Z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