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5" r:id="rId7"/>
    <p:sldId id="261" r:id="rId8"/>
    <p:sldId id="266" r:id="rId9"/>
    <p:sldId id="26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ra tempelman" initials="kt" lastIdx="1" clrIdx="0">
    <p:extLst>
      <p:ext uri="{19B8F6BF-5375-455C-9EA6-DF929625EA0E}">
        <p15:presenceInfo xmlns:p15="http://schemas.microsoft.com/office/powerpoint/2012/main" userId="2c968d082fbb62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2AC3A6-F45C-49D0-8745-D8913CBAB353}" v="191" dt="2021-06-21T20:17:14.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yra tempelman" userId="2c968d082fbb62ce" providerId="LiveId" clId="{ED2AC3A6-F45C-49D0-8745-D8913CBAB353}"/>
    <pc:docChg chg="custSel addSld delSld modSld">
      <pc:chgData name="kyra tempelman" userId="2c968d082fbb62ce" providerId="LiveId" clId="{ED2AC3A6-F45C-49D0-8745-D8913CBAB353}" dt="2021-06-21T20:17:16.229" v="2502" actId="26606"/>
      <pc:docMkLst>
        <pc:docMk/>
      </pc:docMkLst>
      <pc:sldChg chg="modSp mod">
        <pc:chgData name="kyra tempelman" userId="2c968d082fbb62ce" providerId="LiveId" clId="{ED2AC3A6-F45C-49D0-8745-D8913CBAB353}" dt="2021-06-21T20:15:59.909" v="2494" actId="20577"/>
        <pc:sldMkLst>
          <pc:docMk/>
          <pc:sldMk cId="592132547" sldId="258"/>
        </pc:sldMkLst>
        <pc:spChg chg="mod">
          <ac:chgData name="kyra tempelman" userId="2c968d082fbb62ce" providerId="LiveId" clId="{ED2AC3A6-F45C-49D0-8745-D8913CBAB353}" dt="2021-06-21T20:15:59.909" v="2494" actId="20577"/>
          <ac:spMkLst>
            <pc:docMk/>
            <pc:sldMk cId="592132547" sldId="258"/>
            <ac:spMk id="3" creationId="{2F828650-34EA-442A-811E-E5542748A78C}"/>
          </ac:spMkLst>
        </pc:spChg>
      </pc:sldChg>
      <pc:sldChg chg="addSp modSp mod modAnim addCm delCm">
        <pc:chgData name="kyra tempelman" userId="2c968d082fbb62ce" providerId="LiveId" clId="{ED2AC3A6-F45C-49D0-8745-D8913CBAB353}" dt="2021-06-21T20:16:35.769" v="2496" actId="1076"/>
        <pc:sldMkLst>
          <pc:docMk/>
          <pc:sldMk cId="3379382956" sldId="259"/>
        </pc:sldMkLst>
        <pc:spChg chg="mod">
          <ac:chgData name="kyra tempelman" userId="2c968d082fbb62ce" providerId="LiveId" clId="{ED2AC3A6-F45C-49D0-8745-D8913CBAB353}" dt="2021-06-21T19:38:06.599" v="281" actId="20577"/>
          <ac:spMkLst>
            <pc:docMk/>
            <pc:sldMk cId="3379382956" sldId="259"/>
            <ac:spMk id="2" creationId="{BB49813D-C694-4F55-92F5-397063D6BA6C}"/>
          </ac:spMkLst>
        </pc:spChg>
        <pc:spChg chg="mod">
          <ac:chgData name="kyra tempelman" userId="2c968d082fbb62ce" providerId="LiveId" clId="{ED2AC3A6-F45C-49D0-8745-D8913CBAB353}" dt="2021-06-21T19:40:41.845" v="421" actId="27636"/>
          <ac:spMkLst>
            <pc:docMk/>
            <pc:sldMk cId="3379382956" sldId="259"/>
            <ac:spMk id="3" creationId="{C5BF6615-381A-42E2-B8E4-72C6B321DC11}"/>
          </ac:spMkLst>
        </pc:spChg>
        <pc:spChg chg="add mod">
          <ac:chgData name="kyra tempelman" userId="2c968d082fbb62ce" providerId="LiveId" clId="{ED2AC3A6-F45C-49D0-8745-D8913CBAB353}" dt="2021-06-21T19:38:58.507" v="394" actId="1076"/>
          <ac:spMkLst>
            <pc:docMk/>
            <pc:sldMk cId="3379382956" sldId="259"/>
            <ac:spMk id="4" creationId="{F03E354A-062A-487F-B637-F9419BB234C7}"/>
          </ac:spMkLst>
        </pc:spChg>
        <pc:spChg chg="add mod">
          <ac:chgData name="kyra tempelman" userId="2c968d082fbb62ce" providerId="LiveId" clId="{ED2AC3A6-F45C-49D0-8745-D8913CBAB353}" dt="2021-06-21T19:41:03.695" v="478" actId="20577"/>
          <ac:spMkLst>
            <pc:docMk/>
            <pc:sldMk cId="3379382956" sldId="259"/>
            <ac:spMk id="5" creationId="{550AFDFE-69EB-473F-BBEE-D643B5E9A0B8}"/>
          </ac:spMkLst>
        </pc:spChg>
        <pc:spChg chg="add mod">
          <ac:chgData name="kyra tempelman" userId="2c968d082fbb62ce" providerId="LiveId" clId="{ED2AC3A6-F45C-49D0-8745-D8913CBAB353}" dt="2021-06-21T19:42:10.958" v="662" actId="1076"/>
          <ac:spMkLst>
            <pc:docMk/>
            <pc:sldMk cId="3379382956" sldId="259"/>
            <ac:spMk id="6" creationId="{92BD30BC-5167-4266-9D35-194A7A3B5FC2}"/>
          </ac:spMkLst>
        </pc:spChg>
        <pc:spChg chg="add mod">
          <ac:chgData name="kyra tempelman" userId="2c968d082fbb62ce" providerId="LiveId" clId="{ED2AC3A6-F45C-49D0-8745-D8913CBAB353}" dt="2021-06-21T19:42:30.927" v="712" actId="20577"/>
          <ac:spMkLst>
            <pc:docMk/>
            <pc:sldMk cId="3379382956" sldId="259"/>
            <ac:spMk id="7" creationId="{2113753A-9DF5-42F3-A184-956F36DE0537}"/>
          </ac:spMkLst>
        </pc:spChg>
        <pc:picChg chg="add mod">
          <ac:chgData name="kyra tempelman" userId="2c968d082fbb62ce" providerId="LiveId" clId="{ED2AC3A6-F45C-49D0-8745-D8913CBAB353}" dt="2021-06-21T20:16:35.769" v="2496" actId="1076"/>
          <ac:picMkLst>
            <pc:docMk/>
            <pc:sldMk cId="3379382956" sldId="259"/>
            <ac:picMk id="8" creationId="{4994B6D6-F6E4-414B-AAF5-FE2632EF7744}"/>
          </ac:picMkLst>
        </pc:picChg>
      </pc:sldChg>
      <pc:sldChg chg="addSp modSp mod modAnim">
        <pc:chgData name="kyra tempelman" userId="2c968d082fbb62ce" providerId="LiveId" clId="{ED2AC3A6-F45C-49D0-8745-D8913CBAB353}" dt="2021-06-21T20:16:59.469" v="2499" actId="14100"/>
        <pc:sldMkLst>
          <pc:docMk/>
          <pc:sldMk cId="3710188151" sldId="260"/>
        </pc:sldMkLst>
        <pc:spChg chg="mod">
          <ac:chgData name="kyra tempelman" userId="2c968d082fbb62ce" providerId="LiveId" clId="{ED2AC3A6-F45C-49D0-8745-D8913CBAB353}" dt="2021-06-21T19:48:07.128" v="856" actId="14100"/>
          <ac:spMkLst>
            <pc:docMk/>
            <pc:sldMk cId="3710188151" sldId="260"/>
            <ac:spMk id="3" creationId="{5A4DF990-3039-41D4-8C74-F42260BEE998}"/>
          </ac:spMkLst>
        </pc:spChg>
        <pc:spChg chg="add mod">
          <ac:chgData name="kyra tempelman" userId="2c968d082fbb62ce" providerId="LiveId" clId="{ED2AC3A6-F45C-49D0-8745-D8913CBAB353}" dt="2021-06-21T19:50:09.201" v="1003" actId="20577"/>
          <ac:spMkLst>
            <pc:docMk/>
            <pc:sldMk cId="3710188151" sldId="260"/>
            <ac:spMk id="4" creationId="{74632FEA-0BA1-4E00-BA16-064686711CA4}"/>
          </ac:spMkLst>
        </pc:spChg>
        <pc:picChg chg="add mod">
          <ac:chgData name="kyra tempelman" userId="2c968d082fbb62ce" providerId="LiveId" clId="{ED2AC3A6-F45C-49D0-8745-D8913CBAB353}" dt="2021-06-21T20:16:59.469" v="2499" actId="14100"/>
          <ac:picMkLst>
            <pc:docMk/>
            <pc:sldMk cId="3710188151" sldId="260"/>
            <ac:picMk id="5" creationId="{8524BD09-354C-41AB-AD2C-6F460FD8CC77}"/>
          </ac:picMkLst>
        </pc:picChg>
      </pc:sldChg>
      <pc:sldChg chg="modSp mod">
        <pc:chgData name="kyra tempelman" userId="2c968d082fbb62ce" providerId="LiveId" clId="{ED2AC3A6-F45C-49D0-8745-D8913CBAB353}" dt="2021-06-21T20:07:36.743" v="2102" actId="20577"/>
        <pc:sldMkLst>
          <pc:docMk/>
          <pc:sldMk cId="2646920850" sldId="261"/>
        </pc:sldMkLst>
        <pc:spChg chg="mod">
          <ac:chgData name="kyra tempelman" userId="2c968d082fbb62ce" providerId="LiveId" clId="{ED2AC3A6-F45C-49D0-8745-D8913CBAB353}" dt="2021-06-21T20:07:36.743" v="2102" actId="20577"/>
          <ac:spMkLst>
            <pc:docMk/>
            <pc:sldMk cId="2646920850" sldId="261"/>
            <ac:spMk id="3" creationId="{FD34ECFC-1AE4-4DF0-A382-AEE8A404A46A}"/>
          </ac:spMkLst>
        </pc:spChg>
      </pc:sldChg>
      <pc:sldChg chg="del">
        <pc:chgData name="kyra tempelman" userId="2c968d082fbb62ce" providerId="LiveId" clId="{ED2AC3A6-F45C-49D0-8745-D8913CBAB353}" dt="2021-06-21T20:13:56.889" v="2271" actId="2696"/>
        <pc:sldMkLst>
          <pc:docMk/>
          <pc:sldMk cId="1740442148" sldId="262"/>
        </pc:sldMkLst>
      </pc:sldChg>
      <pc:sldChg chg="modSp mod">
        <pc:chgData name="kyra tempelman" userId="2c968d082fbb62ce" providerId="LiveId" clId="{ED2AC3A6-F45C-49D0-8745-D8913CBAB353}" dt="2021-06-21T20:15:49.791" v="2449" actId="313"/>
        <pc:sldMkLst>
          <pc:docMk/>
          <pc:sldMk cId="2494321793" sldId="263"/>
        </pc:sldMkLst>
        <pc:spChg chg="mod">
          <ac:chgData name="kyra tempelman" userId="2c968d082fbb62ce" providerId="LiveId" clId="{ED2AC3A6-F45C-49D0-8745-D8913CBAB353}" dt="2021-06-21T20:15:49.791" v="2449" actId="313"/>
          <ac:spMkLst>
            <pc:docMk/>
            <pc:sldMk cId="2494321793" sldId="263"/>
            <ac:spMk id="3" creationId="{991D6694-774B-4401-967E-99C813AB2B2B}"/>
          </ac:spMkLst>
        </pc:spChg>
      </pc:sldChg>
      <pc:sldChg chg="modSp new mod">
        <pc:chgData name="kyra tempelman" userId="2c968d082fbb62ce" providerId="LiveId" clId="{ED2AC3A6-F45C-49D0-8745-D8913CBAB353}" dt="2021-06-21T19:44:57.284" v="746" actId="20577"/>
        <pc:sldMkLst>
          <pc:docMk/>
          <pc:sldMk cId="779002658" sldId="264"/>
        </pc:sldMkLst>
        <pc:spChg chg="mod">
          <ac:chgData name="kyra tempelman" userId="2c968d082fbb62ce" providerId="LiveId" clId="{ED2AC3A6-F45C-49D0-8745-D8913CBAB353}" dt="2021-06-21T19:44:43.870" v="743" actId="313"/>
          <ac:spMkLst>
            <pc:docMk/>
            <pc:sldMk cId="779002658" sldId="264"/>
            <ac:spMk id="2" creationId="{BF4A8D42-9298-4711-9CDA-982779841B9A}"/>
          </ac:spMkLst>
        </pc:spChg>
        <pc:spChg chg="mod">
          <ac:chgData name="kyra tempelman" userId="2c968d082fbb62ce" providerId="LiveId" clId="{ED2AC3A6-F45C-49D0-8745-D8913CBAB353}" dt="2021-06-21T19:44:57.284" v="746" actId="20577"/>
          <ac:spMkLst>
            <pc:docMk/>
            <pc:sldMk cId="779002658" sldId="264"/>
            <ac:spMk id="3" creationId="{A46536BE-33A3-4D8F-88CE-731719A86142}"/>
          </ac:spMkLst>
        </pc:spChg>
      </pc:sldChg>
      <pc:sldChg chg="addSp delSp modSp new mod modAnim">
        <pc:chgData name="kyra tempelman" userId="2c968d082fbb62ce" providerId="LiveId" clId="{ED2AC3A6-F45C-49D0-8745-D8913CBAB353}" dt="2021-06-21T19:53:50.129" v="1416"/>
        <pc:sldMkLst>
          <pc:docMk/>
          <pc:sldMk cId="3057095769" sldId="265"/>
        </pc:sldMkLst>
        <pc:spChg chg="mod">
          <ac:chgData name="kyra tempelman" userId="2c968d082fbb62ce" providerId="LiveId" clId="{ED2AC3A6-F45C-49D0-8745-D8913CBAB353}" dt="2021-06-21T19:50:20.961" v="1013" actId="20577"/>
          <ac:spMkLst>
            <pc:docMk/>
            <pc:sldMk cId="3057095769" sldId="265"/>
            <ac:spMk id="2" creationId="{69CBF21C-CB20-4F8E-B53D-66B9086F54A8}"/>
          </ac:spMkLst>
        </pc:spChg>
        <pc:spChg chg="mod">
          <ac:chgData name="kyra tempelman" userId="2c968d082fbb62ce" providerId="LiveId" clId="{ED2AC3A6-F45C-49D0-8745-D8913CBAB353}" dt="2021-06-21T19:53:00.790" v="1383" actId="20577"/>
          <ac:spMkLst>
            <pc:docMk/>
            <pc:sldMk cId="3057095769" sldId="265"/>
            <ac:spMk id="3" creationId="{81B077F6-3660-4129-9FD6-98AD2B84D747}"/>
          </ac:spMkLst>
        </pc:spChg>
        <pc:spChg chg="add del mod">
          <ac:chgData name="kyra tempelman" userId="2c968d082fbb62ce" providerId="LiveId" clId="{ED2AC3A6-F45C-49D0-8745-D8913CBAB353}" dt="2021-06-21T19:51:10.152" v="1146"/>
          <ac:spMkLst>
            <pc:docMk/>
            <pc:sldMk cId="3057095769" sldId="265"/>
            <ac:spMk id="4" creationId="{F9A6A2A9-6E80-4B41-B559-1B29B4930EE5}"/>
          </ac:spMkLst>
        </pc:spChg>
        <pc:spChg chg="add mod">
          <ac:chgData name="kyra tempelman" userId="2c968d082fbb62ce" providerId="LiveId" clId="{ED2AC3A6-F45C-49D0-8745-D8913CBAB353}" dt="2021-06-21T19:52:11.940" v="1345" actId="14100"/>
          <ac:spMkLst>
            <pc:docMk/>
            <pc:sldMk cId="3057095769" sldId="265"/>
            <ac:spMk id="5" creationId="{799A48DB-140A-4AAB-8DC7-083E8D7FB2D0}"/>
          </ac:spMkLst>
        </pc:spChg>
        <pc:spChg chg="add mod">
          <ac:chgData name="kyra tempelman" userId="2c968d082fbb62ce" providerId="LiveId" clId="{ED2AC3A6-F45C-49D0-8745-D8913CBAB353}" dt="2021-06-21T19:53:25.991" v="1415" actId="20577"/>
          <ac:spMkLst>
            <pc:docMk/>
            <pc:sldMk cId="3057095769" sldId="265"/>
            <ac:spMk id="6" creationId="{9BE6DF49-1A96-45C6-ADA0-0FE69612DB97}"/>
          </ac:spMkLst>
        </pc:spChg>
      </pc:sldChg>
      <pc:sldChg chg="addSp modSp new mod setBg">
        <pc:chgData name="kyra tempelman" userId="2c968d082fbb62ce" providerId="LiveId" clId="{ED2AC3A6-F45C-49D0-8745-D8913CBAB353}" dt="2021-06-21T20:17:16.229" v="2502" actId="26606"/>
        <pc:sldMkLst>
          <pc:docMk/>
          <pc:sldMk cId="2200748347" sldId="266"/>
        </pc:sldMkLst>
        <pc:spChg chg="mod">
          <ac:chgData name="kyra tempelman" userId="2c968d082fbb62ce" providerId="LiveId" clId="{ED2AC3A6-F45C-49D0-8745-D8913CBAB353}" dt="2021-06-21T20:17:16.229" v="2502" actId="26606"/>
          <ac:spMkLst>
            <pc:docMk/>
            <pc:sldMk cId="2200748347" sldId="266"/>
            <ac:spMk id="2" creationId="{B80C8D6B-B656-496F-ACB5-BD3507EB2A70}"/>
          </ac:spMkLst>
        </pc:spChg>
        <pc:spChg chg="mod ord">
          <ac:chgData name="kyra tempelman" userId="2c968d082fbb62ce" providerId="LiveId" clId="{ED2AC3A6-F45C-49D0-8745-D8913CBAB353}" dt="2021-06-21T20:17:16.229" v="2502" actId="26606"/>
          <ac:spMkLst>
            <pc:docMk/>
            <pc:sldMk cId="2200748347" sldId="266"/>
            <ac:spMk id="3" creationId="{86D62318-8C48-4572-BBAB-E13F0F468FC9}"/>
          </ac:spMkLst>
        </pc:spChg>
        <pc:picChg chg="add mod">
          <ac:chgData name="kyra tempelman" userId="2c968d082fbb62ce" providerId="LiveId" clId="{ED2AC3A6-F45C-49D0-8745-D8913CBAB353}" dt="2021-06-21T20:17:16.229" v="2502" actId="26606"/>
          <ac:picMkLst>
            <pc:docMk/>
            <pc:sldMk cId="2200748347" sldId="266"/>
            <ac:picMk id="4" creationId="{762F5EC7-84F4-4736-994E-BCB2A1CCE403}"/>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nl-NL"/>
              <a:t>Klik om stijl te bewerken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6/21/2021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6/21/2021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nl-NL"/>
              <a:t>Klik om stijl te bewerken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6/21/2021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6/21/2021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nl-NL"/>
              <a:t>Klik om stijl te bewerken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6/21/2021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nl-NL"/>
              <a:t>Klik om stijl te bewerken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6/21/2021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6/21/2021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nl-NL"/>
              <a:t>Klik om stijl te bewerken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6/21/2021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nl-NL"/>
              <a:t>Klik om stijl te bewerken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5800" y="3132666"/>
            <a:ext cx="5311775" cy="308601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132666"/>
            <a:ext cx="5334000" cy="308601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nl-NL"/>
              <a:t>Klik om stijl te bewerken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6/21/2021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npostart.nl/3doc-emma-wil-leven/22-11-2016/POMS_BNN_603552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0BF7FC-2759-4506-AD20-B9DCE021D291}"/>
              </a:ext>
            </a:extLst>
          </p:cNvPr>
          <p:cNvSpPr>
            <a:spLocks noGrp="1"/>
          </p:cNvSpPr>
          <p:nvPr>
            <p:ph type="ctrTitle"/>
          </p:nvPr>
        </p:nvSpPr>
        <p:spPr/>
        <p:txBody>
          <a:bodyPr/>
          <a:lstStyle/>
          <a:p>
            <a:r>
              <a:rPr lang="nl-NL" dirty="0"/>
              <a:t>Eetstoornissen</a:t>
            </a:r>
          </a:p>
        </p:txBody>
      </p:sp>
      <p:sp>
        <p:nvSpPr>
          <p:cNvPr id="3" name="Ondertitel 2">
            <a:extLst>
              <a:ext uri="{FF2B5EF4-FFF2-40B4-BE49-F238E27FC236}">
                <a16:creationId xmlns:a16="http://schemas.microsoft.com/office/drawing/2014/main" id="{1F5EFEC6-4DFC-4124-BF77-76A3AA8344BD}"/>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80234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F1BED4-42FC-4540-849A-51EE49919251}"/>
              </a:ext>
            </a:extLst>
          </p:cNvPr>
          <p:cNvSpPr>
            <a:spLocks noGrp="1"/>
          </p:cNvSpPr>
          <p:nvPr>
            <p:ph type="title"/>
          </p:nvPr>
        </p:nvSpPr>
        <p:spPr>
          <a:xfrm>
            <a:off x="2726925" y="826517"/>
            <a:ext cx="8610600" cy="1293028"/>
          </a:xfrm>
        </p:spPr>
        <p:txBody>
          <a:bodyPr/>
          <a:lstStyle/>
          <a:p>
            <a:r>
              <a:rPr lang="nl-NL"/>
              <a:t>Evalueren leerdoelen</a:t>
            </a:r>
          </a:p>
        </p:txBody>
      </p:sp>
      <p:sp>
        <p:nvSpPr>
          <p:cNvPr id="3" name="Tijdelijke aanduiding voor inhoud 2">
            <a:extLst>
              <a:ext uri="{FF2B5EF4-FFF2-40B4-BE49-F238E27FC236}">
                <a16:creationId xmlns:a16="http://schemas.microsoft.com/office/drawing/2014/main" id="{991D6694-774B-4401-967E-99C813AB2B2B}"/>
              </a:ext>
            </a:extLst>
          </p:cNvPr>
          <p:cNvSpPr>
            <a:spLocks noGrp="1"/>
          </p:cNvSpPr>
          <p:nvPr>
            <p:ph idx="1"/>
          </p:nvPr>
        </p:nvSpPr>
        <p:spPr/>
        <p:txBody>
          <a:bodyPr/>
          <a:lstStyle/>
          <a:p>
            <a:r>
              <a:rPr lang="nl-NL" dirty="0"/>
              <a:t>Wat is een eetstoornis?</a:t>
            </a:r>
          </a:p>
          <a:p>
            <a:r>
              <a:rPr lang="nl-NL" dirty="0"/>
              <a:t>Wat is het verschil tussen anorexia en boulimia?</a:t>
            </a:r>
          </a:p>
          <a:p>
            <a:r>
              <a:rPr lang="nl-NL" dirty="0"/>
              <a:t>Welke behandeling is er voor een eetstoornis?</a:t>
            </a:r>
          </a:p>
        </p:txBody>
      </p:sp>
    </p:spTree>
    <p:extLst>
      <p:ext uri="{BB962C8B-B14F-4D97-AF65-F5344CB8AC3E}">
        <p14:creationId xmlns:p14="http://schemas.microsoft.com/office/powerpoint/2010/main" val="2494321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2A1498-4DE2-4D17-BBA9-2CFB6F6A616A}"/>
              </a:ext>
            </a:extLst>
          </p:cNvPr>
          <p:cNvSpPr>
            <a:spLocks noGrp="1"/>
          </p:cNvSpPr>
          <p:nvPr>
            <p:ph type="title"/>
          </p:nvPr>
        </p:nvSpPr>
        <p:spPr/>
        <p:txBody>
          <a:bodyPr/>
          <a:lstStyle/>
          <a:p>
            <a:r>
              <a:rPr lang="nl-NL" dirty="0"/>
              <a:t>Inhoud</a:t>
            </a:r>
          </a:p>
        </p:txBody>
      </p:sp>
      <p:sp>
        <p:nvSpPr>
          <p:cNvPr id="3" name="Tijdelijke aanduiding voor inhoud 2">
            <a:extLst>
              <a:ext uri="{FF2B5EF4-FFF2-40B4-BE49-F238E27FC236}">
                <a16:creationId xmlns:a16="http://schemas.microsoft.com/office/drawing/2014/main" id="{9D3C300E-CE5B-4566-9305-2B8809F17476}"/>
              </a:ext>
            </a:extLst>
          </p:cNvPr>
          <p:cNvSpPr>
            <a:spLocks noGrp="1"/>
          </p:cNvSpPr>
          <p:nvPr>
            <p:ph idx="1"/>
          </p:nvPr>
        </p:nvSpPr>
        <p:spPr/>
        <p:txBody>
          <a:bodyPr/>
          <a:lstStyle/>
          <a:p>
            <a:r>
              <a:rPr lang="nl-NL" dirty="0"/>
              <a:t>Leerdoelen</a:t>
            </a:r>
          </a:p>
          <a:p>
            <a:r>
              <a:rPr lang="nl-NL" dirty="0"/>
              <a:t>Wat is een eetstoornis?</a:t>
            </a:r>
          </a:p>
          <a:p>
            <a:r>
              <a:rPr lang="nl-NL" dirty="0"/>
              <a:t>Anorexia</a:t>
            </a:r>
          </a:p>
          <a:p>
            <a:r>
              <a:rPr lang="nl-NL" dirty="0"/>
              <a:t>Boulimia</a:t>
            </a:r>
          </a:p>
          <a:p>
            <a:r>
              <a:rPr lang="nl-NL" dirty="0"/>
              <a:t>Behandeling van een eetstoornis</a:t>
            </a:r>
          </a:p>
          <a:p>
            <a:r>
              <a:rPr lang="nl-NL" dirty="0"/>
              <a:t>Evalueren leerdoelen</a:t>
            </a:r>
          </a:p>
        </p:txBody>
      </p:sp>
    </p:spTree>
    <p:extLst>
      <p:ext uri="{BB962C8B-B14F-4D97-AF65-F5344CB8AC3E}">
        <p14:creationId xmlns:p14="http://schemas.microsoft.com/office/powerpoint/2010/main" val="2216517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0E1B01-02B8-4A1D-9C15-862D73737DB3}"/>
              </a:ext>
            </a:extLst>
          </p:cNvPr>
          <p:cNvSpPr>
            <a:spLocks noGrp="1"/>
          </p:cNvSpPr>
          <p:nvPr>
            <p:ph type="title"/>
          </p:nvPr>
        </p:nvSpPr>
        <p:spPr/>
        <p:txBody>
          <a:bodyPr/>
          <a:lstStyle/>
          <a:p>
            <a:r>
              <a:rPr lang="nl-NL" dirty="0"/>
              <a:t>Leerdoelen</a:t>
            </a:r>
          </a:p>
        </p:txBody>
      </p:sp>
      <p:sp>
        <p:nvSpPr>
          <p:cNvPr id="3" name="Tijdelijke aanduiding voor inhoud 2">
            <a:extLst>
              <a:ext uri="{FF2B5EF4-FFF2-40B4-BE49-F238E27FC236}">
                <a16:creationId xmlns:a16="http://schemas.microsoft.com/office/drawing/2014/main" id="{2F828650-34EA-442A-811E-E5542748A78C}"/>
              </a:ext>
            </a:extLst>
          </p:cNvPr>
          <p:cNvSpPr>
            <a:spLocks noGrp="1"/>
          </p:cNvSpPr>
          <p:nvPr>
            <p:ph idx="1"/>
          </p:nvPr>
        </p:nvSpPr>
        <p:spPr/>
        <p:txBody>
          <a:bodyPr/>
          <a:lstStyle/>
          <a:p>
            <a:r>
              <a:rPr lang="nl-NL" dirty="0"/>
              <a:t>Aan het einde van de les weet je wat een eetstoornis is</a:t>
            </a:r>
          </a:p>
          <a:p>
            <a:r>
              <a:rPr lang="nl-NL" dirty="0"/>
              <a:t>Aan het einde van de les kan je benoemen wat het verschil is tussen anorexia en boulimia</a:t>
            </a:r>
          </a:p>
          <a:p>
            <a:r>
              <a:rPr lang="nl-NL" dirty="0"/>
              <a:t>Aan het einde van de les kan je een behandeling benoemen van een eetstoornis.</a:t>
            </a:r>
          </a:p>
        </p:txBody>
      </p:sp>
    </p:spTree>
    <p:extLst>
      <p:ext uri="{BB962C8B-B14F-4D97-AF65-F5344CB8AC3E}">
        <p14:creationId xmlns:p14="http://schemas.microsoft.com/office/powerpoint/2010/main" val="592132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49813D-C694-4F55-92F5-397063D6BA6C}"/>
              </a:ext>
            </a:extLst>
          </p:cNvPr>
          <p:cNvSpPr>
            <a:spLocks noGrp="1"/>
          </p:cNvSpPr>
          <p:nvPr>
            <p:ph type="title"/>
          </p:nvPr>
        </p:nvSpPr>
        <p:spPr/>
        <p:txBody>
          <a:bodyPr/>
          <a:lstStyle/>
          <a:p>
            <a:r>
              <a:rPr lang="nl-NL" dirty="0"/>
              <a:t>Eetstoornis </a:t>
            </a:r>
          </a:p>
        </p:txBody>
      </p:sp>
      <p:sp>
        <p:nvSpPr>
          <p:cNvPr id="3" name="Tijdelijke aanduiding voor inhoud 2">
            <a:extLst>
              <a:ext uri="{FF2B5EF4-FFF2-40B4-BE49-F238E27FC236}">
                <a16:creationId xmlns:a16="http://schemas.microsoft.com/office/drawing/2014/main" id="{C5BF6615-381A-42E2-B8E4-72C6B321DC11}"/>
              </a:ext>
            </a:extLst>
          </p:cNvPr>
          <p:cNvSpPr>
            <a:spLocks noGrp="1"/>
          </p:cNvSpPr>
          <p:nvPr>
            <p:ph idx="1"/>
          </p:nvPr>
        </p:nvSpPr>
        <p:spPr>
          <a:xfrm>
            <a:off x="685800" y="2185682"/>
            <a:ext cx="10366899" cy="388843"/>
          </a:xfrm>
        </p:spPr>
        <p:txBody>
          <a:bodyPr>
            <a:normAutofit lnSpcReduction="10000"/>
          </a:bodyPr>
          <a:lstStyle/>
          <a:p>
            <a:r>
              <a:rPr lang="nl-NL" dirty="0"/>
              <a:t>Waar heb je last van bij een eetstoornis?</a:t>
            </a:r>
          </a:p>
          <a:p>
            <a:endParaRPr lang="nl-NL" dirty="0"/>
          </a:p>
          <a:p>
            <a:endParaRPr lang="nl-NL" dirty="0"/>
          </a:p>
          <a:p>
            <a:pPr marL="0" indent="0">
              <a:buNone/>
            </a:pPr>
            <a:endParaRPr lang="nl-NL" dirty="0"/>
          </a:p>
        </p:txBody>
      </p:sp>
      <p:sp>
        <p:nvSpPr>
          <p:cNvPr id="4" name="Tekstvak 3">
            <a:extLst>
              <a:ext uri="{FF2B5EF4-FFF2-40B4-BE49-F238E27FC236}">
                <a16:creationId xmlns:a16="http://schemas.microsoft.com/office/drawing/2014/main" id="{F03E354A-062A-487F-B637-F9419BB234C7}"/>
              </a:ext>
            </a:extLst>
          </p:cNvPr>
          <p:cNvSpPr txBox="1"/>
          <p:nvPr/>
        </p:nvSpPr>
        <p:spPr>
          <a:xfrm>
            <a:off x="911441" y="2574525"/>
            <a:ext cx="4909351" cy="369332"/>
          </a:xfrm>
          <a:prstGeom prst="rect">
            <a:avLst/>
          </a:prstGeom>
          <a:noFill/>
        </p:spPr>
        <p:txBody>
          <a:bodyPr wrap="square" rtlCol="0">
            <a:spAutoFit/>
          </a:bodyPr>
          <a:lstStyle/>
          <a:p>
            <a:r>
              <a:rPr lang="nl-NL" dirty="0"/>
              <a:t>Van verstoord eetgedrag</a:t>
            </a:r>
          </a:p>
        </p:txBody>
      </p:sp>
      <p:sp>
        <p:nvSpPr>
          <p:cNvPr id="5" name="Tekstvak 4">
            <a:extLst>
              <a:ext uri="{FF2B5EF4-FFF2-40B4-BE49-F238E27FC236}">
                <a16:creationId xmlns:a16="http://schemas.microsoft.com/office/drawing/2014/main" id="{550AFDFE-69EB-473F-BBEE-D643B5E9A0B8}"/>
              </a:ext>
            </a:extLst>
          </p:cNvPr>
          <p:cNvSpPr txBox="1"/>
          <p:nvPr/>
        </p:nvSpPr>
        <p:spPr>
          <a:xfrm>
            <a:off x="763480" y="3045041"/>
            <a:ext cx="8859914" cy="369332"/>
          </a:xfrm>
          <a:prstGeom prst="rect">
            <a:avLst/>
          </a:prstGeom>
          <a:noFill/>
        </p:spPr>
        <p:txBody>
          <a:bodyPr wrap="square" rtlCol="0">
            <a:spAutoFit/>
          </a:bodyPr>
          <a:lstStyle/>
          <a:p>
            <a:pPr marL="285750" indent="-285750">
              <a:buFont typeface="Arial" panose="020B0604020202020204" pitchFamily="34" charset="0"/>
              <a:buChar char="•"/>
            </a:pPr>
            <a:r>
              <a:rPr lang="nl-NL" dirty="0"/>
              <a:t>Wat valt er onder verstoord eetgedrag?</a:t>
            </a:r>
          </a:p>
        </p:txBody>
      </p:sp>
      <p:sp>
        <p:nvSpPr>
          <p:cNvPr id="6" name="Tekstvak 5">
            <a:extLst>
              <a:ext uri="{FF2B5EF4-FFF2-40B4-BE49-F238E27FC236}">
                <a16:creationId xmlns:a16="http://schemas.microsoft.com/office/drawing/2014/main" id="{92BD30BC-5167-4266-9D35-194A7A3B5FC2}"/>
              </a:ext>
            </a:extLst>
          </p:cNvPr>
          <p:cNvSpPr txBox="1"/>
          <p:nvPr/>
        </p:nvSpPr>
        <p:spPr>
          <a:xfrm>
            <a:off x="911441" y="3506679"/>
            <a:ext cx="8389398" cy="1200329"/>
          </a:xfrm>
          <a:prstGeom prst="rect">
            <a:avLst/>
          </a:prstGeom>
          <a:noFill/>
        </p:spPr>
        <p:txBody>
          <a:bodyPr wrap="square" rtlCol="0">
            <a:spAutoFit/>
          </a:bodyPr>
          <a:lstStyle/>
          <a:p>
            <a:r>
              <a:rPr lang="nl-NL" dirty="0"/>
              <a:t>Niet eten als je honger hebt</a:t>
            </a:r>
          </a:p>
          <a:p>
            <a:r>
              <a:rPr lang="nl-NL" dirty="0"/>
              <a:t>Je legt je zelf dieet regels op die schadelijk zijn voor je lichaam</a:t>
            </a:r>
          </a:p>
          <a:p>
            <a:r>
              <a:rPr lang="nl-NL" dirty="0"/>
              <a:t>In een opwelling heel veel eten (overeten)</a:t>
            </a:r>
          </a:p>
          <a:p>
            <a:endParaRPr lang="nl-NL" dirty="0"/>
          </a:p>
        </p:txBody>
      </p:sp>
      <p:sp>
        <p:nvSpPr>
          <p:cNvPr id="7" name="Tekstvak 6">
            <a:extLst>
              <a:ext uri="{FF2B5EF4-FFF2-40B4-BE49-F238E27FC236}">
                <a16:creationId xmlns:a16="http://schemas.microsoft.com/office/drawing/2014/main" id="{2113753A-9DF5-42F3-A184-956F36DE0537}"/>
              </a:ext>
            </a:extLst>
          </p:cNvPr>
          <p:cNvSpPr txBox="1"/>
          <p:nvPr/>
        </p:nvSpPr>
        <p:spPr>
          <a:xfrm>
            <a:off x="763480" y="5113538"/>
            <a:ext cx="8859914" cy="369332"/>
          </a:xfrm>
          <a:prstGeom prst="rect">
            <a:avLst/>
          </a:prstGeom>
          <a:noFill/>
        </p:spPr>
        <p:txBody>
          <a:bodyPr wrap="square" rtlCol="0">
            <a:spAutoFit/>
          </a:bodyPr>
          <a:lstStyle/>
          <a:p>
            <a:r>
              <a:rPr lang="nl-NL" dirty="0"/>
              <a:t>Je leven wordt beheerst door voedsel</a:t>
            </a:r>
          </a:p>
        </p:txBody>
      </p:sp>
      <p:pic>
        <p:nvPicPr>
          <p:cNvPr id="8" name="Afbeelding 7">
            <a:extLst>
              <a:ext uri="{FF2B5EF4-FFF2-40B4-BE49-F238E27FC236}">
                <a16:creationId xmlns:a16="http://schemas.microsoft.com/office/drawing/2014/main" id="{4994B6D6-F6E4-414B-AAF5-FE2632EF7744}"/>
              </a:ext>
            </a:extLst>
          </p:cNvPr>
          <p:cNvPicPr>
            <a:picLocks noChangeAspect="1"/>
          </p:cNvPicPr>
          <p:nvPr/>
        </p:nvPicPr>
        <p:blipFill>
          <a:blip r:embed="rId2"/>
          <a:stretch>
            <a:fillRect/>
          </a:stretch>
        </p:blipFill>
        <p:spPr>
          <a:xfrm>
            <a:off x="8539347" y="2666831"/>
            <a:ext cx="2619375" cy="1743075"/>
          </a:xfrm>
          <a:prstGeom prst="rect">
            <a:avLst/>
          </a:prstGeom>
        </p:spPr>
      </p:pic>
    </p:spTree>
    <p:extLst>
      <p:ext uri="{BB962C8B-B14F-4D97-AF65-F5344CB8AC3E}">
        <p14:creationId xmlns:p14="http://schemas.microsoft.com/office/powerpoint/2010/main" val="337938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92CE4E-8B4F-44A1-A747-B516E2D6B346}"/>
              </a:ext>
            </a:extLst>
          </p:cNvPr>
          <p:cNvSpPr>
            <a:spLocks noGrp="1"/>
          </p:cNvSpPr>
          <p:nvPr>
            <p:ph type="title"/>
          </p:nvPr>
        </p:nvSpPr>
        <p:spPr/>
        <p:txBody>
          <a:bodyPr/>
          <a:lstStyle/>
          <a:p>
            <a:r>
              <a:rPr lang="nl-NL" dirty="0"/>
              <a:t>Anorexia</a:t>
            </a:r>
          </a:p>
        </p:txBody>
      </p:sp>
      <p:sp>
        <p:nvSpPr>
          <p:cNvPr id="3" name="Tijdelijke aanduiding voor inhoud 2">
            <a:extLst>
              <a:ext uri="{FF2B5EF4-FFF2-40B4-BE49-F238E27FC236}">
                <a16:creationId xmlns:a16="http://schemas.microsoft.com/office/drawing/2014/main" id="{5A4DF990-3039-41D4-8C74-F42260BEE998}"/>
              </a:ext>
            </a:extLst>
          </p:cNvPr>
          <p:cNvSpPr>
            <a:spLocks noGrp="1"/>
          </p:cNvSpPr>
          <p:nvPr>
            <p:ph idx="1"/>
          </p:nvPr>
        </p:nvSpPr>
        <p:spPr>
          <a:xfrm>
            <a:off x="685800" y="2194561"/>
            <a:ext cx="10571085" cy="1356508"/>
          </a:xfrm>
        </p:spPr>
        <p:txBody>
          <a:bodyPr/>
          <a:lstStyle/>
          <a:p>
            <a:r>
              <a:rPr lang="nl-NL" dirty="0"/>
              <a:t>Anorexia betekend: Gebrek aan eetlust door psychische oorzaak</a:t>
            </a:r>
          </a:p>
          <a:p>
            <a:endParaRPr lang="nl-NL" dirty="0"/>
          </a:p>
          <a:p>
            <a:r>
              <a:rPr lang="nl-NL" dirty="0"/>
              <a:t>Welke symptomen ken je van anorexia?</a:t>
            </a:r>
          </a:p>
        </p:txBody>
      </p:sp>
      <p:sp>
        <p:nvSpPr>
          <p:cNvPr id="4" name="Tekstvak 3">
            <a:extLst>
              <a:ext uri="{FF2B5EF4-FFF2-40B4-BE49-F238E27FC236}">
                <a16:creationId xmlns:a16="http://schemas.microsoft.com/office/drawing/2014/main" id="{74632FEA-0BA1-4E00-BA16-064686711CA4}"/>
              </a:ext>
            </a:extLst>
          </p:cNvPr>
          <p:cNvSpPr txBox="1"/>
          <p:nvPr/>
        </p:nvSpPr>
        <p:spPr>
          <a:xfrm>
            <a:off x="935115" y="3445420"/>
            <a:ext cx="6995604" cy="2031325"/>
          </a:xfrm>
          <a:prstGeom prst="rect">
            <a:avLst/>
          </a:prstGeom>
          <a:noFill/>
        </p:spPr>
        <p:txBody>
          <a:bodyPr wrap="square" rtlCol="0">
            <a:spAutoFit/>
          </a:bodyPr>
          <a:lstStyle/>
          <a:p>
            <a:r>
              <a:rPr lang="nl-NL" dirty="0"/>
              <a:t>Je streeft naar een ongezond laag gewicht</a:t>
            </a:r>
          </a:p>
          <a:p>
            <a:r>
              <a:rPr lang="nl-NL" dirty="0"/>
              <a:t>Je vindt gewicht en lichaamsvorm erg belangrijk</a:t>
            </a:r>
          </a:p>
          <a:p>
            <a:r>
              <a:rPr lang="nl-NL" dirty="0"/>
              <a:t>Afvallen geeft je een goed gevoel</a:t>
            </a:r>
          </a:p>
          <a:p>
            <a:r>
              <a:rPr lang="nl-NL" dirty="0"/>
              <a:t>Je eet te weinig</a:t>
            </a:r>
          </a:p>
          <a:p>
            <a:r>
              <a:rPr lang="nl-NL" dirty="0"/>
              <a:t>Je beweegt na de maaltijd  veel en laxeert of braakt</a:t>
            </a:r>
          </a:p>
          <a:p>
            <a:r>
              <a:rPr lang="nl-NL" dirty="0"/>
              <a:t>Je bent dwangmatig bezig bent met je gewicht</a:t>
            </a:r>
          </a:p>
          <a:p>
            <a:r>
              <a:rPr lang="nl-NL" dirty="0"/>
              <a:t>Je hebt ondergewicht, maar je vindt jezelf toch te dik vindt</a:t>
            </a:r>
          </a:p>
        </p:txBody>
      </p:sp>
      <p:pic>
        <p:nvPicPr>
          <p:cNvPr id="5" name="Afbeelding 4">
            <a:extLst>
              <a:ext uri="{FF2B5EF4-FFF2-40B4-BE49-F238E27FC236}">
                <a16:creationId xmlns:a16="http://schemas.microsoft.com/office/drawing/2014/main" id="{8524BD09-354C-41AB-AD2C-6F460FD8CC77}"/>
              </a:ext>
            </a:extLst>
          </p:cNvPr>
          <p:cNvPicPr>
            <a:picLocks noChangeAspect="1"/>
          </p:cNvPicPr>
          <p:nvPr/>
        </p:nvPicPr>
        <p:blipFill>
          <a:blip r:embed="rId2"/>
          <a:stretch>
            <a:fillRect/>
          </a:stretch>
        </p:blipFill>
        <p:spPr>
          <a:xfrm>
            <a:off x="8348662" y="3819395"/>
            <a:ext cx="3373866" cy="2031324"/>
          </a:xfrm>
          <a:prstGeom prst="rect">
            <a:avLst/>
          </a:prstGeom>
        </p:spPr>
      </p:pic>
    </p:spTree>
    <p:extLst>
      <p:ext uri="{BB962C8B-B14F-4D97-AF65-F5344CB8AC3E}">
        <p14:creationId xmlns:p14="http://schemas.microsoft.com/office/powerpoint/2010/main" val="371018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BF21C-CB20-4F8E-B53D-66B9086F54A8}"/>
              </a:ext>
            </a:extLst>
          </p:cNvPr>
          <p:cNvSpPr>
            <a:spLocks noGrp="1"/>
          </p:cNvSpPr>
          <p:nvPr>
            <p:ph type="title"/>
          </p:nvPr>
        </p:nvSpPr>
        <p:spPr/>
        <p:txBody>
          <a:bodyPr/>
          <a:lstStyle/>
          <a:p>
            <a:r>
              <a:rPr lang="nl-NL" dirty="0"/>
              <a:t>Anorexia</a:t>
            </a:r>
          </a:p>
        </p:txBody>
      </p:sp>
      <p:sp>
        <p:nvSpPr>
          <p:cNvPr id="3" name="Tijdelijke aanduiding voor inhoud 2">
            <a:extLst>
              <a:ext uri="{FF2B5EF4-FFF2-40B4-BE49-F238E27FC236}">
                <a16:creationId xmlns:a16="http://schemas.microsoft.com/office/drawing/2014/main" id="{81B077F6-3660-4129-9FD6-98AD2B84D747}"/>
              </a:ext>
            </a:extLst>
          </p:cNvPr>
          <p:cNvSpPr>
            <a:spLocks noGrp="1"/>
          </p:cNvSpPr>
          <p:nvPr>
            <p:ph idx="1"/>
          </p:nvPr>
        </p:nvSpPr>
        <p:spPr>
          <a:xfrm>
            <a:off x="685800" y="2194560"/>
            <a:ext cx="10677617" cy="3140919"/>
          </a:xfrm>
        </p:spPr>
        <p:txBody>
          <a:bodyPr/>
          <a:lstStyle/>
          <a:p>
            <a:r>
              <a:rPr lang="nl-NL" dirty="0"/>
              <a:t>Welke klachten krijg je als je aan anorexia leidt?</a:t>
            </a:r>
          </a:p>
          <a:p>
            <a:endParaRPr lang="nl-NL" dirty="0"/>
          </a:p>
          <a:p>
            <a:endParaRPr lang="nl-NL" dirty="0"/>
          </a:p>
          <a:p>
            <a:endParaRPr lang="nl-NL" dirty="0"/>
          </a:p>
          <a:p>
            <a:endParaRPr lang="nl-NL" dirty="0"/>
          </a:p>
          <a:p>
            <a:r>
              <a:rPr lang="nl-NL" dirty="0"/>
              <a:t>Behandeling van anorexia</a:t>
            </a:r>
          </a:p>
        </p:txBody>
      </p:sp>
      <p:sp>
        <p:nvSpPr>
          <p:cNvPr id="5" name="Tekstvak 4">
            <a:extLst>
              <a:ext uri="{FF2B5EF4-FFF2-40B4-BE49-F238E27FC236}">
                <a16:creationId xmlns:a16="http://schemas.microsoft.com/office/drawing/2014/main" id="{799A48DB-140A-4AAB-8DC7-083E8D7FB2D0}"/>
              </a:ext>
            </a:extLst>
          </p:cNvPr>
          <p:cNvSpPr txBox="1"/>
          <p:nvPr/>
        </p:nvSpPr>
        <p:spPr>
          <a:xfrm>
            <a:off x="685800" y="2787589"/>
            <a:ext cx="11361198" cy="1477328"/>
          </a:xfrm>
          <a:prstGeom prst="rect">
            <a:avLst/>
          </a:prstGeom>
          <a:noFill/>
        </p:spPr>
        <p:txBody>
          <a:bodyPr wrap="square" numCol="2" rtlCol="0">
            <a:spAutoFit/>
          </a:bodyPr>
          <a:lstStyle/>
          <a:p>
            <a:r>
              <a:rPr lang="nl-NL" dirty="0"/>
              <a:t>Je krijgt last van koude handen en voeten </a:t>
            </a:r>
            <a:br>
              <a:rPr lang="nl-NL" dirty="0"/>
            </a:br>
            <a:r>
              <a:rPr lang="nl-NL" dirty="0"/>
              <a:t>Problemen met je maag en darm</a:t>
            </a:r>
            <a:br>
              <a:rPr lang="nl-NL" dirty="0"/>
            </a:br>
            <a:r>
              <a:rPr lang="nl-NL" dirty="0"/>
              <a:t>Je menstruatie stopt</a:t>
            </a:r>
            <a:br>
              <a:rPr lang="nl-NL" dirty="0"/>
            </a:br>
            <a:r>
              <a:rPr lang="nl-NL" dirty="0"/>
              <a:t>Je hartslag vertraagd -&gt; Je kan hartfalen krijgen</a:t>
            </a:r>
            <a:br>
              <a:rPr lang="nl-NL" dirty="0"/>
            </a:br>
            <a:r>
              <a:rPr lang="nl-NL" dirty="0"/>
              <a:t>Misselijkheid</a:t>
            </a:r>
            <a:br>
              <a:rPr lang="nl-NL" dirty="0"/>
            </a:br>
            <a:r>
              <a:rPr lang="nl-NL" dirty="0"/>
              <a:t>Uitdroging</a:t>
            </a:r>
            <a:br>
              <a:rPr lang="nl-NL" dirty="0"/>
            </a:br>
            <a:r>
              <a:rPr lang="nl-NL" dirty="0"/>
              <a:t>Flauwvallen</a:t>
            </a:r>
            <a:br>
              <a:rPr lang="nl-NL" dirty="0"/>
            </a:br>
            <a:r>
              <a:rPr lang="nl-NL" dirty="0"/>
              <a:t>haar uitval</a:t>
            </a:r>
          </a:p>
          <a:p>
            <a:endParaRPr lang="nl-NL" dirty="0"/>
          </a:p>
          <a:p>
            <a:endParaRPr lang="nl-NL" dirty="0"/>
          </a:p>
        </p:txBody>
      </p:sp>
      <p:sp>
        <p:nvSpPr>
          <p:cNvPr id="6" name="Tekstvak 5">
            <a:extLst>
              <a:ext uri="{FF2B5EF4-FFF2-40B4-BE49-F238E27FC236}">
                <a16:creationId xmlns:a16="http://schemas.microsoft.com/office/drawing/2014/main" id="{9BE6DF49-1A96-45C6-ADA0-0FE69612DB97}"/>
              </a:ext>
            </a:extLst>
          </p:cNvPr>
          <p:cNvSpPr txBox="1"/>
          <p:nvPr/>
        </p:nvSpPr>
        <p:spPr>
          <a:xfrm>
            <a:off x="685800" y="4800600"/>
            <a:ext cx="10491186" cy="646331"/>
          </a:xfrm>
          <a:prstGeom prst="rect">
            <a:avLst/>
          </a:prstGeom>
          <a:noFill/>
        </p:spPr>
        <p:txBody>
          <a:bodyPr wrap="square" rtlCol="0">
            <a:spAutoFit/>
          </a:bodyPr>
          <a:lstStyle/>
          <a:p>
            <a:r>
              <a:rPr lang="nl-NL" dirty="0"/>
              <a:t>Therapie alleen of in de groep</a:t>
            </a:r>
          </a:p>
          <a:p>
            <a:endParaRPr lang="nl-NL" dirty="0"/>
          </a:p>
        </p:txBody>
      </p:sp>
    </p:spTree>
    <p:extLst>
      <p:ext uri="{BB962C8B-B14F-4D97-AF65-F5344CB8AC3E}">
        <p14:creationId xmlns:p14="http://schemas.microsoft.com/office/powerpoint/2010/main" val="305709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A85021-B5B2-479D-8FAD-8149F99D4BBB}"/>
              </a:ext>
            </a:extLst>
          </p:cNvPr>
          <p:cNvSpPr>
            <a:spLocks noGrp="1"/>
          </p:cNvSpPr>
          <p:nvPr>
            <p:ph type="title"/>
          </p:nvPr>
        </p:nvSpPr>
        <p:spPr/>
        <p:txBody>
          <a:bodyPr/>
          <a:lstStyle/>
          <a:p>
            <a:r>
              <a:rPr lang="nl-NL" dirty="0"/>
              <a:t>Boulimia </a:t>
            </a:r>
          </a:p>
        </p:txBody>
      </p:sp>
      <p:sp>
        <p:nvSpPr>
          <p:cNvPr id="3" name="Tijdelijke aanduiding voor inhoud 2">
            <a:extLst>
              <a:ext uri="{FF2B5EF4-FFF2-40B4-BE49-F238E27FC236}">
                <a16:creationId xmlns:a16="http://schemas.microsoft.com/office/drawing/2014/main" id="{FD34ECFC-1AE4-4DF0-A382-AEE8A404A46A}"/>
              </a:ext>
            </a:extLst>
          </p:cNvPr>
          <p:cNvSpPr>
            <a:spLocks noGrp="1"/>
          </p:cNvSpPr>
          <p:nvPr>
            <p:ph idx="1"/>
          </p:nvPr>
        </p:nvSpPr>
        <p:spPr/>
        <p:txBody>
          <a:bodyPr>
            <a:normAutofit/>
          </a:bodyPr>
          <a:lstStyle/>
          <a:p>
            <a:r>
              <a:rPr lang="nl-NL" dirty="0"/>
              <a:t>Boulimia is een eetbuistoornis</a:t>
            </a:r>
          </a:p>
          <a:p>
            <a:r>
              <a:rPr lang="nl-NL" dirty="0"/>
              <a:t>Deze eetbuien verlopen volgens een bepaald patroon.</a:t>
            </a:r>
            <a:br>
              <a:rPr lang="nl-NL" dirty="0"/>
            </a:br>
            <a:br>
              <a:rPr lang="nl-NL" dirty="0"/>
            </a:br>
            <a:r>
              <a:rPr lang="nl-NL" dirty="0"/>
              <a:t>Dit patroon gaat als volgt: Je fantaseert over eten, vanuit daar ga je naar de winkel en koop je waar je trek in hebt. Je gaat terug naar huis en eet alles helemaal op. Nadien voel je je schuldig en doe je er alles aan om al het eten wat je hebt gegeten weer kwijt te raken. Door te braken, laxeer middel te gebruiken of door dwangmatig te sporten.</a:t>
            </a:r>
          </a:p>
          <a:p>
            <a:endParaRPr lang="nl-NL" dirty="0"/>
          </a:p>
        </p:txBody>
      </p:sp>
    </p:spTree>
    <p:extLst>
      <p:ext uri="{BB962C8B-B14F-4D97-AF65-F5344CB8AC3E}">
        <p14:creationId xmlns:p14="http://schemas.microsoft.com/office/powerpoint/2010/main" val="264692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0C8D6B-B656-496F-ACB5-BD3507EB2A70}"/>
              </a:ext>
            </a:extLst>
          </p:cNvPr>
          <p:cNvSpPr>
            <a:spLocks noGrp="1"/>
          </p:cNvSpPr>
          <p:nvPr>
            <p:ph type="title"/>
          </p:nvPr>
        </p:nvSpPr>
        <p:spPr>
          <a:xfrm>
            <a:off x="4673600" y="764373"/>
            <a:ext cx="6832600" cy="1293028"/>
          </a:xfrm>
        </p:spPr>
        <p:txBody>
          <a:bodyPr>
            <a:normAutofit/>
          </a:bodyPr>
          <a:lstStyle/>
          <a:p>
            <a:r>
              <a:rPr lang="nl-NL" dirty="0"/>
              <a:t>Boulimia	</a:t>
            </a:r>
          </a:p>
        </p:txBody>
      </p:sp>
      <p:pic>
        <p:nvPicPr>
          <p:cNvPr id="4" name="Afbeelding 3">
            <a:extLst>
              <a:ext uri="{FF2B5EF4-FFF2-40B4-BE49-F238E27FC236}">
                <a16:creationId xmlns:a16="http://schemas.microsoft.com/office/drawing/2014/main" id="{762F5EC7-84F4-4736-994E-BCB2A1CCE403}"/>
              </a:ext>
            </a:extLst>
          </p:cNvPr>
          <p:cNvPicPr>
            <a:picLocks noChangeAspect="1"/>
          </p:cNvPicPr>
          <p:nvPr/>
        </p:nvPicPr>
        <p:blipFill rotWithShape="1">
          <a:blip r:embed="rId2"/>
          <a:srcRect l="15587" r="17807" b="-2"/>
          <a:stretch/>
        </p:blipFill>
        <p:spPr>
          <a:xfrm>
            <a:off x="630705" y="746124"/>
            <a:ext cx="3644962" cy="5472559"/>
          </a:xfrm>
          <a:prstGeom prst="rect">
            <a:avLst/>
          </a:prstGeom>
        </p:spPr>
      </p:pic>
      <p:sp>
        <p:nvSpPr>
          <p:cNvPr id="3" name="Tijdelijke aanduiding voor inhoud 2">
            <a:extLst>
              <a:ext uri="{FF2B5EF4-FFF2-40B4-BE49-F238E27FC236}">
                <a16:creationId xmlns:a16="http://schemas.microsoft.com/office/drawing/2014/main" id="{86D62318-8C48-4572-BBAB-E13F0F468FC9}"/>
              </a:ext>
            </a:extLst>
          </p:cNvPr>
          <p:cNvSpPr>
            <a:spLocks noGrp="1"/>
          </p:cNvSpPr>
          <p:nvPr>
            <p:ph idx="1"/>
          </p:nvPr>
        </p:nvSpPr>
        <p:spPr>
          <a:xfrm>
            <a:off x="4673600" y="2194560"/>
            <a:ext cx="6832600" cy="4024125"/>
          </a:xfrm>
        </p:spPr>
        <p:txBody>
          <a:bodyPr>
            <a:normAutofit/>
          </a:bodyPr>
          <a:lstStyle/>
          <a:p>
            <a:r>
              <a:rPr lang="nl-NL" sz="1900"/>
              <a:t>Symptomen</a:t>
            </a:r>
          </a:p>
          <a:p>
            <a:pPr marL="0" indent="0">
              <a:buNone/>
            </a:pPr>
            <a:r>
              <a:rPr lang="nl-NL" sz="1900"/>
              <a:t>Je voelt de drang om grote hoeveelheden te eten</a:t>
            </a:r>
          </a:p>
          <a:p>
            <a:pPr marL="0" indent="0">
              <a:buNone/>
            </a:pPr>
            <a:r>
              <a:rPr lang="nl-NL" sz="1900"/>
              <a:t>Je schaamt je en durft er niet met anderen over te praten</a:t>
            </a:r>
          </a:p>
          <a:p>
            <a:pPr marL="0" indent="0">
              <a:buNone/>
            </a:pPr>
            <a:r>
              <a:rPr lang="nl-NL" sz="1900"/>
              <a:t>Je doet alles om gewichtstoename te voorkomen</a:t>
            </a:r>
          </a:p>
          <a:p>
            <a:pPr marL="0" indent="0">
              <a:buNone/>
            </a:pPr>
            <a:r>
              <a:rPr lang="nl-NL" sz="1900"/>
              <a:t>Je gewicht wisselt sterk</a:t>
            </a:r>
          </a:p>
          <a:p>
            <a:pPr marL="0" indent="0">
              <a:buNone/>
            </a:pPr>
            <a:r>
              <a:rPr lang="nl-NL" sz="1900"/>
              <a:t>Je vindt je gewicht en lichaamsvorm erg belangrijk</a:t>
            </a:r>
          </a:p>
          <a:p>
            <a:pPr marL="0" indent="0">
              <a:buNone/>
            </a:pPr>
            <a:endParaRPr lang="nl-NL" sz="1900"/>
          </a:p>
          <a:p>
            <a:r>
              <a:rPr lang="nl-NL" sz="1900"/>
              <a:t>Behandeling</a:t>
            </a:r>
          </a:p>
          <a:p>
            <a:pPr marL="0" indent="0">
              <a:buNone/>
            </a:pPr>
            <a:r>
              <a:rPr lang="nl-NL" sz="1900"/>
              <a:t>Ook bij boulimia is de behandeling gericht op therapie vormen individueel en in groepsverband</a:t>
            </a:r>
          </a:p>
        </p:txBody>
      </p:sp>
    </p:spTree>
    <p:extLst>
      <p:ext uri="{BB962C8B-B14F-4D97-AF65-F5344CB8AC3E}">
        <p14:creationId xmlns:p14="http://schemas.microsoft.com/office/powerpoint/2010/main" val="2200748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4A8D42-9298-4711-9CDA-982779841B9A}"/>
              </a:ext>
            </a:extLst>
          </p:cNvPr>
          <p:cNvSpPr>
            <a:spLocks noGrp="1"/>
          </p:cNvSpPr>
          <p:nvPr>
            <p:ph type="title"/>
          </p:nvPr>
        </p:nvSpPr>
        <p:spPr/>
        <p:txBody>
          <a:bodyPr/>
          <a:lstStyle/>
          <a:p>
            <a:r>
              <a:rPr lang="nl-NL" dirty="0"/>
              <a:t>Documentaire Emma wil leven</a:t>
            </a:r>
          </a:p>
        </p:txBody>
      </p:sp>
      <p:sp>
        <p:nvSpPr>
          <p:cNvPr id="3" name="Tijdelijke aanduiding voor inhoud 2">
            <a:extLst>
              <a:ext uri="{FF2B5EF4-FFF2-40B4-BE49-F238E27FC236}">
                <a16:creationId xmlns:a16="http://schemas.microsoft.com/office/drawing/2014/main" id="{A46536BE-33A3-4D8F-88CE-731719A86142}"/>
              </a:ext>
            </a:extLst>
          </p:cNvPr>
          <p:cNvSpPr>
            <a:spLocks noGrp="1"/>
          </p:cNvSpPr>
          <p:nvPr>
            <p:ph idx="1"/>
          </p:nvPr>
        </p:nvSpPr>
        <p:spPr/>
        <p:txBody>
          <a:bodyPr/>
          <a:lstStyle/>
          <a:p>
            <a:r>
              <a:rPr lang="nl-NL" dirty="0">
                <a:hlinkClick r:id="rId2"/>
              </a:rPr>
              <a:t>https://www.npostart.nl/3doc-emma-wil-leven/22-11-2016/POMS_BNN_6035520</a:t>
            </a:r>
            <a:endParaRPr lang="nl-NL" dirty="0"/>
          </a:p>
          <a:p>
            <a:endParaRPr lang="nl-NL" dirty="0"/>
          </a:p>
          <a:p>
            <a:endParaRPr lang="nl-NL" dirty="0"/>
          </a:p>
        </p:txBody>
      </p:sp>
    </p:spTree>
    <p:extLst>
      <p:ext uri="{BB962C8B-B14F-4D97-AF65-F5344CB8AC3E}">
        <p14:creationId xmlns:p14="http://schemas.microsoft.com/office/powerpoint/2010/main" val="779002658"/>
      </p:ext>
    </p:extLst>
  </p:cSld>
  <p:clrMapOvr>
    <a:masterClrMapping/>
  </p:clrMapOvr>
</p:sld>
</file>

<file path=ppt/theme/theme1.xml><?xml version="1.0" encoding="utf-8"?>
<a:theme xmlns:a="http://schemas.openxmlformats.org/drawingml/2006/main" name="Condensspoor">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TM04033937[[fn=Condensspoor]]</Template>
  <TotalTime>46</TotalTime>
  <Words>437</Words>
  <Application>Microsoft Office PowerPoint</Application>
  <PresentationFormat>Breedbeeld</PresentationFormat>
  <Paragraphs>60</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Century Gothic</vt:lpstr>
      <vt:lpstr>Condensspoor</vt:lpstr>
      <vt:lpstr>Eetstoornissen</vt:lpstr>
      <vt:lpstr>Inhoud</vt:lpstr>
      <vt:lpstr>Leerdoelen</vt:lpstr>
      <vt:lpstr>Eetstoornis </vt:lpstr>
      <vt:lpstr>Anorexia</vt:lpstr>
      <vt:lpstr>Anorexia</vt:lpstr>
      <vt:lpstr>Boulimia </vt:lpstr>
      <vt:lpstr>Boulimia </vt:lpstr>
      <vt:lpstr>Documentaire Emma wil leven</vt:lpstr>
      <vt:lpstr>Evalueren leerdoelen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Eetstoornissen</dc:title>
  <dc:creator>Kyra Tempelman (student)</dc:creator>
  <cp:lastModifiedBy>Kyra Tempelman (student)</cp:lastModifiedBy>
  <cp:revision>1</cp:revision>
  <dcterms:created xsi:type="dcterms:W3CDTF">2021-06-09T07:29:21Z</dcterms:created>
  <dcterms:modified xsi:type="dcterms:W3CDTF">2021-06-21T20:17:19Z</dcterms:modified>
</cp:coreProperties>
</file>